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7"/>
  </p:notesMasterIdLst>
  <p:handoutMasterIdLst>
    <p:handoutMasterId r:id="rId8"/>
  </p:handoutMasterIdLst>
  <p:sldIdLst>
    <p:sldId id="283" r:id="rId2"/>
    <p:sldId id="349" r:id="rId3"/>
    <p:sldId id="355" r:id="rId4"/>
    <p:sldId id="352" r:id="rId5"/>
    <p:sldId id="284" r:id="rId6"/>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Parker" initials="JP" lastIdx="1" clrIdx="0">
    <p:extLst>
      <p:ext uri="{19B8F6BF-5375-455C-9EA6-DF929625EA0E}">
        <p15:presenceInfo xmlns:p15="http://schemas.microsoft.com/office/powerpoint/2012/main" userId="S-1-5-21-4058127164-3421577426-4142388496-4687" providerId="AD"/>
      </p:ext>
    </p:extLst>
  </p:cmAuthor>
  <p:cmAuthor id="2" name="Jeremy Parker" initials="JP [2]" lastIdx="1" clrIdx="1">
    <p:extLst>
      <p:ext uri="{19B8F6BF-5375-455C-9EA6-DF929625EA0E}">
        <p15:presenceInfo xmlns:p15="http://schemas.microsoft.com/office/powerpoint/2012/main" userId="S::jeremy@citac.com::2b7f07a6-4c9b-4393-baf4-f8872515f5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44445"/>
    <a:srgbClr val="CDCDCD"/>
    <a:srgbClr val="797979"/>
    <a:srgbClr val="646262"/>
    <a:srgbClr val="EFECED"/>
    <a:srgbClr val="A29E9E"/>
    <a:srgbClr val="5E5E60"/>
    <a:srgbClr val="000000"/>
    <a:srgbClr val="5454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2" autoAdjust="0"/>
    <p:restoredTop sz="86604" autoAdjust="0"/>
  </p:normalViewPr>
  <p:slideViewPr>
    <p:cSldViewPr snapToGrid="0" snapToObjects="1">
      <p:cViewPr varScale="1">
        <p:scale>
          <a:sx n="99" d="100"/>
          <a:sy n="99" d="100"/>
        </p:scale>
        <p:origin x="1662"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796"/>
    </p:cViewPr>
  </p:sorterViewPr>
  <p:notesViewPr>
    <p:cSldViewPr snapToGrid="0" snapToObjects="1"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41F811-AAF0-4F58-B3B9-DE6F68560B32}" type="doc">
      <dgm:prSet loTypeId="urn:microsoft.com/office/officeart/2005/8/layout/chevron1" loCatId="process" qsTypeId="urn:microsoft.com/office/officeart/2005/8/quickstyle/simple1" qsCatId="simple" csTypeId="urn:microsoft.com/office/officeart/2005/8/colors/colorful1" csCatId="colorful" phldr="1"/>
      <dgm:spPr/>
    </dgm:pt>
    <dgm:pt modelId="{2F85E52A-3FB7-4DCE-9D7F-754213E08392}">
      <dgm:prSet phldrT="[Text]" custT="1"/>
      <dgm:spPr>
        <a:ln>
          <a:noFill/>
        </a:ln>
      </dgm:spPr>
      <dgm:t>
        <a:bodyPr/>
        <a:lstStyle/>
        <a:p>
          <a:pPr algn="ctr"/>
          <a:r>
            <a:rPr lang="en-GB" sz="800" b="1" dirty="0">
              <a:solidFill>
                <a:schemeClr val="tx1"/>
              </a:solidFill>
            </a:rPr>
            <a:t>Etude de </a:t>
          </a:r>
          <a:r>
            <a:rPr lang="en-GB" sz="800" b="1" dirty="0" err="1">
              <a:solidFill>
                <a:schemeClr val="tx1"/>
              </a:solidFill>
            </a:rPr>
            <a:t>cas</a:t>
          </a:r>
          <a:r>
            <a:rPr lang="en-GB" sz="800" b="1" dirty="0">
              <a:solidFill>
                <a:schemeClr val="tx1"/>
              </a:solidFill>
            </a:rPr>
            <a:t> : 2016-17</a:t>
          </a:r>
        </a:p>
      </dgm:t>
    </dgm:pt>
    <dgm:pt modelId="{BC4DAFA6-7EE8-45EB-92B6-0172A3FC188F}" type="parTrans" cxnId="{E7B8C967-CCDE-4D09-95F3-070F6AB55A5D}">
      <dgm:prSet/>
      <dgm:spPr/>
      <dgm:t>
        <a:bodyPr/>
        <a:lstStyle/>
        <a:p>
          <a:pPr algn="ctr"/>
          <a:endParaRPr lang="en-GB" sz="800" b="1">
            <a:solidFill>
              <a:schemeClr val="bg1"/>
            </a:solidFill>
          </a:endParaRPr>
        </a:p>
      </dgm:t>
    </dgm:pt>
    <dgm:pt modelId="{8030CAD8-A9C6-40FE-A6EE-8D6E09634186}" type="sibTrans" cxnId="{E7B8C967-CCDE-4D09-95F3-070F6AB55A5D}">
      <dgm:prSet/>
      <dgm:spPr/>
      <dgm:t>
        <a:bodyPr/>
        <a:lstStyle/>
        <a:p>
          <a:pPr algn="ctr"/>
          <a:endParaRPr lang="en-GB" sz="800" b="1">
            <a:solidFill>
              <a:schemeClr val="bg1"/>
            </a:solidFill>
          </a:endParaRPr>
        </a:p>
      </dgm:t>
    </dgm:pt>
    <dgm:pt modelId="{4F38617F-8626-4FFD-BDB8-D239193E8577}">
      <dgm:prSet phldrT="[Text]" custT="1"/>
      <dgm:spPr>
        <a:ln>
          <a:noFill/>
        </a:ln>
      </dgm:spPr>
      <dgm:t>
        <a:bodyPr/>
        <a:lstStyle/>
        <a:p>
          <a:pPr algn="ctr"/>
          <a:r>
            <a:rPr lang="en-GB" sz="800" b="1" dirty="0">
              <a:solidFill>
                <a:schemeClr val="bg1"/>
              </a:solidFill>
            </a:rPr>
            <a:t>Segments </a:t>
          </a:r>
          <a:r>
            <a:rPr lang="en-GB" sz="800" b="1" dirty="0" err="1">
              <a:solidFill>
                <a:schemeClr val="bg1"/>
              </a:solidFill>
            </a:rPr>
            <a:t>impactés</a:t>
          </a:r>
          <a:endParaRPr lang="en-GB" sz="800" b="1" dirty="0">
            <a:solidFill>
              <a:schemeClr val="bg1"/>
            </a:solidFill>
          </a:endParaRPr>
        </a:p>
      </dgm:t>
    </dgm:pt>
    <dgm:pt modelId="{E707B1D8-BAE5-4C98-9E17-5F239D02C1A3}" type="parTrans" cxnId="{9FC87EA9-6940-41A2-8C13-E7610BFDB78D}">
      <dgm:prSet/>
      <dgm:spPr/>
      <dgm:t>
        <a:bodyPr/>
        <a:lstStyle/>
        <a:p>
          <a:endParaRPr lang="en-GB"/>
        </a:p>
      </dgm:t>
    </dgm:pt>
    <dgm:pt modelId="{4AC27C2F-588B-4DF6-A205-4EA2CB61D1C8}" type="sibTrans" cxnId="{9FC87EA9-6940-41A2-8C13-E7610BFDB78D}">
      <dgm:prSet/>
      <dgm:spPr/>
      <dgm:t>
        <a:bodyPr/>
        <a:lstStyle/>
        <a:p>
          <a:endParaRPr lang="en-GB"/>
        </a:p>
      </dgm:t>
    </dgm:pt>
    <dgm:pt modelId="{EE3736EC-BF6D-4E86-8EDF-FA14327EC61E}">
      <dgm:prSet phldrT="[Text]" custT="1"/>
      <dgm:spPr>
        <a:ln>
          <a:noFill/>
        </a:ln>
      </dgm:spPr>
      <dgm:t>
        <a:bodyPr/>
        <a:lstStyle/>
        <a:p>
          <a:pPr algn="ctr"/>
          <a:r>
            <a:rPr lang="en-GB" sz="800" b="1" dirty="0">
              <a:solidFill>
                <a:schemeClr val="bg1"/>
              </a:solidFill>
            </a:rPr>
            <a:t>Prix et </a:t>
          </a:r>
          <a:r>
            <a:rPr lang="en-GB" sz="800" b="1" dirty="0" err="1">
              <a:solidFill>
                <a:schemeClr val="bg1"/>
              </a:solidFill>
            </a:rPr>
            <a:t>elasticité</a:t>
          </a:r>
          <a:endParaRPr lang="en-GB" sz="800" b="1" dirty="0">
            <a:solidFill>
              <a:schemeClr val="bg1"/>
            </a:solidFill>
          </a:endParaRPr>
        </a:p>
      </dgm:t>
    </dgm:pt>
    <dgm:pt modelId="{27B05A90-496B-471C-A508-42BA5D86E114}" type="parTrans" cxnId="{7209E44B-5152-468B-94A3-1607F968EC15}">
      <dgm:prSet/>
      <dgm:spPr/>
      <dgm:t>
        <a:bodyPr/>
        <a:lstStyle/>
        <a:p>
          <a:endParaRPr lang="en-GB"/>
        </a:p>
      </dgm:t>
    </dgm:pt>
    <dgm:pt modelId="{543BBC6C-D796-424B-A980-E19C81632FFB}" type="sibTrans" cxnId="{7209E44B-5152-468B-94A3-1607F968EC15}">
      <dgm:prSet/>
      <dgm:spPr/>
      <dgm:t>
        <a:bodyPr/>
        <a:lstStyle/>
        <a:p>
          <a:endParaRPr lang="en-GB"/>
        </a:p>
      </dgm:t>
    </dgm:pt>
    <dgm:pt modelId="{A6E14C0E-7E08-479C-9A52-6FC84FA23CE3}" type="pres">
      <dgm:prSet presAssocID="{6141F811-AAF0-4F58-B3B9-DE6F68560B32}" presName="Name0" presStyleCnt="0">
        <dgm:presLayoutVars>
          <dgm:dir/>
          <dgm:animLvl val="lvl"/>
          <dgm:resizeHandles val="exact"/>
        </dgm:presLayoutVars>
      </dgm:prSet>
      <dgm:spPr/>
    </dgm:pt>
    <dgm:pt modelId="{67C23CE8-4F43-4F99-B6CD-085FC23EF851}" type="pres">
      <dgm:prSet presAssocID="{2F85E52A-3FB7-4DCE-9D7F-754213E08392}" presName="parTxOnly" presStyleLbl="node1" presStyleIdx="0" presStyleCnt="3">
        <dgm:presLayoutVars>
          <dgm:chMax val="0"/>
          <dgm:chPref val="0"/>
          <dgm:bulletEnabled val="1"/>
        </dgm:presLayoutVars>
      </dgm:prSet>
      <dgm:spPr/>
    </dgm:pt>
    <dgm:pt modelId="{C44C1CF4-53E8-4A12-9BCA-AE4FB50751F7}" type="pres">
      <dgm:prSet presAssocID="{8030CAD8-A9C6-40FE-A6EE-8D6E09634186}" presName="parTxOnlySpace" presStyleCnt="0"/>
      <dgm:spPr/>
    </dgm:pt>
    <dgm:pt modelId="{B1963611-A74F-48C8-82AB-803DB9F5D964}" type="pres">
      <dgm:prSet presAssocID="{4F38617F-8626-4FFD-BDB8-D239193E8577}" presName="parTxOnly" presStyleLbl="node1" presStyleIdx="1" presStyleCnt="3">
        <dgm:presLayoutVars>
          <dgm:chMax val="0"/>
          <dgm:chPref val="0"/>
          <dgm:bulletEnabled val="1"/>
        </dgm:presLayoutVars>
      </dgm:prSet>
      <dgm:spPr/>
    </dgm:pt>
    <dgm:pt modelId="{AF0808D9-02B9-4B5E-B253-FAFEA2E1F15C}" type="pres">
      <dgm:prSet presAssocID="{4AC27C2F-588B-4DF6-A205-4EA2CB61D1C8}" presName="parTxOnlySpace" presStyleCnt="0"/>
      <dgm:spPr/>
    </dgm:pt>
    <dgm:pt modelId="{D1505612-3E6C-4539-8C0A-83EAB5388B57}" type="pres">
      <dgm:prSet presAssocID="{EE3736EC-BF6D-4E86-8EDF-FA14327EC61E}" presName="parTxOnly" presStyleLbl="node1" presStyleIdx="2" presStyleCnt="3">
        <dgm:presLayoutVars>
          <dgm:chMax val="0"/>
          <dgm:chPref val="0"/>
          <dgm:bulletEnabled val="1"/>
        </dgm:presLayoutVars>
      </dgm:prSet>
      <dgm:spPr/>
    </dgm:pt>
  </dgm:ptLst>
  <dgm:cxnLst>
    <dgm:cxn modelId="{1FA5220F-A1CC-4C73-8CA6-3FAD68E2E698}" type="presOf" srcId="{4F38617F-8626-4FFD-BDB8-D239193E8577}" destId="{B1963611-A74F-48C8-82AB-803DB9F5D964}" srcOrd="0" destOrd="0" presId="urn:microsoft.com/office/officeart/2005/8/layout/chevron1"/>
    <dgm:cxn modelId="{31246C27-B57B-46B0-999B-60248C7793F5}" type="presOf" srcId="{EE3736EC-BF6D-4E86-8EDF-FA14327EC61E}" destId="{D1505612-3E6C-4539-8C0A-83EAB5388B57}" srcOrd="0" destOrd="0" presId="urn:microsoft.com/office/officeart/2005/8/layout/chevron1"/>
    <dgm:cxn modelId="{A0589B30-771C-46C9-9EAA-7696202F04F2}" type="presOf" srcId="{6141F811-AAF0-4F58-B3B9-DE6F68560B32}" destId="{A6E14C0E-7E08-479C-9A52-6FC84FA23CE3}" srcOrd="0" destOrd="0" presId="urn:microsoft.com/office/officeart/2005/8/layout/chevron1"/>
    <dgm:cxn modelId="{E7B8C967-CCDE-4D09-95F3-070F6AB55A5D}" srcId="{6141F811-AAF0-4F58-B3B9-DE6F68560B32}" destId="{2F85E52A-3FB7-4DCE-9D7F-754213E08392}" srcOrd="0" destOrd="0" parTransId="{BC4DAFA6-7EE8-45EB-92B6-0172A3FC188F}" sibTransId="{8030CAD8-A9C6-40FE-A6EE-8D6E09634186}"/>
    <dgm:cxn modelId="{7209E44B-5152-468B-94A3-1607F968EC15}" srcId="{6141F811-AAF0-4F58-B3B9-DE6F68560B32}" destId="{EE3736EC-BF6D-4E86-8EDF-FA14327EC61E}" srcOrd="2" destOrd="0" parTransId="{27B05A90-496B-471C-A508-42BA5D86E114}" sibTransId="{543BBC6C-D796-424B-A980-E19C81632FFB}"/>
    <dgm:cxn modelId="{9FC87EA9-6940-41A2-8C13-E7610BFDB78D}" srcId="{6141F811-AAF0-4F58-B3B9-DE6F68560B32}" destId="{4F38617F-8626-4FFD-BDB8-D239193E8577}" srcOrd="1" destOrd="0" parTransId="{E707B1D8-BAE5-4C98-9E17-5F239D02C1A3}" sibTransId="{4AC27C2F-588B-4DF6-A205-4EA2CB61D1C8}"/>
    <dgm:cxn modelId="{2F2491EC-83B6-4DD9-891D-A44FC098D376}" type="presOf" srcId="{2F85E52A-3FB7-4DCE-9D7F-754213E08392}" destId="{67C23CE8-4F43-4F99-B6CD-085FC23EF851}" srcOrd="0" destOrd="0" presId="urn:microsoft.com/office/officeart/2005/8/layout/chevron1"/>
    <dgm:cxn modelId="{A64EABDB-AD8B-4A2B-917E-4E9EA1DF95F1}" type="presParOf" srcId="{A6E14C0E-7E08-479C-9A52-6FC84FA23CE3}" destId="{67C23CE8-4F43-4F99-B6CD-085FC23EF851}" srcOrd="0" destOrd="0" presId="urn:microsoft.com/office/officeart/2005/8/layout/chevron1"/>
    <dgm:cxn modelId="{9DB4D905-C811-4C34-B930-B31F52F47DC6}" type="presParOf" srcId="{A6E14C0E-7E08-479C-9A52-6FC84FA23CE3}" destId="{C44C1CF4-53E8-4A12-9BCA-AE4FB50751F7}" srcOrd="1" destOrd="0" presId="urn:microsoft.com/office/officeart/2005/8/layout/chevron1"/>
    <dgm:cxn modelId="{000E32B5-5D39-457B-A12D-3B830F3D5126}" type="presParOf" srcId="{A6E14C0E-7E08-479C-9A52-6FC84FA23CE3}" destId="{B1963611-A74F-48C8-82AB-803DB9F5D964}" srcOrd="2" destOrd="0" presId="urn:microsoft.com/office/officeart/2005/8/layout/chevron1"/>
    <dgm:cxn modelId="{6646694A-BC78-48CD-864B-F931FD17C596}" type="presParOf" srcId="{A6E14C0E-7E08-479C-9A52-6FC84FA23CE3}" destId="{AF0808D9-02B9-4B5E-B253-FAFEA2E1F15C}" srcOrd="3" destOrd="0" presId="urn:microsoft.com/office/officeart/2005/8/layout/chevron1"/>
    <dgm:cxn modelId="{BD699D8A-BFAF-4546-A4B8-27BF6BA2DC2C}" type="presParOf" srcId="{A6E14C0E-7E08-479C-9A52-6FC84FA23CE3}" destId="{D1505612-3E6C-4539-8C0A-83EAB5388B57}" srcOrd="4"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41F811-AAF0-4F58-B3B9-DE6F68560B32}" type="doc">
      <dgm:prSet loTypeId="urn:microsoft.com/office/officeart/2005/8/layout/chevron1" loCatId="process" qsTypeId="urn:microsoft.com/office/officeart/2005/8/quickstyle/simple1" qsCatId="simple" csTypeId="urn:microsoft.com/office/officeart/2005/8/colors/colorful1" csCatId="colorful" phldr="1"/>
      <dgm:spPr/>
    </dgm:pt>
    <dgm:pt modelId="{2F85E52A-3FB7-4DCE-9D7F-754213E08392}">
      <dgm:prSet phldrT="[Text]" custT="1"/>
      <dgm:spPr>
        <a:ln>
          <a:noFill/>
        </a:ln>
      </dgm:spPr>
      <dgm:t>
        <a:bodyPr/>
        <a:lstStyle/>
        <a:p>
          <a:pPr algn="ctr"/>
          <a:r>
            <a:rPr lang="en-GB" sz="800" b="1" dirty="0">
              <a:solidFill>
                <a:schemeClr val="bg1"/>
              </a:solidFill>
            </a:rPr>
            <a:t>Etude de </a:t>
          </a:r>
          <a:r>
            <a:rPr lang="en-GB" sz="800" b="1" dirty="0" err="1">
              <a:solidFill>
                <a:schemeClr val="bg1"/>
              </a:solidFill>
            </a:rPr>
            <a:t>cas</a:t>
          </a:r>
          <a:r>
            <a:rPr lang="en-GB" sz="800" b="1" dirty="0">
              <a:solidFill>
                <a:schemeClr val="bg1"/>
              </a:solidFill>
            </a:rPr>
            <a:t> : 2016-17</a:t>
          </a:r>
        </a:p>
      </dgm:t>
    </dgm:pt>
    <dgm:pt modelId="{BC4DAFA6-7EE8-45EB-92B6-0172A3FC188F}" type="parTrans" cxnId="{E7B8C967-CCDE-4D09-95F3-070F6AB55A5D}">
      <dgm:prSet/>
      <dgm:spPr/>
      <dgm:t>
        <a:bodyPr/>
        <a:lstStyle/>
        <a:p>
          <a:pPr algn="ctr"/>
          <a:endParaRPr lang="en-GB" sz="800" b="1">
            <a:solidFill>
              <a:schemeClr val="bg1"/>
            </a:solidFill>
          </a:endParaRPr>
        </a:p>
      </dgm:t>
    </dgm:pt>
    <dgm:pt modelId="{8030CAD8-A9C6-40FE-A6EE-8D6E09634186}" type="sibTrans" cxnId="{E7B8C967-CCDE-4D09-95F3-070F6AB55A5D}">
      <dgm:prSet/>
      <dgm:spPr/>
      <dgm:t>
        <a:bodyPr/>
        <a:lstStyle/>
        <a:p>
          <a:pPr algn="ctr"/>
          <a:endParaRPr lang="en-GB" sz="800" b="1">
            <a:solidFill>
              <a:schemeClr val="bg1"/>
            </a:solidFill>
          </a:endParaRPr>
        </a:p>
      </dgm:t>
    </dgm:pt>
    <dgm:pt modelId="{4F38617F-8626-4FFD-BDB8-D239193E8577}">
      <dgm:prSet phldrT="[Text]" custT="1"/>
      <dgm:spPr>
        <a:ln>
          <a:noFill/>
        </a:ln>
      </dgm:spPr>
      <dgm:t>
        <a:bodyPr/>
        <a:lstStyle/>
        <a:p>
          <a:pPr algn="ctr"/>
          <a:r>
            <a:rPr lang="en-GB" sz="800" b="1" dirty="0">
              <a:solidFill>
                <a:srgbClr val="FFFFFF"/>
              </a:solidFill>
            </a:rPr>
            <a:t>Segments </a:t>
          </a:r>
          <a:r>
            <a:rPr lang="en-GB" sz="800" b="1" dirty="0" err="1">
              <a:solidFill>
                <a:srgbClr val="FFFFFF"/>
              </a:solidFill>
            </a:rPr>
            <a:t>impactés</a:t>
          </a:r>
          <a:endParaRPr lang="en-GB" sz="800" b="1" dirty="0">
            <a:solidFill>
              <a:srgbClr val="FFFFFF"/>
            </a:solidFill>
          </a:endParaRPr>
        </a:p>
      </dgm:t>
    </dgm:pt>
    <dgm:pt modelId="{E707B1D8-BAE5-4C98-9E17-5F239D02C1A3}" type="parTrans" cxnId="{9FC87EA9-6940-41A2-8C13-E7610BFDB78D}">
      <dgm:prSet/>
      <dgm:spPr/>
      <dgm:t>
        <a:bodyPr/>
        <a:lstStyle/>
        <a:p>
          <a:endParaRPr lang="en-GB"/>
        </a:p>
      </dgm:t>
    </dgm:pt>
    <dgm:pt modelId="{4AC27C2F-588B-4DF6-A205-4EA2CB61D1C8}" type="sibTrans" cxnId="{9FC87EA9-6940-41A2-8C13-E7610BFDB78D}">
      <dgm:prSet/>
      <dgm:spPr/>
      <dgm:t>
        <a:bodyPr/>
        <a:lstStyle/>
        <a:p>
          <a:endParaRPr lang="en-GB"/>
        </a:p>
      </dgm:t>
    </dgm:pt>
    <dgm:pt modelId="{EE3736EC-BF6D-4E86-8EDF-FA14327EC61E}">
      <dgm:prSet phldrT="[Text]" custT="1"/>
      <dgm:spPr>
        <a:ln>
          <a:noFill/>
        </a:ln>
      </dgm:spPr>
      <dgm:t>
        <a:bodyPr/>
        <a:lstStyle/>
        <a:p>
          <a:pPr algn="ctr"/>
          <a:r>
            <a:rPr lang="en-GB" sz="800" b="1" dirty="0">
              <a:solidFill>
                <a:schemeClr val="bg1"/>
              </a:solidFill>
            </a:rPr>
            <a:t>Prix et </a:t>
          </a:r>
          <a:r>
            <a:rPr lang="en-GB" sz="800" b="1">
              <a:solidFill>
                <a:schemeClr val="bg1"/>
              </a:solidFill>
            </a:rPr>
            <a:t>elasticité</a:t>
          </a:r>
          <a:endParaRPr lang="en-GB" sz="800" b="1" dirty="0">
            <a:solidFill>
              <a:schemeClr val="bg1"/>
            </a:solidFill>
          </a:endParaRPr>
        </a:p>
      </dgm:t>
    </dgm:pt>
    <dgm:pt modelId="{27B05A90-496B-471C-A508-42BA5D86E114}" type="parTrans" cxnId="{7209E44B-5152-468B-94A3-1607F968EC15}">
      <dgm:prSet/>
      <dgm:spPr/>
      <dgm:t>
        <a:bodyPr/>
        <a:lstStyle/>
        <a:p>
          <a:endParaRPr lang="en-GB"/>
        </a:p>
      </dgm:t>
    </dgm:pt>
    <dgm:pt modelId="{543BBC6C-D796-424B-A980-E19C81632FFB}" type="sibTrans" cxnId="{7209E44B-5152-468B-94A3-1607F968EC15}">
      <dgm:prSet/>
      <dgm:spPr/>
      <dgm:t>
        <a:bodyPr/>
        <a:lstStyle/>
        <a:p>
          <a:endParaRPr lang="en-GB"/>
        </a:p>
      </dgm:t>
    </dgm:pt>
    <dgm:pt modelId="{A6E14C0E-7E08-479C-9A52-6FC84FA23CE3}" type="pres">
      <dgm:prSet presAssocID="{6141F811-AAF0-4F58-B3B9-DE6F68560B32}" presName="Name0" presStyleCnt="0">
        <dgm:presLayoutVars>
          <dgm:dir/>
          <dgm:animLvl val="lvl"/>
          <dgm:resizeHandles val="exact"/>
        </dgm:presLayoutVars>
      </dgm:prSet>
      <dgm:spPr/>
    </dgm:pt>
    <dgm:pt modelId="{67C23CE8-4F43-4F99-B6CD-085FC23EF851}" type="pres">
      <dgm:prSet presAssocID="{2F85E52A-3FB7-4DCE-9D7F-754213E08392}" presName="parTxOnly" presStyleLbl="node1" presStyleIdx="0" presStyleCnt="3">
        <dgm:presLayoutVars>
          <dgm:chMax val="0"/>
          <dgm:chPref val="0"/>
          <dgm:bulletEnabled val="1"/>
        </dgm:presLayoutVars>
      </dgm:prSet>
      <dgm:spPr/>
    </dgm:pt>
    <dgm:pt modelId="{C44C1CF4-53E8-4A12-9BCA-AE4FB50751F7}" type="pres">
      <dgm:prSet presAssocID="{8030CAD8-A9C6-40FE-A6EE-8D6E09634186}" presName="parTxOnlySpace" presStyleCnt="0"/>
      <dgm:spPr/>
    </dgm:pt>
    <dgm:pt modelId="{B1963611-A74F-48C8-82AB-803DB9F5D964}" type="pres">
      <dgm:prSet presAssocID="{4F38617F-8626-4FFD-BDB8-D239193E8577}" presName="parTxOnly" presStyleLbl="node1" presStyleIdx="1" presStyleCnt="3">
        <dgm:presLayoutVars>
          <dgm:chMax val="0"/>
          <dgm:chPref val="0"/>
          <dgm:bulletEnabled val="1"/>
        </dgm:presLayoutVars>
      </dgm:prSet>
      <dgm:spPr/>
    </dgm:pt>
    <dgm:pt modelId="{AF0808D9-02B9-4B5E-B253-FAFEA2E1F15C}" type="pres">
      <dgm:prSet presAssocID="{4AC27C2F-588B-4DF6-A205-4EA2CB61D1C8}" presName="parTxOnlySpace" presStyleCnt="0"/>
      <dgm:spPr/>
    </dgm:pt>
    <dgm:pt modelId="{D1505612-3E6C-4539-8C0A-83EAB5388B57}" type="pres">
      <dgm:prSet presAssocID="{EE3736EC-BF6D-4E86-8EDF-FA14327EC61E}" presName="parTxOnly" presStyleLbl="node1" presStyleIdx="2" presStyleCnt="3">
        <dgm:presLayoutVars>
          <dgm:chMax val="0"/>
          <dgm:chPref val="0"/>
          <dgm:bulletEnabled val="1"/>
        </dgm:presLayoutVars>
      </dgm:prSet>
      <dgm:spPr/>
    </dgm:pt>
  </dgm:ptLst>
  <dgm:cxnLst>
    <dgm:cxn modelId="{1FA5220F-A1CC-4C73-8CA6-3FAD68E2E698}" type="presOf" srcId="{4F38617F-8626-4FFD-BDB8-D239193E8577}" destId="{B1963611-A74F-48C8-82AB-803DB9F5D964}" srcOrd="0" destOrd="0" presId="urn:microsoft.com/office/officeart/2005/8/layout/chevron1"/>
    <dgm:cxn modelId="{31246C27-B57B-46B0-999B-60248C7793F5}" type="presOf" srcId="{EE3736EC-BF6D-4E86-8EDF-FA14327EC61E}" destId="{D1505612-3E6C-4539-8C0A-83EAB5388B57}" srcOrd="0" destOrd="0" presId="urn:microsoft.com/office/officeart/2005/8/layout/chevron1"/>
    <dgm:cxn modelId="{A0589B30-771C-46C9-9EAA-7696202F04F2}" type="presOf" srcId="{6141F811-AAF0-4F58-B3B9-DE6F68560B32}" destId="{A6E14C0E-7E08-479C-9A52-6FC84FA23CE3}" srcOrd="0" destOrd="0" presId="urn:microsoft.com/office/officeart/2005/8/layout/chevron1"/>
    <dgm:cxn modelId="{E7B8C967-CCDE-4D09-95F3-070F6AB55A5D}" srcId="{6141F811-AAF0-4F58-B3B9-DE6F68560B32}" destId="{2F85E52A-3FB7-4DCE-9D7F-754213E08392}" srcOrd="0" destOrd="0" parTransId="{BC4DAFA6-7EE8-45EB-92B6-0172A3FC188F}" sibTransId="{8030CAD8-A9C6-40FE-A6EE-8D6E09634186}"/>
    <dgm:cxn modelId="{7209E44B-5152-468B-94A3-1607F968EC15}" srcId="{6141F811-AAF0-4F58-B3B9-DE6F68560B32}" destId="{EE3736EC-BF6D-4E86-8EDF-FA14327EC61E}" srcOrd="2" destOrd="0" parTransId="{27B05A90-496B-471C-A508-42BA5D86E114}" sibTransId="{543BBC6C-D796-424B-A980-E19C81632FFB}"/>
    <dgm:cxn modelId="{9FC87EA9-6940-41A2-8C13-E7610BFDB78D}" srcId="{6141F811-AAF0-4F58-B3B9-DE6F68560B32}" destId="{4F38617F-8626-4FFD-BDB8-D239193E8577}" srcOrd="1" destOrd="0" parTransId="{E707B1D8-BAE5-4C98-9E17-5F239D02C1A3}" sibTransId="{4AC27C2F-588B-4DF6-A205-4EA2CB61D1C8}"/>
    <dgm:cxn modelId="{2F2491EC-83B6-4DD9-891D-A44FC098D376}" type="presOf" srcId="{2F85E52A-3FB7-4DCE-9D7F-754213E08392}" destId="{67C23CE8-4F43-4F99-B6CD-085FC23EF851}" srcOrd="0" destOrd="0" presId="urn:microsoft.com/office/officeart/2005/8/layout/chevron1"/>
    <dgm:cxn modelId="{A64EABDB-AD8B-4A2B-917E-4E9EA1DF95F1}" type="presParOf" srcId="{A6E14C0E-7E08-479C-9A52-6FC84FA23CE3}" destId="{67C23CE8-4F43-4F99-B6CD-085FC23EF851}" srcOrd="0" destOrd="0" presId="urn:microsoft.com/office/officeart/2005/8/layout/chevron1"/>
    <dgm:cxn modelId="{9DB4D905-C811-4C34-B930-B31F52F47DC6}" type="presParOf" srcId="{A6E14C0E-7E08-479C-9A52-6FC84FA23CE3}" destId="{C44C1CF4-53E8-4A12-9BCA-AE4FB50751F7}" srcOrd="1" destOrd="0" presId="urn:microsoft.com/office/officeart/2005/8/layout/chevron1"/>
    <dgm:cxn modelId="{000E32B5-5D39-457B-A12D-3B830F3D5126}" type="presParOf" srcId="{A6E14C0E-7E08-479C-9A52-6FC84FA23CE3}" destId="{B1963611-A74F-48C8-82AB-803DB9F5D964}" srcOrd="2" destOrd="0" presId="urn:microsoft.com/office/officeart/2005/8/layout/chevron1"/>
    <dgm:cxn modelId="{6646694A-BC78-48CD-864B-F931FD17C596}" type="presParOf" srcId="{A6E14C0E-7E08-479C-9A52-6FC84FA23CE3}" destId="{AF0808D9-02B9-4B5E-B253-FAFEA2E1F15C}" srcOrd="3" destOrd="0" presId="urn:microsoft.com/office/officeart/2005/8/layout/chevron1"/>
    <dgm:cxn modelId="{BD699D8A-BFAF-4546-A4B8-27BF6BA2DC2C}" type="presParOf" srcId="{A6E14C0E-7E08-479C-9A52-6FC84FA23CE3}" destId="{D1505612-3E6C-4539-8C0A-83EAB5388B57}" srcOrd="4"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41F811-AAF0-4F58-B3B9-DE6F68560B32}" type="doc">
      <dgm:prSet loTypeId="urn:microsoft.com/office/officeart/2005/8/layout/chevron1" loCatId="process" qsTypeId="urn:microsoft.com/office/officeart/2005/8/quickstyle/simple1" qsCatId="simple" csTypeId="urn:microsoft.com/office/officeart/2005/8/colors/colorful1" csCatId="colorful" phldr="1"/>
      <dgm:spPr/>
    </dgm:pt>
    <dgm:pt modelId="{2F85E52A-3FB7-4DCE-9D7F-754213E08392}">
      <dgm:prSet phldrT="[Text]" custT="1"/>
      <dgm:spPr>
        <a:ln>
          <a:noFill/>
        </a:ln>
      </dgm:spPr>
      <dgm:t>
        <a:bodyPr/>
        <a:lstStyle/>
        <a:p>
          <a:pPr algn="ctr"/>
          <a:r>
            <a:rPr lang="en-GB" sz="800" b="1" dirty="0">
              <a:solidFill>
                <a:schemeClr val="bg1"/>
              </a:solidFill>
            </a:rPr>
            <a:t>Etude de </a:t>
          </a:r>
          <a:r>
            <a:rPr lang="en-GB" sz="800" b="1" dirty="0" err="1">
              <a:solidFill>
                <a:schemeClr val="bg1"/>
              </a:solidFill>
            </a:rPr>
            <a:t>cas</a:t>
          </a:r>
          <a:r>
            <a:rPr lang="en-GB" sz="800" b="1" dirty="0">
              <a:solidFill>
                <a:schemeClr val="bg1"/>
              </a:solidFill>
            </a:rPr>
            <a:t> : 2016-17</a:t>
          </a:r>
        </a:p>
      </dgm:t>
    </dgm:pt>
    <dgm:pt modelId="{BC4DAFA6-7EE8-45EB-92B6-0172A3FC188F}" type="parTrans" cxnId="{E7B8C967-CCDE-4D09-95F3-070F6AB55A5D}">
      <dgm:prSet/>
      <dgm:spPr/>
      <dgm:t>
        <a:bodyPr/>
        <a:lstStyle/>
        <a:p>
          <a:pPr algn="ctr"/>
          <a:endParaRPr lang="en-GB" sz="800" b="1">
            <a:solidFill>
              <a:schemeClr val="bg1"/>
            </a:solidFill>
          </a:endParaRPr>
        </a:p>
      </dgm:t>
    </dgm:pt>
    <dgm:pt modelId="{8030CAD8-A9C6-40FE-A6EE-8D6E09634186}" type="sibTrans" cxnId="{E7B8C967-CCDE-4D09-95F3-070F6AB55A5D}">
      <dgm:prSet/>
      <dgm:spPr/>
      <dgm:t>
        <a:bodyPr/>
        <a:lstStyle/>
        <a:p>
          <a:pPr algn="ctr"/>
          <a:endParaRPr lang="en-GB" sz="800" b="1">
            <a:solidFill>
              <a:schemeClr val="bg1"/>
            </a:solidFill>
          </a:endParaRPr>
        </a:p>
      </dgm:t>
    </dgm:pt>
    <dgm:pt modelId="{4F38617F-8626-4FFD-BDB8-D239193E8577}">
      <dgm:prSet phldrT="[Text]" custT="1"/>
      <dgm:spPr>
        <a:ln>
          <a:noFill/>
        </a:ln>
      </dgm:spPr>
      <dgm:t>
        <a:bodyPr/>
        <a:lstStyle/>
        <a:p>
          <a:pPr algn="ctr"/>
          <a:r>
            <a:rPr lang="en-GB" sz="800" b="1" dirty="0">
              <a:solidFill>
                <a:schemeClr val="bg1">
                  <a:lumMod val="50000"/>
                </a:schemeClr>
              </a:solidFill>
            </a:rPr>
            <a:t>Segments </a:t>
          </a:r>
          <a:r>
            <a:rPr lang="en-GB" sz="800" b="1" dirty="0" err="1">
              <a:solidFill>
                <a:schemeClr val="bg1">
                  <a:lumMod val="50000"/>
                </a:schemeClr>
              </a:solidFill>
            </a:rPr>
            <a:t>impactés</a:t>
          </a:r>
          <a:endParaRPr lang="en-GB" sz="800" b="1" dirty="0">
            <a:solidFill>
              <a:schemeClr val="bg1">
                <a:lumMod val="50000"/>
              </a:schemeClr>
            </a:solidFill>
          </a:endParaRPr>
        </a:p>
      </dgm:t>
    </dgm:pt>
    <dgm:pt modelId="{E707B1D8-BAE5-4C98-9E17-5F239D02C1A3}" type="parTrans" cxnId="{9FC87EA9-6940-41A2-8C13-E7610BFDB78D}">
      <dgm:prSet/>
      <dgm:spPr/>
      <dgm:t>
        <a:bodyPr/>
        <a:lstStyle/>
        <a:p>
          <a:endParaRPr lang="en-GB"/>
        </a:p>
      </dgm:t>
    </dgm:pt>
    <dgm:pt modelId="{4AC27C2F-588B-4DF6-A205-4EA2CB61D1C8}" type="sibTrans" cxnId="{9FC87EA9-6940-41A2-8C13-E7610BFDB78D}">
      <dgm:prSet/>
      <dgm:spPr/>
      <dgm:t>
        <a:bodyPr/>
        <a:lstStyle/>
        <a:p>
          <a:endParaRPr lang="en-GB"/>
        </a:p>
      </dgm:t>
    </dgm:pt>
    <dgm:pt modelId="{EE3736EC-BF6D-4E86-8EDF-FA14327EC61E}">
      <dgm:prSet phldrT="[Text]" custT="1"/>
      <dgm:spPr>
        <a:ln>
          <a:noFill/>
        </a:ln>
      </dgm:spPr>
      <dgm:t>
        <a:bodyPr/>
        <a:lstStyle/>
        <a:p>
          <a:pPr algn="ctr"/>
          <a:r>
            <a:rPr lang="en-GB" sz="800" b="1" dirty="0">
              <a:solidFill>
                <a:srgbClr val="FFFFFF"/>
              </a:solidFill>
            </a:rPr>
            <a:t>Prix et </a:t>
          </a:r>
          <a:r>
            <a:rPr lang="en-GB" sz="800" b="1" dirty="0" err="1">
              <a:solidFill>
                <a:srgbClr val="FFFFFF"/>
              </a:solidFill>
            </a:rPr>
            <a:t>elasticité</a:t>
          </a:r>
          <a:endParaRPr lang="en-GB" sz="800" b="1" dirty="0">
            <a:solidFill>
              <a:srgbClr val="FFFFFF"/>
            </a:solidFill>
          </a:endParaRPr>
        </a:p>
      </dgm:t>
    </dgm:pt>
    <dgm:pt modelId="{27B05A90-496B-471C-A508-42BA5D86E114}" type="parTrans" cxnId="{7209E44B-5152-468B-94A3-1607F968EC15}">
      <dgm:prSet/>
      <dgm:spPr/>
      <dgm:t>
        <a:bodyPr/>
        <a:lstStyle/>
        <a:p>
          <a:endParaRPr lang="en-GB"/>
        </a:p>
      </dgm:t>
    </dgm:pt>
    <dgm:pt modelId="{543BBC6C-D796-424B-A980-E19C81632FFB}" type="sibTrans" cxnId="{7209E44B-5152-468B-94A3-1607F968EC15}">
      <dgm:prSet/>
      <dgm:spPr/>
      <dgm:t>
        <a:bodyPr/>
        <a:lstStyle/>
        <a:p>
          <a:endParaRPr lang="en-GB"/>
        </a:p>
      </dgm:t>
    </dgm:pt>
    <dgm:pt modelId="{A6E14C0E-7E08-479C-9A52-6FC84FA23CE3}" type="pres">
      <dgm:prSet presAssocID="{6141F811-AAF0-4F58-B3B9-DE6F68560B32}" presName="Name0" presStyleCnt="0">
        <dgm:presLayoutVars>
          <dgm:dir/>
          <dgm:animLvl val="lvl"/>
          <dgm:resizeHandles val="exact"/>
        </dgm:presLayoutVars>
      </dgm:prSet>
      <dgm:spPr/>
    </dgm:pt>
    <dgm:pt modelId="{67C23CE8-4F43-4F99-B6CD-085FC23EF851}" type="pres">
      <dgm:prSet presAssocID="{2F85E52A-3FB7-4DCE-9D7F-754213E08392}" presName="parTxOnly" presStyleLbl="node1" presStyleIdx="0" presStyleCnt="3">
        <dgm:presLayoutVars>
          <dgm:chMax val="0"/>
          <dgm:chPref val="0"/>
          <dgm:bulletEnabled val="1"/>
        </dgm:presLayoutVars>
      </dgm:prSet>
      <dgm:spPr/>
    </dgm:pt>
    <dgm:pt modelId="{C44C1CF4-53E8-4A12-9BCA-AE4FB50751F7}" type="pres">
      <dgm:prSet presAssocID="{8030CAD8-A9C6-40FE-A6EE-8D6E09634186}" presName="parTxOnlySpace" presStyleCnt="0"/>
      <dgm:spPr/>
    </dgm:pt>
    <dgm:pt modelId="{B1963611-A74F-48C8-82AB-803DB9F5D964}" type="pres">
      <dgm:prSet presAssocID="{4F38617F-8626-4FFD-BDB8-D239193E8577}" presName="parTxOnly" presStyleLbl="node1" presStyleIdx="1" presStyleCnt="3">
        <dgm:presLayoutVars>
          <dgm:chMax val="0"/>
          <dgm:chPref val="0"/>
          <dgm:bulletEnabled val="1"/>
        </dgm:presLayoutVars>
      </dgm:prSet>
      <dgm:spPr/>
    </dgm:pt>
    <dgm:pt modelId="{AF0808D9-02B9-4B5E-B253-FAFEA2E1F15C}" type="pres">
      <dgm:prSet presAssocID="{4AC27C2F-588B-4DF6-A205-4EA2CB61D1C8}" presName="parTxOnlySpace" presStyleCnt="0"/>
      <dgm:spPr/>
    </dgm:pt>
    <dgm:pt modelId="{D1505612-3E6C-4539-8C0A-83EAB5388B57}" type="pres">
      <dgm:prSet presAssocID="{EE3736EC-BF6D-4E86-8EDF-FA14327EC61E}" presName="parTxOnly" presStyleLbl="node1" presStyleIdx="2" presStyleCnt="3">
        <dgm:presLayoutVars>
          <dgm:chMax val="0"/>
          <dgm:chPref val="0"/>
          <dgm:bulletEnabled val="1"/>
        </dgm:presLayoutVars>
      </dgm:prSet>
      <dgm:spPr/>
    </dgm:pt>
  </dgm:ptLst>
  <dgm:cxnLst>
    <dgm:cxn modelId="{1FA5220F-A1CC-4C73-8CA6-3FAD68E2E698}" type="presOf" srcId="{4F38617F-8626-4FFD-BDB8-D239193E8577}" destId="{B1963611-A74F-48C8-82AB-803DB9F5D964}" srcOrd="0" destOrd="0" presId="urn:microsoft.com/office/officeart/2005/8/layout/chevron1"/>
    <dgm:cxn modelId="{31246C27-B57B-46B0-999B-60248C7793F5}" type="presOf" srcId="{EE3736EC-BF6D-4E86-8EDF-FA14327EC61E}" destId="{D1505612-3E6C-4539-8C0A-83EAB5388B57}" srcOrd="0" destOrd="0" presId="urn:microsoft.com/office/officeart/2005/8/layout/chevron1"/>
    <dgm:cxn modelId="{A0589B30-771C-46C9-9EAA-7696202F04F2}" type="presOf" srcId="{6141F811-AAF0-4F58-B3B9-DE6F68560B32}" destId="{A6E14C0E-7E08-479C-9A52-6FC84FA23CE3}" srcOrd="0" destOrd="0" presId="urn:microsoft.com/office/officeart/2005/8/layout/chevron1"/>
    <dgm:cxn modelId="{E7B8C967-CCDE-4D09-95F3-070F6AB55A5D}" srcId="{6141F811-AAF0-4F58-B3B9-DE6F68560B32}" destId="{2F85E52A-3FB7-4DCE-9D7F-754213E08392}" srcOrd="0" destOrd="0" parTransId="{BC4DAFA6-7EE8-45EB-92B6-0172A3FC188F}" sibTransId="{8030CAD8-A9C6-40FE-A6EE-8D6E09634186}"/>
    <dgm:cxn modelId="{7209E44B-5152-468B-94A3-1607F968EC15}" srcId="{6141F811-AAF0-4F58-B3B9-DE6F68560B32}" destId="{EE3736EC-BF6D-4E86-8EDF-FA14327EC61E}" srcOrd="2" destOrd="0" parTransId="{27B05A90-496B-471C-A508-42BA5D86E114}" sibTransId="{543BBC6C-D796-424B-A980-E19C81632FFB}"/>
    <dgm:cxn modelId="{9FC87EA9-6940-41A2-8C13-E7610BFDB78D}" srcId="{6141F811-AAF0-4F58-B3B9-DE6F68560B32}" destId="{4F38617F-8626-4FFD-BDB8-D239193E8577}" srcOrd="1" destOrd="0" parTransId="{E707B1D8-BAE5-4C98-9E17-5F239D02C1A3}" sibTransId="{4AC27C2F-588B-4DF6-A205-4EA2CB61D1C8}"/>
    <dgm:cxn modelId="{2F2491EC-83B6-4DD9-891D-A44FC098D376}" type="presOf" srcId="{2F85E52A-3FB7-4DCE-9D7F-754213E08392}" destId="{67C23CE8-4F43-4F99-B6CD-085FC23EF851}" srcOrd="0" destOrd="0" presId="urn:microsoft.com/office/officeart/2005/8/layout/chevron1"/>
    <dgm:cxn modelId="{A64EABDB-AD8B-4A2B-917E-4E9EA1DF95F1}" type="presParOf" srcId="{A6E14C0E-7E08-479C-9A52-6FC84FA23CE3}" destId="{67C23CE8-4F43-4F99-B6CD-085FC23EF851}" srcOrd="0" destOrd="0" presId="urn:microsoft.com/office/officeart/2005/8/layout/chevron1"/>
    <dgm:cxn modelId="{9DB4D905-C811-4C34-B930-B31F52F47DC6}" type="presParOf" srcId="{A6E14C0E-7E08-479C-9A52-6FC84FA23CE3}" destId="{C44C1CF4-53E8-4A12-9BCA-AE4FB50751F7}" srcOrd="1" destOrd="0" presId="urn:microsoft.com/office/officeart/2005/8/layout/chevron1"/>
    <dgm:cxn modelId="{000E32B5-5D39-457B-A12D-3B830F3D5126}" type="presParOf" srcId="{A6E14C0E-7E08-479C-9A52-6FC84FA23CE3}" destId="{B1963611-A74F-48C8-82AB-803DB9F5D964}" srcOrd="2" destOrd="0" presId="urn:microsoft.com/office/officeart/2005/8/layout/chevron1"/>
    <dgm:cxn modelId="{6646694A-BC78-48CD-864B-F931FD17C596}" type="presParOf" srcId="{A6E14C0E-7E08-479C-9A52-6FC84FA23CE3}" destId="{AF0808D9-02B9-4B5E-B253-FAFEA2E1F15C}" srcOrd="3" destOrd="0" presId="urn:microsoft.com/office/officeart/2005/8/layout/chevron1"/>
    <dgm:cxn modelId="{BD699D8A-BFAF-4546-A4B8-27BF6BA2DC2C}" type="presParOf" srcId="{A6E14C0E-7E08-479C-9A52-6FC84FA23CE3}" destId="{D1505612-3E6C-4539-8C0A-83EAB5388B57}" srcOrd="4" destOrd="0" presId="urn:microsoft.com/office/officeart/2005/8/layout/chevron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23CE8-4F43-4F99-B6CD-085FC23EF851}">
      <dsp:nvSpPr>
        <dsp:cNvPr id="0" name=""/>
        <dsp:cNvSpPr/>
      </dsp:nvSpPr>
      <dsp:spPr>
        <a:xfrm>
          <a:off x="2742" y="0"/>
          <a:ext cx="3341654" cy="322760"/>
        </a:xfrm>
        <a:prstGeom prst="chevron">
          <a:avLst/>
        </a:prstGeom>
        <a:solidFill>
          <a:schemeClr val="accent2">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tx1"/>
              </a:solidFill>
            </a:rPr>
            <a:t>Etude de </a:t>
          </a:r>
          <a:r>
            <a:rPr lang="en-GB" sz="800" b="1" kern="1200" dirty="0" err="1">
              <a:solidFill>
                <a:schemeClr val="tx1"/>
              </a:solidFill>
            </a:rPr>
            <a:t>cas</a:t>
          </a:r>
          <a:r>
            <a:rPr lang="en-GB" sz="800" b="1" kern="1200" dirty="0">
              <a:solidFill>
                <a:schemeClr val="tx1"/>
              </a:solidFill>
            </a:rPr>
            <a:t> : 2016-17</a:t>
          </a:r>
        </a:p>
      </dsp:txBody>
      <dsp:txXfrm>
        <a:off x="164122" y="0"/>
        <a:ext cx="3018894" cy="322760"/>
      </dsp:txXfrm>
    </dsp:sp>
    <dsp:sp modelId="{B1963611-A74F-48C8-82AB-803DB9F5D964}">
      <dsp:nvSpPr>
        <dsp:cNvPr id="0" name=""/>
        <dsp:cNvSpPr/>
      </dsp:nvSpPr>
      <dsp:spPr>
        <a:xfrm>
          <a:off x="3010231" y="0"/>
          <a:ext cx="3341654" cy="322760"/>
        </a:xfrm>
        <a:prstGeom prst="chevron">
          <a:avLst/>
        </a:prstGeom>
        <a:solidFill>
          <a:schemeClr val="accent3">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bg1"/>
              </a:solidFill>
            </a:rPr>
            <a:t>Segments </a:t>
          </a:r>
          <a:r>
            <a:rPr lang="en-GB" sz="800" b="1" kern="1200" dirty="0" err="1">
              <a:solidFill>
                <a:schemeClr val="bg1"/>
              </a:solidFill>
            </a:rPr>
            <a:t>impactés</a:t>
          </a:r>
          <a:endParaRPr lang="en-GB" sz="800" b="1" kern="1200" dirty="0">
            <a:solidFill>
              <a:schemeClr val="bg1"/>
            </a:solidFill>
          </a:endParaRPr>
        </a:p>
      </dsp:txBody>
      <dsp:txXfrm>
        <a:off x="3171611" y="0"/>
        <a:ext cx="3018894" cy="322760"/>
      </dsp:txXfrm>
    </dsp:sp>
    <dsp:sp modelId="{D1505612-3E6C-4539-8C0A-83EAB5388B57}">
      <dsp:nvSpPr>
        <dsp:cNvPr id="0" name=""/>
        <dsp:cNvSpPr/>
      </dsp:nvSpPr>
      <dsp:spPr>
        <a:xfrm>
          <a:off x="6017720" y="0"/>
          <a:ext cx="3341654" cy="322760"/>
        </a:xfrm>
        <a:prstGeom prst="chevron">
          <a:avLst/>
        </a:prstGeom>
        <a:solidFill>
          <a:schemeClr val="accent4">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bg1"/>
              </a:solidFill>
            </a:rPr>
            <a:t>Prix et </a:t>
          </a:r>
          <a:r>
            <a:rPr lang="en-GB" sz="800" b="1" kern="1200" dirty="0" err="1">
              <a:solidFill>
                <a:schemeClr val="bg1"/>
              </a:solidFill>
            </a:rPr>
            <a:t>elasticité</a:t>
          </a:r>
          <a:endParaRPr lang="en-GB" sz="800" b="1" kern="1200" dirty="0">
            <a:solidFill>
              <a:schemeClr val="bg1"/>
            </a:solidFill>
          </a:endParaRPr>
        </a:p>
      </dsp:txBody>
      <dsp:txXfrm>
        <a:off x="6179100" y="0"/>
        <a:ext cx="3018894" cy="322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23CE8-4F43-4F99-B6CD-085FC23EF851}">
      <dsp:nvSpPr>
        <dsp:cNvPr id="0" name=""/>
        <dsp:cNvSpPr/>
      </dsp:nvSpPr>
      <dsp:spPr>
        <a:xfrm>
          <a:off x="2742" y="0"/>
          <a:ext cx="3341654" cy="322760"/>
        </a:xfrm>
        <a:prstGeom prst="chevron">
          <a:avLst/>
        </a:prstGeom>
        <a:solidFill>
          <a:schemeClr val="accent2">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bg1"/>
              </a:solidFill>
            </a:rPr>
            <a:t>Etude de </a:t>
          </a:r>
          <a:r>
            <a:rPr lang="en-GB" sz="800" b="1" kern="1200" dirty="0" err="1">
              <a:solidFill>
                <a:schemeClr val="bg1"/>
              </a:solidFill>
            </a:rPr>
            <a:t>cas</a:t>
          </a:r>
          <a:r>
            <a:rPr lang="en-GB" sz="800" b="1" kern="1200" dirty="0">
              <a:solidFill>
                <a:schemeClr val="bg1"/>
              </a:solidFill>
            </a:rPr>
            <a:t> : 2016-17</a:t>
          </a:r>
        </a:p>
      </dsp:txBody>
      <dsp:txXfrm>
        <a:off x="164122" y="0"/>
        <a:ext cx="3018894" cy="322760"/>
      </dsp:txXfrm>
    </dsp:sp>
    <dsp:sp modelId="{B1963611-A74F-48C8-82AB-803DB9F5D964}">
      <dsp:nvSpPr>
        <dsp:cNvPr id="0" name=""/>
        <dsp:cNvSpPr/>
      </dsp:nvSpPr>
      <dsp:spPr>
        <a:xfrm>
          <a:off x="3010231" y="0"/>
          <a:ext cx="3341654" cy="322760"/>
        </a:xfrm>
        <a:prstGeom prst="chevron">
          <a:avLst/>
        </a:prstGeom>
        <a:solidFill>
          <a:schemeClr val="accent3">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rgbClr val="FFFFFF"/>
              </a:solidFill>
            </a:rPr>
            <a:t>Segments </a:t>
          </a:r>
          <a:r>
            <a:rPr lang="en-GB" sz="800" b="1" kern="1200" dirty="0" err="1">
              <a:solidFill>
                <a:srgbClr val="FFFFFF"/>
              </a:solidFill>
            </a:rPr>
            <a:t>impactés</a:t>
          </a:r>
          <a:endParaRPr lang="en-GB" sz="800" b="1" kern="1200" dirty="0">
            <a:solidFill>
              <a:srgbClr val="FFFFFF"/>
            </a:solidFill>
          </a:endParaRPr>
        </a:p>
      </dsp:txBody>
      <dsp:txXfrm>
        <a:off x="3171611" y="0"/>
        <a:ext cx="3018894" cy="322760"/>
      </dsp:txXfrm>
    </dsp:sp>
    <dsp:sp modelId="{D1505612-3E6C-4539-8C0A-83EAB5388B57}">
      <dsp:nvSpPr>
        <dsp:cNvPr id="0" name=""/>
        <dsp:cNvSpPr/>
      </dsp:nvSpPr>
      <dsp:spPr>
        <a:xfrm>
          <a:off x="6017720" y="0"/>
          <a:ext cx="3341654" cy="322760"/>
        </a:xfrm>
        <a:prstGeom prst="chevron">
          <a:avLst/>
        </a:prstGeom>
        <a:solidFill>
          <a:schemeClr val="accent4">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bg1"/>
              </a:solidFill>
            </a:rPr>
            <a:t>Prix et </a:t>
          </a:r>
          <a:r>
            <a:rPr lang="en-GB" sz="800" b="1" kern="1200">
              <a:solidFill>
                <a:schemeClr val="bg1"/>
              </a:solidFill>
            </a:rPr>
            <a:t>elasticité</a:t>
          </a:r>
          <a:endParaRPr lang="en-GB" sz="800" b="1" kern="1200" dirty="0">
            <a:solidFill>
              <a:schemeClr val="bg1"/>
            </a:solidFill>
          </a:endParaRPr>
        </a:p>
      </dsp:txBody>
      <dsp:txXfrm>
        <a:off x="6179100" y="0"/>
        <a:ext cx="3018894" cy="322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23CE8-4F43-4F99-B6CD-085FC23EF851}">
      <dsp:nvSpPr>
        <dsp:cNvPr id="0" name=""/>
        <dsp:cNvSpPr/>
      </dsp:nvSpPr>
      <dsp:spPr>
        <a:xfrm>
          <a:off x="2742" y="0"/>
          <a:ext cx="3341654" cy="322760"/>
        </a:xfrm>
        <a:prstGeom prst="chevron">
          <a:avLst/>
        </a:prstGeom>
        <a:solidFill>
          <a:schemeClr val="accent2">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bg1"/>
              </a:solidFill>
            </a:rPr>
            <a:t>Etude de </a:t>
          </a:r>
          <a:r>
            <a:rPr lang="en-GB" sz="800" b="1" kern="1200" dirty="0" err="1">
              <a:solidFill>
                <a:schemeClr val="bg1"/>
              </a:solidFill>
            </a:rPr>
            <a:t>cas</a:t>
          </a:r>
          <a:r>
            <a:rPr lang="en-GB" sz="800" b="1" kern="1200" dirty="0">
              <a:solidFill>
                <a:schemeClr val="bg1"/>
              </a:solidFill>
            </a:rPr>
            <a:t> : 2016-17</a:t>
          </a:r>
        </a:p>
      </dsp:txBody>
      <dsp:txXfrm>
        <a:off x="164122" y="0"/>
        <a:ext cx="3018894" cy="322760"/>
      </dsp:txXfrm>
    </dsp:sp>
    <dsp:sp modelId="{B1963611-A74F-48C8-82AB-803DB9F5D964}">
      <dsp:nvSpPr>
        <dsp:cNvPr id="0" name=""/>
        <dsp:cNvSpPr/>
      </dsp:nvSpPr>
      <dsp:spPr>
        <a:xfrm>
          <a:off x="3010231" y="0"/>
          <a:ext cx="3341654" cy="322760"/>
        </a:xfrm>
        <a:prstGeom prst="chevron">
          <a:avLst/>
        </a:prstGeom>
        <a:solidFill>
          <a:schemeClr val="accent3">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bg1">
                  <a:lumMod val="50000"/>
                </a:schemeClr>
              </a:solidFill>
            </a:rPr>
            <a:t>Segments </a:t>
          </a:r>
          <a:r>
            <a:rPr lang="en-GB" sz="800" b="1" kern="1200" dirty="0" err="1">
              <a:solidFill>
                <a:schemeClr val="bg1">
                  <a:lumMod val="50000"/>
                </a:schemeClr>
              </a:solidFill>
            </a:rPr>
            <a:t>impactés</a:t>
          </a:r>
          <a:endParaRPr lang="en-GB" sz="800" b="1" kern="1200" dirty="0">
            <a:solidFill>
              <a:schemeClr val="bg1">
                <a:lumMod val="50000"/>
              </a:schemeClr>
            </a:solidFill>
          </a:endParaRPr>
        </a:p>
      </dsp:txBody>
      <dsp:txXfrm>
        <a:off x="3171611" y="0"/>
        <a:ext cx="3018894" cy="322760"/>
      </dsp:txXfrm>
    </dsp:sp>
    <dsp:sp modelId="{D1505612-3E6C-4539-8C0A-83EAB5388B57}">
      <dsp:nvSpPr>
        <dsp:cNvPr id="0" name=""/>
        <dsp:cNvSpPr/>
      </dsp:nvSpPr>
      <dsp:spPr>
        <a:xfrm>
          <a:off x="6017720" y="0"/>
          <a:ext cx="3341654" cy="322760"/>
        </a:xfrm>
        <a:prstGeom prst="chevron">
          <a:avLst/>
        </a:prstGeom>
        <a:solidFill>
          <a:schemeClr val="accent4">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rgbClr val="FFFFFF"/>
              </a:solidFill>
            </a:rPr>
            <a:t>Prix et </a:t>
          </a:r>
          <a:r>
            <a:rPr lang="en-GB" sz="800" b="1" kern="1200" dirty="0" err="1">
              <a:solidFill>
                <a:srgbClr val="FFFFFF"/>
              </a:solidFill>
            </a:rPr>
            <a:t>elasticité</a:t>
          </a:r>
          <a:endParaRPr lang="en-GB" sz="800" b="1" kern="1200" dirty="0">
            <a:solidFill>
              <a:srgbClr val="FFFFFF"/>
            </a:solidFill>
          </a:endParaRPr>
        </a:p>
      </dsp:txBody>
      <dsp:txXfrm>
        <a:off x="6179100" y="0"/>
        <a:ext cx="3018894" cy="3227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989AF8C-A928-499D-BB6C-2629A4F99804}"/>
              </a:ext>
            </a:extLst>
          </p:cNvPr>
          <p:cNvSpPr>
            <a:spLocks noGrp="1"/>
          </p:cNvSpPr>
          <p:nvPr>
            <p:ph type="sldNum" sz="quarter" idx="3"/>
          </p:nvPr>
        </p:nvSpPr>
        <p:spPr>
          <a:xfrm>
            <a:off x="5888487" y="9430091"/>
            <a:ext cx="907616" cy="498134"/>
          </a:xfrm>
          <a:prstGeom prst="rect">
            <a:avLst/>
          </a:prstGeom>
        </p:spPr>
        <p:txBody>
          <a:bodyPr vert="horz" lIns="91440" tIns="45720" rIns="91440" bIns="45720" rtlCol="0" anchor="ctr"/>
          <a:lstStyle>
            <a:lvl1pPr algn="r">
              <a:defRPr sz="1200">
                <a:latin typeface="Century Gothic" panose="020B0502020202020204" pitchFamily="34" charset="0"/>
              </a:defRPr>
            </a:lvl1pPr>
          </a:lstStyle>
          <a:p>
            <a:fld id="{74E6CF9A-3676-1C4C-9F60-19A5FE9F0B01}" type="slidenum">
              <a:rPr lang="en-US" smtClean="0"/>
              <a:pPr/>
              <a:t>‹#›</a:t>
            </a:fld>
            <a:endParaRPr lang="en-US"/>
          </a:p>
        </p:txBody>
      </p:sp>
      <p:pic>
        <p:nvPicPr>
          <p:cNvPr id="8" name="Picture 7">
            <a:extLst>
              <a:ext uri="{FF2B5EF4-FFF2-40B4-BE49-F238E27FC236}">
                <a16:creationId xmlns:a16="http://schemas.microsoft.com/office/drawing/2014/main" id="{04AA9E98-D28D-40BD-B16B-D4A784260ECF}"/>
              </a:ext>
            </a:extLst>
          </p:cNvPr>
          <p:cNvPicPr/>
          <p:nvPr/>
        </p:nvPicPr>
        <p:blipFill>
          <a:blip r:embed="rId2"/>
          <a:stretch>
            <a:fillRect/>
          </a:stretch>
        </p:blipFill>
        <p:spPr>
          <a:xfrm>
            <a:off x="225962" y="9576431"/>
            <a:ext cx="907615" cy="205460"/>
          </a:xfrm>
          <a:prstGeom prst="rect">
            <a:avLst/>
          </a:prstGeom>
        </p:spPr>
      </p:pic>
    </p:spTree>
    <p:extLst>
      <p:ext uri="{BB962C8B-B14F-4D97-AF65-F5344CB8AC3E}">
        <p14:creationId xmlns:p14="http://schemas.microsoft.com/office/powerpoint/2010/main" val="12310653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4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9FE83796-A9EC-4A65-8BDA-DB55A13B7BB1}"/>
              </a:ext>
            </a:extLst>
          </p:cNvPr>
          <p:cNvPicPr/>
          <p:nvPr/>
        </p:nvPicPr>
        <p:blipFill>
          <a:blip r:embed="rId2"/>
          <a:stretch>
            <a:fillRect/>
          </a:stretch>
        </p:blipFill>
        <p:spPr>
          <a:xfrm>
            <a:off x="225962" y="9576427"/>
            <a:ext cx="907615" cy="205460"/>
          </a:xfrm>
          <a:prstGeom prst="rect">
            <a:avLst/>
          </a:prstGeom>
        </p:spPr>
      </p:pic>
      <p:sp>
        <p:nvSpPr>
          <p:cNvPr id="2" name="Slide Number Placeholder 1">
            <a:extLst>
              <a:ext uri="{FF2B5EF4-FFF2-40B4-BE49-F238E27FC236}">
                <a16:creationId xmlns:a16="http://schemas.microsoft.com/office/drawing/2014/main" id="{8ED8973E-1BAF-4518-A7A6-DAB365C2BAF4}"/>
              </a:ext>
            </a:extLst>
          </p:cNvPr>
          <p:cNvSpPr>
            <a:spLocks noGrp="1"/>
          </p:cNvSpPr>
          <p:nvPr>
            <p:ph type="sldNum" sz="quarter" idx="5"/>
          </p:nvPr>
        </p:nvSpPr>
        <p:spPr>
          <a:xfrm>
            <a:off x="5438139" y="9430091"/>
            <a:ext cx="1357962" cy="498134"/>
          </a:xfrm>
          <a:prstGeom prst="rect">
            <a:avLst/>
          </a:prstGeom>
        </p:spPr>
        <p:txBody>
          <a:bodyPr vert="horz" lIns="91440" tIns="45720" rIns="91440" bIns="45720" rtlCol="0" anchor="ctr"/>
          <a:lstStyle>
            <a:lvl1pPr algn="r">
              <a:defRPr sz="1200">
                <a:latin typeface="Century Gothic" panose="020B0502020202020204" pitchFamily="34" charset="0"/>
              </a:defRPr>
            </a:lvl1pPr>
          </a:lstStyle>
          <a:p>
            <a:fld id="{90750A70-8DC4-4AF9-9491-B19F7FB3FA06}" type="slidenum">
              <a:rPr lang="en-GB" smtClean="0"/>
              <a:pPr/>
              <a:t>‹#›</a:t>
            </a:fld>
            <a:endParaRPr lang="en-GB" dirty="0"/>
          </a:p>
        </p:txBody>
      </p:sp>
      <p:sp>
        <p:nvSpPr>
          <p:cNvPr id="7" name="Date Placeholder 6">
            <a:extLst>
              <a:ext uri="{FF2B5EF4-FFF2-40B4-BE49-F238E27FC236}">
                <a16:creationId xmlns:a16="http://schemas.microsoft.com/office/drawing/2014/main" id="{3F712CE3-EC84-48DF-9FDA-C81BBA6218D8}"/>
              </a:ext>
            </a:extLst>
          </p:cNvPr>
          <p:cNvSpPr>
            <a:spLocks noGrp="1"/>
          </p:cNvSpPr>
          <p:nvPr>
            <p:ph type="dt" idx="1"/>
          </p:nvPr>
        </p:nvSpPr>
        <p:spPr>
          <a:xfrm>
            <a:off x="1926008" y="9406993"/>
            <a:ext cx="2945659" cy="498135"/>
          </a:xfrm>
          <a:prstGeom prst="rect">
            <a:avLst/>
          </a:prstGeom>
        </p:spPr>
        <p:txBody>
          <a:bodyPr vert="horz" lIns="91440" tIns="45720" rIns="91440" bIns="45720" rtlCol="0" anchor="ctr"/>
          <a:lstStyle>
            <a:lvl1pPr algn="ctr">
              <a:defRPr sz="1200">
                <a:solidFill>
                  <a:schemeClr val="tx1"/>
                </a:solidFill>
                <a:latin typeface="Century Gothic" panose="020B0502020202020204" pitchFamily="34" charset="0"/>
              </a:defRPr>
            </a:lvl1pPr>
          </a:lstStyle>
          <a:p>
            <a:fld id="{E144ACEE-D3EB-4F63-BAF8-AA8A5BB588F1}" type="datetimeFigureOut">
              <a:rPr lang="en-GB" smtClean="0"/>
              <a:pPr/>
              <a:t>19/05/2020</a:t>
            </a:fld>
            <a:endParaRPr lang="en-GB" dirty="0"/>
          </a:p>
        </p:txBody>
      </p:sp>
    </p:spTree>
    <p:extLst>
      <p:ext uri="{BB962C8B-B14F-4D97-AF65-F5344CB8AC3E}">
        <p14:creationId xmlns:p14="http://schemas.microsoft.com/office/powerpoint/2010/main" val="8438606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182563" indent="0" algn="l" defTabSz="914400" rtl="0" eaLnBrk="1" latinLnBrk="0" hangingPunct="1">
      <a:defRPr sz="1000" kern="1200">
        <a:solidFill>
          <a:schemeClr val="tx1"/>
        </a:solidFill>
        <a:latin typeface="Century Gothic" panose="020B0502020202020204" pitchFamily="34" charset="0"/>
        <a:ea typeface="+mn-ea"/>
        <a:cs typeface="+mn-cs"/>
      </a:defRPr>
    </a:lvl2pPr>
    <a:lvl3pPr marL="354013" indent="0" algn="l" defTabSz="914400" rtl="0" eaLnBrk="1" latinLnBrk="0" hangingPunct="1">
      <a:defRPr sz="800" kern="1200">
        <a:solidFill>
          <a:schemeClr val="tx1"/>
        </a:solidFill>
        <a:latin typeface="Century Gothic" panose="020B0502020202020204" pitchFamily="34" charset="0"/>
        <a:ea typeface="+mn-ea"/>
        <a:cs typeface="+mn-cs"/>
      </a:defRPr>
    </a:lvl3pPr>
    <a:lvl4pPr marL="536575" indent="0" algn="l" defTabSz="914400" rtl="0" eaLnBrk="1" latinLnBrk="0" hangingPunct="1">
      <a:defRPr sz="800" kern="1200">
        <a:solidFill>
          <a:schemeClr val="tx1"/>
        </a:solidFill>
        <a:latin typeface="Century Gothic" panose="020B0502020202020204" pitchFamily="34" charset="0"/>
        <a:ea typeface="+mn-ea"/>
        <a:cs typeface="+mn-cs"/>
      </a:defRPr>
    </a:lvl4pPr>
    <a:lvl5pPr marL="720725" indent="0" algn="l" defTabSz="914400" rtl="0" eaLnBrk="1" latinLnBrk="0" hangingPunct="1">
      <a:defRPr sz="8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7374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6913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4207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92459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info@citac.com"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5FB444-5502-4A27-B1B0-85813E9D1FF9}"/>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0" name="Text Placeholder 9">
            <a:extLst>
              <a:ext uri="{FF2B5EF4-FFF2-40B4-BE49-F238E27FC236}">
                <a16:creationId xmlns:a16="http://schemas.microsoft.com/office/drawing/2014/main" id="{8F609FB2-B30F-4569-ACF3-99BBB2A2DC76}"/>
              </a:ext>
            </a:extLst>
          </p:cNvPr>
          <p:cNvSpPr>
            <a:spLocks noGrp="1"/>
          </p:cNvSpPr>
          <p:nvPr>
            <p:ph type="body" sz="quarter" idx="10" hasCustomPrompt="1"/>
          </p:nvPr>
        </p:nvSpPr>
        <p:spPr>
          <a:xfrm>
            <a:off x="271728" y="2741480"/>
            <a:ext cx="9361222" cy="492443"/>
          </a:xfrm>
        </p:spPr>
        <p:txBody>
          <a:bodyPr>
            <a:normAutofit/>
          </a:bodyPr>
          <a:lstStyle>
            <a:lvl1pPr marL="0" indent="0">
              <a:buNone/>
              <a:defRPr sz="2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(Country) Country Overview</a:t>
            </a:r>
          </a:p>
        </p:txBody>
      </p:sp>
      <p:sp>
        <p:nvSpPr>
          <p:cNvPr id="15" name="Text Placeholder 9">
            <a:extLst>
              <a:ext uri="{FF2B5EF4-FFF2-40B4-BE49-F238E27FC236}">
                <a16:creationId xmlns:a16="http://schemas.microsoft.com/office/drawing/2014/main" id="{7099A3DF-F65B-4924-9EF1-CA15A68E2725}"/>
              </a:ext>
            </a:extLst>
          </p:cNvPr>
          <p:cNvSpPr>
            <a:spLocks noGrp="1"/>
          </p:cNvSpPr>
          <p:nvPr>
            <p:ph type="body" sz="quarter" idx="14" hasCustomPrompt="1"/>
          </p:nvPr>
        </p:nvSpPr>
        <p:spPr>
          <a:xfrm>
            <a:off x="271026" y="3429000"/>
            <a:ext cx="4623237" cy="336549"/>
          </a:xfrm>
        </p:spPr>
        <p:txBody>
          <a:bodyPr>
            <a:normAutofit/>
          </a:bodyPr>
          <a:lstStyle>
            <a:lvl1pPr marL="0" indent="0">
              <a:buNone/>
              <a:defRPr sz="195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Date (8 May 2018)</a:t>
            </a:r>
          </a:p>
        </p:txBody>
      </p:sp>
      <p:sp>
        <p:nvSpPr>
          <p:cNvPr id="7" name="TextBox 6">
            <a:extLst>
              <a:ext uri="{FF2B5EF4-FFF2-40B4-BE49-F238E27FC236}">
                <a16:creationId xmlns:a16="http://schemas.microsoft.com/office/drawing/2014/main" id="{0488142A-FB1E-4997-8690-5411A4568B0B}"/>
              </a:ext>
            </a:extLst>
          </p:cNvPr>
          <p:cNvSpPr txBox="1"/>
          <p:nvPr userDrawn="1"/>
        </p:nvSpPr>
        <p:spPr>
          <a:xfrm>
            <a:off x="271026" y="4432175"/>
            <a:ext cx="4622799"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GB" altLang="en-US" sz="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The information contained in this document is confidential and is protected by international copyright laws. Any disclosure, distribution and reproduction in any form, including </a:t>
            </a:r>
            <a:r>
              <a:rPr kumimoji="0" lang="en-GB" altLang="en-US" sz="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photostatically</a:t>
            </a:r>
            <a:r>
              <a:rPr kumimoji="0" lang="en-GB" altLang="en-US" sz="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electronically, via local-area networks or facsimile, is strictly prohibited and may be unlawful without authorisation and direct licensed permission from CITAC Africa Ltd. Authorisation to photocopy items for internal and personal use is granted by CITAC Africa Ltd by contacting a customer service representative.</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GB" altLang="en-US" sz="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hlinkClick r:id="rId3"/>
              </a:rPr>
              <a:t>Email: info@citac.com</a:t>
            </a:r>
            <a:r>
              <a:rPr kumimoji="0" lang="en-GB" altLang="en-US" sz="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Telephone: 0044 (0) 207 343 0014</a:t>
            </a:r>
            <a:endParaRPr lang="en-GB" dirty="0"/>
          </a:p>
        </p:txBody>
      </p:sp>
    </p:spTree>
    <p:extLst>
      <p:ext uri="{BB962C8B-B14F-4D97-AF65-F5344CB8AC3E}">
        <p14:creationId xmlns:p14="http://schemas.microsoft.com/office/powerpoint/2010/main" val="87227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CD3D-5387-4FE7-930A-0C1C6FAD7B7D}"/>
              </a:ext>
            </a:extLst>
          </p:cNvPr>
          <p:cNvSpPr>
            <a:spLocks noGrp="1"/>
          </p:cNvSpPr>
          <p:nvPr>
            <p:ph type="title"/>
          </p:nvPr>
        </p:nvSpPr>
        <p:spPr>
          <a:xfrm>
            <a:off x="271728" y="260361"/>
            <a:ext cx="9362118" cy="323839"/>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A7C9170-E167-4C3B-9FAE-62258B457409}"/>
              </a:ext>
            </a:extLst>
          </p:cNvPr>
          <p:cNvSpPr>
            <a:spLocks noGrp="1"/>
          </p:cNvSpPr>
          <p:nvPr>
            <p:ph sz="half" idx="1"/>
          </p:nvPr>
        </p:nvSpPr>
        <p:spPr>
          <a:xfrm>
            <a:off x="271727" y="800100"/>
            <a:ext cx="4623237" cy="5076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B8ABBF3-D460-46BB-8A54-3455D533D6C6}"/>
              </a:ext>
            </a:extLst>
          </p:cNvPr>
          <p:cNvSpPr>
            <a:spLocks noGrp="1"/>
          </p:cNvSpPr>
          <p:nvPr>
            <p:ph sz="half" idx="2"/>
          </p:nvPr>
        </p:nvSpPr>
        <p:spPr>
          <a:xfrm>
            <a:off x="5040710" y="800100"/>
            <a:ext cx="4593134" cy="5076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66C6053F-D965-441F-B4BD-D106332BA840}"/>
              </a:ext>
            </a:extLst>
          </p:cNvPr>
          <p:cNvSpPr>
            <a:spLocks noGrp="1"/>
          </p:cNvSpPr>
          <p:nvPr>
            <p:ph type="body" sz="quarter" idx="10" hasCustomPrompt="1"/>
          </p:nvPr>
        </p:nvSpPr>
        <p:spPr>
          <a:xfrm>
            <a:off x="271463" y="584200"/>
            <a:ext cx="9363075" cy="215900"/>
          </a:xfrm>
        </p:spPr>
        <p:txBody>
          <a:bodyPr>
            <a:noAutofit/>
          </a:bodyPr>
          <a:lstStyle>
            <a:lvl1pPr>
              <a:defRPr sz="1000" b="0" i="1"/>
            </a:lvl1pPr>
          </a:lstStyle>
          <a:p>
            <a:pPr lvl="0"/>
            <a:r>
              <a:rPr lang="en-US" dirty="0"/>
              <a:t>Click to add text</a:t>
            </a:r>
            <a:endParaRPr lang="en-GB" dirty="0"/>
          </a:p>
        </p:txBody>
      </p:sp>
    </p:spTree>
    <p:extLst>
      <p:ext uri="{BB962C8B-B14F-4D97-AF65-F5344CB8AC3E}">
        <p14:creationId xmlns:p14="http://schemas.microsoft.com/office/powerpoint/2010/main" val="35166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and On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CD3D-5387-4FE7-930A-0C1C6FAD7B7D}"/>
              </a:ext>
            </a:extLst>
          </p:cNvPr>
          <p:cNvSpPr>
            <a:spLocks noGrp="1"/>
          </p:cNvSpPr>
          <p:nvPr>
            <p:ph type="title"/>
          </p:nvPr>
        </p:nvSpPr>
        <p:spPr>
          <a:xfrm>
            <a:off x="271728" y="260361"/>
            <a:ext cx="9362118" cy="323839"/>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A7C9170-E167-4C3B-9FAE-62258B457409}"/>
              </a:ext>
            </a:extLst>
          </p:cNvPr>
          <p:cNvSpPr>
            <a:spLocks noGrp="1"/>
          </p:cNvSpPr>
          <p:nvPr>
            <p:ph sz="half" idx="1"/>
          </p:nvPr>
        </p:nvSpPr>
        <p:spPr>
          <a:xfrm>
            <a:off x="271727" y="800101"/>
            <a:ext cx="4623237" cy="242842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B8ABBF3-D460-46BB-8A54-3455D533D6C6}"/>
              </a:ext>
            </a:extLst>
          </p:cNvPr>
          <p:cNvSpPr>
            <a:spLocks noGrp="1"/>
          </p:cNvSpPr>
          <p:nvPr>
            <p:ph sz="half" idx="2"/>
          </p:nvPr>
        </p:nvSpPr>
        <p:spPr>
          <a:xfrm>
            <a:off x="5040710" y="800101"/>
            <a:ext cx="4593134" cy="507682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66C6053F-D965-441F-B4BD-D106332BA840}"/>
              </a:ext>
            </a:extLst>
          </p:cNvPr>
          <p:cNvSpPr>
            <a:spLocks noGrp="1"/>
          </p:cNvSpPr>
          <p:nvPr>
            <p:ph type="body" sz="quarter" idx="10" hasCustomPrompt="1"/>
          </p:nvPr>
        </p:nvSpPr>
        <p:spPr>
          <a:xfrm>
            <a:off x="271463" y="584200"/>
            <a:ext cx="9363075" cy="215900"/>
          </a:xfrm>
        </p:spPr>
        <p:txBody>
          <a:bodyPr>
            <a:noAutofit/>
          </a:bodyPr>
          <a:lstStyle>
            <a:lvl1pPr>
              <a:defRPr sz="1000" b="0" i="1"/>
            </a:lvl1pPr>
          </a:lstStyle>
          <a:p>
            <a:pPr lvl="0"/>
            <a:r>
              <a:rPr lang="en-US" dirty="0"/>
              <a:t>Click to add text</a:t>
            </a:r>
            <a:endParaRPr lang="en-GB" dirty="0"/>
          </a:p>
        </p:txBody>
      </p:sp>
      <p:sp>
        <p:nvSpPr>
          <p:cNvPr id="6" name="Content Placeholder 2">
            <a:extLst>
              <a:ext uri="{FF2B5EF4-FFF2-40B4-BE49-F238E27FC236}">
                <a16:creationId xmlns:a16="http://schemas.microsoft.com/office/drawing/2014/main" id="{13B22876-FEC9-4DD6-B8BE-13BE348A0039}"/>
              </a:ext>
            </a:extLst>
          </p:cNvPr>
          <p:cNvSpPr>
            <a:spLocks noGrp="1"/>
          </p:cNvSpPr>
          <p:nvPr>
            <p:ph sz="half" idx="11"/>
          </p:nvPr>
        </p:nvSpPr>
        <p:spPr>
          <a:xfrm>
            <a:off x="286780" y="3444429"/>
            <a:ext cx="4607484" cy="24324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4911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and Two">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CD3D-5387-4FE7-930A-0C1C6FAD7B7D}"/>
              </a:ext>
            </a:extLst>
          </p:cNvPr>
          <p:cNvSpPr>
            <a:spLocks noGrp="1"/>
          </p:cNvSpPr>
          <p:nvPr>
            <p:ph type="title"/>
          </p:nvPr>
        </p:nvSpPr>
        <p:spPr>
          <a:xfrm>
            <a:off x="271728" y="260361"/>
            <a:ext cx="9362118" cy="323839"/>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A7C9170-E167-4C3B-9FAE-62258B457409}"/>
              </a:ext>
            </a:extLst>
          </p:cNvPr>
          <p:cNvSpPr>
            <a:spLocks noGrp="1"/>
          </p:cNvSpPr>
          <p:nvPr>
            <p:ph sz="half" idx="1"/>
          </p:nvPr>
        </p:nvSpPr>
        <p:spPr>
          <a:xfrm>
            <a:off x="271727" y="800100"/>
            <a:ext cx="4623237" cy="5076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66C6053F-D965-441F-B4BD-D106332BA840}"/>
              </a:ext>
            </a:extLst>
          </p:cNvPr>
          <p:cNvSpPr>
            <a:spLocks noGrp="1"/>
          </p:cNvSpPr>
          <p:nvPr>
            <p:ph type="body" sz="quarter" idx="10" hasCustomPrompt="1"/>
          </p:nvPr>
        </p:nvSpPr>
        <p:spPr>
          <a:xfrm>
            <a:off x="271463" y="584200"/>
            <a:ext cx="9363075" cy="215900"/>
          </a:xfrm>
        </p:spPr>
        <p:txBody>
          <a:bodyPr>
            <a:noAutofit/>
          </a:bodyPr>
          <a:lstStyle>
            <a:lvl1pPr>
              <a:defRPr sz="1000" b="0" i="1"/>
            </a:lvl1pPr>
          </a:lstStyle>
          <a:p>
            <a:pPr lvl="0"/>
            <a:r>
              <a:rPr lang="en-US" dirty="0"/>
              <a:t>Click to add text</a:t>
            </a:r>
            <a:endParaRPr lang="en-GB" dirty="0"/>
          </a:p>
        </p:txBody>
      </p:sp>
      <p:sp>
        <p:nvSpPr>
          <p:cNvPr id="6" name="Content Placeholder 3">
            <a:extLst>
              <a:ext uri="{FF2B5EF4-FFF2-40B4-BE49-F238E27FC236}">
                <a16:creationId xmlns:a16="http://schemas.microsoft.com/office/drawing/2014/main" id="{C522C29E-90EA-40E1-9A5C-5607CF6143B4}"/>
              </a:ext>
            </a:extLst>
          </p:cNvPr>
          <p:cNvSpPr>
            <a:spLocks noGrp="1"/>
          </p:cNvSpPr>
          <p:nvPr>
            <p:ph sz="half" idx="2"/>
          </p:nvPr>
        </p:nvSpPr>
        <p:spPr>
          <a:xfrm>
            <a:off x="5040710" y="800101"/>
            <a:ext cx="4593134" cy="242842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a:extLst>
              <a:ext uri="{FF2B5EF4-FFF2-40B4-BE49-F238E27FC236}">
                <a16:creationId xmlns:a16="http://schemas.microsoft.com/office/drawing/2014/main" id="{66D9F403-2239-4967-A76C-9F4A64C99251}"/>
              </a:ext>
            </a:extLst>
          </p:cNvPr>
          <p:cNvSpPr>
            <a:spLocks noGrp="1"/>
          </p:cNvSpPr>
          <p:nvPr>
            <p:ph sz="half" idx="12"/>
          </p:nvPr>
        </p:nvSpPr>
        <p:spPr>
          <a:xfrm>
            <a:off x="5055762" y="3428999"/>
            <a:ext cx="4577635" cy="24324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0468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CD3D-5387-4FE7-930A-0C1C6FAD7B7D}"/>
              </a:ext>
            </a:extLst>
          </p:cNvPr>
          <p:cNvSpPr>
            <a:spLocks noGrp="1"/>
          </p:cNvSpPr>
          <p:nvPr>
            <p:ph type="title"/>
          </p:nvPr>
        </p:nvSpPr>
        <p:spPr>
          <a:xfrm>
            <a:off x="271728" y="260361"/>
            <a:ext cx="9362118" cy="323839"/>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A7C9170-E167-4C3B-9FAE-62258B457409}"/>
              </a:ext>
            </a:extLst>
          </p:cNvPr>
          <p:cNvSpPr>
            <a:spLocks noGrp="1"/>
          </p:cNvSpPr>
          <p:nvPr>
            <p:ph sz="half" idx="1"/>
          </p:nvPr>
        </p:nvSpPr>
        <p:spPr>
          <a:xfrm>
            <a:off x="271727" y="800101"/>
            <a:ext cx="4623237" cy="242842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B8ABBF3-D460-46BB-8A54-3455D533D6C6}"/>
              </a:ext>
            </a:extLst>
          </p:cNvPr>
          <p:cNvSpPr>
            <a:spLocks noGrp="1"/>
          </p:cNvSpPr>
          <p:nvPr>
            <p:ph sz="half" idx="2"/>
          </p:nvPr>
        </p:nvSpPr>
        <p:spPr>
          <a:xfrm>
            <a:off x="5040710" y="800101"/>
            <a:ext cx="4593134" cy="242842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66C6053F-D965-441F-B4BD-D106332BA840}"/>
              </a:ext>
            </a:extLst>
          </p:cNvPr>
          <p:cNvSpPr>
            <a:spLocks noGrp="1"/>
          </p:cNvSpPr>
          <p:nvPr>
            <p:ph type="body" sz="quarter" idx="10" hasCustomPrompt="1"/>
          </p:nvPr>
        </p:nvSpPr>
        <p:spPr>
          <a:xfrm>
            <a:off x="271463" y="584200"/>
            <a:ext cx="9363075" cy="215900"/>
          </a:xfrm>
        </p:spPr>
        <p:txBody>
          <a:bodyPr>
            <a:noAutofit/>
          </a:bodyPr>
          <a:lstStyle>
            <a:lvl1pPr>
              <a:defRPr sz="1000" b="0" i="1"/>
            </a:lvl1pPr>
          </a:lstStyle>
          <a:p>
            <a:pPr lvl="0"/>
            <a:r>
              <a:rPr lang="en-US" dirty="0"/>
              <a:t>Click to add text</a:t>
            </a:r>
            <a:endParaRPr lang="en-GB" dirty="0"/>
          </a:p>
        </p:txBody>
      </p:sp>
      <p:sp>
        <p:nvSpPr>
          <p:cNvPr id="6" name="Content Placeholder 2">
            <a:extLst>
              <a:ext uri="{FF2B5EF4-FFF2-40B4-BE49-F238E27FC236}">
                <a16:creationId xmlns:a16="http://schemas.microsoft.com/office/drawing/2014/main" id="{13B22876-FEC9-4DD6-B8BE-13BE348A0039}"/>
              </a:ext>
            </a:extLst>
          </p:cNvPr>
          <p:cNvSpPr>
            <a:spLocks noGrp="1"/>
          </p:cNvSpPr>
          <p:nvPr>
            <p:ph sz="half" idx="11"/>
          </p:nvPr>
        </p:nvSpPr>
        <p:spPr>
          <a:xfrm>
            <a:off x="286780" y="3444429"/>
            <a:ext cx="4607484" cy="24324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a:extLst>
              <a:ext uri="{FF2B5EF4-FFF2-40B4-BE49-F238E27FC236}">
                <a16:creationId xmlns:a16="http://schemas.microsoft.com/office/drawing/2014/main" id="{0E1774EA-DBC1-4CD7-B742-3F720B14D0B8}"/>
              </a:ext>
            </a:extLst>
          </p:cNvPr>
          <p:cNvSpPr>
            <a:spLocks noGrp="1"/>
          </p:cNvSpPr>
          <p:nvPr>
            <p:ph sz="half" idx="12"/>
          </p:nvPr>
        </p:nvSpPr>
        <p:spPr>
          <a:xfrm>
            <a:off x="5055762" y="3428999"/>
            <a:ext cx="4577635" cy="24324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0541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Picture and Source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CD3D-5387-4FE7-930A-0C1C6FAD7B7D}"/>
              </a:ext>
            </a:extLst>
          </p:cNvPr>
          <p:cNvSpPr>
            <a:spLocks noGrp="1"/>
          </p:cNvSpPr>
          <p:nvPr>
            <p:ph type="title"/>
          </p:nvPr>
        </p:nvSpPr>
        <p:spPr>
          <a:xfrm>
            <a:off x="271728" y="260361"/>
            <a:ext cx="9362118" cy="323839"/>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A7C9170-E167-4C3B-9FAE-62258B457409}"/>
              </a:ext>
            </a:extLst>
          </p:cNvPr>
          <p:cNvSpPr>
            <a:spLocks noGrp="1"/>
          </p:cNvSpPr>
          <p:nvPr>
            <p:ph sz="half" idx="1"/>
          </p:nvPr>
        </p:nvSpPr>
        <p:spPr>
          <a:xfrm>
            <a:off x="271727" y="800101"/>
            <a:ext cx="4623237" cy="22612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DB8ABBF3-D460-46BB-8A54-3455D533D6C6}"/>
              </a:ext>
            </a:extLst>
          </p:cNvPr>
          <p:cNvSpPr>
            <a:spLocks noGrp="1"/>
          </p:cNvSpPr>
          <p:nvPr>
            <p:ph sz="half" idx="2"/>
          </p:nvPr>
        </p:nvSpPr>
        <p:spPr>
          <a:xfrm>
            <a:off x="5040710" y="800101"/>
            <a:ext cx="4593134" cy="22310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66C6053F-D965-441F-B4BD-D106332BA840}"/>
              </a:ext>
            </a:extLst>
          </p:cNvPr>
          <p:cNvSpPr>
            <a:spLocks noGrp="1"/>
          </p:cNvSpPr>
          <p:nvPr>
            <p:ph type="body" sz="quarter" idx="10" hasCustomPrompt="1"/>
          </p:nvPr>
        </p:nvSpPr>
        <p:spPr>
          <a:xfrm>
            <a:off x="271463" y="584200"/>
            <a:ext cx="9363075" cy="215900"/>
          </a:xfrm>
        </p:spPr>
        <p:txBody>
          <a:bodyPr>
            <a:noAutofit/>
          </a:bodyPr>
          <a:lstStyle>
            <a:lvl1pPr>
              <a:defRPr sz="1000" b="0" i="1"/>
            </a:lvl1pPr>
          </a:lstStyle>
          <a:p>
            <a:pPr lvl="0"/>
            <a:r>
              <a:rPr lang="en-US" dirty="0"/>
              <a:t>Click to add text</a:t>
            </a:r>
            <a:endParaRPr lang="en-GB" dirty="0"/>
          </a:p>
        </p:txBody>
      </p:sp>
      <p:sp>
        <p:nvSpPr>
          <p:cNvPr id="6" name="Content Placeholder 2">
            <a:extLst>
              <a:ext uri="{FF2B5EF4-FFF2-40B4-BE49-F238E27FC236}">
                <a16:creationId xmlns:a16="http://schemas.microsoft.com/office/drawing/2014/main" id="{13B22876-FEC9-4DD6-B8BE-13BE348A0039}"/>
              </a:ext>
            </a:extLst>
          </p:cNvPr>
          <p:cNvSpPr>
            <a:spLocks noGrp="1"/>
          </p:cNvSpPr>
          <p:nvPr>
            <p:ph sz="half" idx="11"/>
          </p:nvPr>
        </p:nvSpPr>
        <p:spPr>
          <a:xfrm>
            <a:off x="286780" y="3444429"/>
            <a:ext cx="4607484" cy="22336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a:extLst>
              <a:ext uri="{FF2B5EF4-FFF2-40B4-BE49-F238E27FC236}">
                <a16:creationId xmlns:a16="http://schemas.microsoft.com/office/drawing/2014/main" id="{0E1774EA-DBC1-4CD7-B742-3F720B14D0B8}"/>
              </a:ext>
            </a:extLst>
          </p:cNvPr>
          <p:cNvSpPr>
            <a:spLocks noGrp="1"/>
          </p:cNvSpPr>
          <p:nvPr>
            <p:ph sz="half" idx="12"/>
          </p:nvPr>
        </p:nvSpPr>
        <p:spPr>
          <a:xfrm>
            <a:off x="5055762" y="3428999"/>
            <a:ext cx="4577635" cy="223202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85475376-40CD-4CA5-A8E5-CA1811A96A24}"/>
              </a:ext>
            </a:extLst>
          </p:cNvPr>
          <p:cNvSpPr>
            <a:spLocks noGrp="1"/>
          </p:cNvSpPr>
          <p:nvPr>
            <p:ph type="body" sz="quarter" idx="13" hasCustomPrompt="1"/>
          </p:nvPr>
        </p:nvSpPr>
        <p:spPr>
          <a:xfrm>
            <a:off x="271463" y="3077360"/>
            <a:ext cx="4622800" cy="163512"/>
          </a:xfrm>
        </p:spPr>
        <p:txBody>
          <a:bodyPr>
            <a:noAutofit/>
          </a:bodyPr>
          <a:lstStyle>
            <a:lvl1pPr>
              <a:defRPr sz="800" b="0" i="1"/>
            </a:lvl1pPr>
          </a:lstStyle>
          <a:p>
            <a:pPr lvl="0"/>
            <a:r>
              <a:rPr lang="en-GB" dirty="0"/>
              <a:t>Click to add Source</a:t>
            </a:r>
          </a:p>
        </p:txBody>
      </p:sp>
      <p:sp>
        <p:nvSpPr>
          <p:cNvPr id="10" name="Text Placeholder 8">
            <a:extLst>
              <a:ext uri="{FF2B5EF4-FFF2-40B4-BE49-F238E27FC236}">
                <a16:creationId xmlns:a16="http://schemas.microsoft.com/office/drawing/2014/main" id="{47A0BB20-2BBA-42E8-80FB-E0CACA1EF461}"/>
              </a:ext>
            </a:extLst>
          </p:cNvPr>
          <p:cNvSpPr>
            <a:spLocks noGrp="1"/>
          </p:cNvSpPr>
          <p:nvPr>
            <p:ph type="body" sz="quarter" idx="14" hasCustomPrompt="1"/>
          </p:nvPr>
        </p:nvSpPr>
        <p:spPr>
          <a:xfrm>
            <a:off x="5055762" y="3066541"/>
            <a:ext cx="4577188" cy="163512"/>
          </a:xfrm>
        </p:spPr>
        <p:txBody>
          <a:bodyPr>
            <a:noAutofit/>
          </a:bodyPr>
          <a:lstStyle>
            <a:lvl1pPr>
              <a:defRPr sz="800" b="0" i="1"/>
            </a:lvl1pPr>
          </a:lstStyle>
          <a:p>
            <a:pPr lvl="0"/>
            <a:r>
              <a:rPr lang="en-GB" dirty="0"/>
              <a:t>Click to add Source</a:t>
            </a:r>
          </a:p>
        </p:txBody>
      </p:sp>
      <p:sp>
        <p:nvSpPr>
          <p:cNvPr id="11" name="Text Placeholder 8">
            <a:extLst>
              <a:ext uri="{FF2B5EF4-FFF2-40B4-BE49-F238E27FC236}">
                <a16:creationId xmlns:a16="http://schemas.microsoft.com/office/drawing/2014/main" id="{7F0FEF45-73C2-47B5-9E59-CC628045330B}"/>
              </a:ext>
            </a:extLst>
          </p:cNvPr>
          <p:cNvSpPr>
            <a:spLocks noGrp="1"/>
          </p:cNvSpPr>
          <p:nvPr>
            <p:ph type="body" sz="quarter" idx="15" hasCustomPrompt="1"/>
          </p:nvPr>
        </p:nvSpPr>
        <p:spPr>
          <a:xfrm>
            <a:off x="269688" y="5694063"/>
            <a:ext cx="4622800" cy="163512"/>
          </a:xfrm>
        </p:spPr>
        <p:txBody>
          <a:bodyPr>
            <a:noAutofit/>
          </a:bodyPr>
          <a:lstStyle>
            <a:lvl1pPr>
              <a:defRPr sz="800" b="0" i="1"/>
            </a:lvl1pPr>
          </a:lstStyle>
          <a:p>
            <a:pPr lvl="0"/>
            <a:r>
              <a:rPr lang="en-GB" dirty="0"/>
              <a:t>Click to add Source</a:t>
            </a:r>
          </a:p>
        </p:txBody>
      </p:sp>
      <p:sp>
        <p:nvSpPr>
          <p:cNvPr id="12" name="Text Placeholder 8">
            <a:extLst>
              <a:ext uri="{FF2B5EF4-FFF2-40B4-BE49-F238E27FC236}">
                <a16:creationId xmlns:a16="http://schemas.microsoft.com/office/drawing/2014/main" id="{8D282152-1ABF-4412-B715-8F2B4F8C6DB8}"/>
              </a:ext>
            </a:extLst>
          </p:cNvPr>
          <p:cNvSpPr>
            <a:spLocks noGrp="1"/>
          </p:cNvSpPr>
          <p:nvPr>
            <p:ph type="body" sz="quarter" idx="16" hasCustomPrompt="1"/>
          </p:nvPr>
        </p:nvSpPr>
        <p:spPr>
          <a:xfrm>
            <a:off x="5055762" y="5685332"/>
            <a:ext cx="4578776" cy="180974"/>
          </a:xfrm>
        </p:spPr>
        <p:txBody>
          <a:bodyPr>
            <a:noAutofit/>
          </a:bodyPr>
          <a:lstStyle>
            <a:lvl1pPr>
              <a:defRPr sz="800" b="0" i="1"/>
            </a:lvl1pPr>
          </a:lstStyle>
          <a:p>
            <a:pPr lvl="0"/>
            <a:r>
              <a:rPr lang="en-GB" dirty="0"/>
              <a:t>Click to add Source</a:t>
            </a:r>
          </a:p>
        </p:txBody>
      </p:sp>
    </p:spTree>
    <p:extLst>
      <p:ext uri="{BB962C8B-B14F-4D97-AF65-F5344CB8AC3E}">
        <p14:creationId xmlns:p14="http://schemas.microsoft.com/office/powerpoint/2010/main" val="288885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197D50-CF38-449A-B993-E2746AEC90CF}"/>
              </a:ext>
            </a:extLst>
          </p:cNvPr>
          <p:cNvSpPr>
            <a:spLocks noGrp="1"/>
          </p:cNvSpPr>
          <p:nvPr>
            <p:ph idx="1"/>
          </p:nvPr>
        </p:nvSpPr>
        <p:spPr>
          <a:xfrm>
            <a:off x="271728" y="800100"/>
            <a:ext cx="9364554" cy="50768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1">
            <a:extLst>
              <a:ext uri="{FF2B5EF4-FFF2-40B4-BE49-F238E27FC236}">
                <a16:creationId xmlns:a16="http://schemas.microsoft.com/office/drawing/2014/main" id="{19BDBA89-D024-49B0-A153-283803D65706}"/>
              </a:ext>
            </a:extLst>
          </p:cNvPr>
          <p:cNvSpPr>
            <a:spLocks noGrp="1"/>
          </p:cNvSpPr>
          <p:nvPr>
            <p:ph type="title"/>
          </p:nvPr>
        </p:nvSpPr>
        <p:spPr>
          <a:xfrm>
            <a:off x="271728" y="260361"/>
            <a:ext cx="9362118" cy="323839"/>
          </a:xfrm>
        </p:spPr>
        <p:txBody>
          <a:bodyPr/>
          <a:lstStyle>
            <a:lvl1pPr>
              <a:defRPr>
                <a:solidFill>
                  <a:schemeClr val="bg1"/>
                </a:solidFill>
              </a:defRPr>
            </a:lvl1pPr>
          </a:lstStyle>
          <a:p>
            <a:r>
              <a:rPr lang="en-US" dirty="0"/>
              <a:t>Click to edit Master title style</a:t>
            </a:r>
            <a:endParaRPr lang="en-GB" dirty="0"/>
          </a:p>
        </p:txBody>
      </p:sp>
      <p:sp>
        <p:nvSpPr>
          <p:cNvPr id="8" name="Text Placeholder 6">
            <a:extLst>
              <a:ext uri="{FF2B5EF4-FFF2-40B4-BE49-F238E27FC236}">
                <a16:creationId xmlns:a16="http://schemas.microsoft.com/office/drawing/2014/main" id="{C35ACFC8-A8D5-43D9-8FB7-5DD3BCD2C346}"/>
              </a:ext>
            </a:extLst>
          </p:cNvPr>
          <p:cNvSpPr>
            <a:spLocks noGrp="1"/>
          </p:cNvSpPr>
          <p:nvPr>
            <p:ph type="body" sz="quarter" idx="10" hasCustomPrompt="1"/>
          </p:nvPr>
        </p:nvSpPr>
        <p:spPr>
          <a:xfrm>
            <a:off x="271463" y="584200"/>
            <a:ext cx="9363075" cy="215900"/>
          </a:xfrm>
        </p:spPr>
        <p:txBody>
          <a:bodyPr>
            <a:noAutofit/>
          </a:bodyPr>
          <a:lstStyle>
            <a:lvl1pPr>
              <a:defRPr sz="1000" b="0" i="1"/>
            </a:lvl1pPr>
          </a:lstStyle>
          <a:p>
            <a:pPr lvl="0"/>
            <a:r>
              <a:rPr lang="en-US" dirty="0"/>
              <a:t>Click to add text</a:t>
            </a:r>
            <a:endParaRPr lang="en-GB" dirty="0"/>
          </a:p>
        </p:txBody>
      </p:sp>
    </p:spTree>
    <p:extLst>
      <p:ext uri="{BB962C8B-B14F-4D97-AF65-F5344CB8AC3E}">
        <p14:creationId xmlns:p14="http://schemas.microsoft.com/office/powerpoint/2010/main" val="300789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4FD9-2C2B-48A4-83F3-69E208DA60C1}"/>
              </a:ext>
            </a:extLst>
          </p:cNvPr>
          <p:cNvSpPr>
            <a:spLocks noGrp="1"/>
          </p:cNvSpPr>
          <p:nvPr>
            <p:ph type="title"/>
          </p:nvPr>
        </p:nvSpPr>
        <p:spPr>
          <a:xfrm>
            <a:off x="271727" y="260350"/>
            <a:ext cx="9364557" cy="323850"/>
          </a:xfrm>
        </p:spPr>
        <p:txBody>
          <a:bodyPr/>
          <a:lstStyle>
            <a:lvl1pPr>
              <a:defRPr>
                <a:latin typeface="Century Gothic (heading)"/>
              </a:defRPr>
            </a:lvl1pPr>
          </a:lstStyle>
          <a:p>
            <a:r>
              <a:rPr lang="en-US" dirty="0"/>
              <a:t>Click to edit Master title style</a:t>
            </a:r>
            <a:endParaRPr lang="en-GB" dirty="0"/>
          </a:p>
        </p:txBody>
      </p:sp>
      <p:sp>
        <p:nvSpPr>
          <p:cNvPr id="4" name="Text Placeholder 6">
            <a:extLst>
              <a:ext uri="{FF2B5EF4-FFF2-40B4-BE49-F238E27FC236}">
                <a16:creationId xmlns:a16="http://schemas.microsoft.com/office/drawing/2014/main" id="{9DBA262A-0618-46B5-A510-52C0D9656787}"/>
              </a:ext>
            </a:extLst>
          </p:cNvPr>
          <p:cNvSpPr>
            <a:spLocks noGrp="1"/>
          </p:cNvSpPr>
          <p:nvPr>
            <p:ph type="body" sz="quarter" idx="10" hasCustomPrompt="1"/>
          </p:nvPr>
        </p:nvSpPr>
        <p:spPr>
          <a:xfrm>
            <a:off x="271463" y="584200"/>
            <a:ext cx="9363075" cy="215900"/>
          </a:xfrm>
        </p:spPr>
        <p:txBody>
          <a:bodyPr>
            <a:noAutofit/>
          </a:bodyPr>
          <a:lstStyle>
            <a:lvl1pPr>
              <a:defRPr sz="1000" b="0" i="1"/>
            </a:lvl1pPr>
          </a:lstStyle>
          <a:p>
            <a:pPr lvl="0"/>
            <a:r>
              <a:rPr lang="en-US" dirty="0"/>
              <a:t>Click to add text</a:t>
            </a:r>
            <a:endParaRPr lang="en-GB" dirty="0"/>
          </a:p>
        </p:txBody>
      </p:sp>
    </p:spTree>
    <p:extLst>
      <p:ext uri="{BB962C8B-B14F-4D97-AF65-F5344CB8AC3E}">
        <p14:creationId xmlns:p14="http://schemas.microsoft.com/office/powerpoint/2010/main" val="878336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99B36D-4473-467C-8A69-3C1B977F04DF}"/>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194980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6C11366-B39E-41AE-9F0B-4C977CAD6CD4}"/>
              </a:ext>
            </a:extLst>
          </p:cNvPr>
          <p:cNvSpPr/>
          <p:nvPr userDrawn="1"/>
        </p:nvSpPr>
        <p:spPr>
          <a:xfrm>
            <a:off x="194338" y="188914"/>
            <a:ext cx="9517327" cy="62298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4" dirty="0"/>
          </a:p>
        </p:txBody>
      </p:sp>
      <p:sp>
        <p:nvSpPr>
          <p:cNvPr id="21" name="Rectangle 20">
            <a:extLst>
              <a:ext uri="{FF2B5EF4-FFF2-40B4-BE49-F238E27FC236}">
                <a16:creationId xmlns:a16="http://schemas.microsoft.com/office/drawing/2014/main" id="{2CBADCA7-3524-4AA6-B374-0260832225D9}"/>
              </a:ext>
            </a:extLst>
          </p:cNvPr>
          <p:cNvSpPr/>
          <p:nvPr userDrawn="1"/>
        </p:nvSpPr>
        <p:spPr>
          <a:xfrm>
            <a:off x="299385" y="6418721"/>
            <a:ext cx="9334459" cy="344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4"/>
          </a:p>
        </p:txBody>
      </p:sp>
      <p:sp>
        <p:nvSpPr>
          <p:cNvPr id="2" name="Title Placeholder 1">
            <a:extLst>
              <a:ext uri="{FF2B5EF4-FFF2-40B4-BE49-F238E27FC236}">
                <a16:creationId xmlns:a16="http://schemas.microsoft.com/office/drawing/2014/main" id="{EE0E7D67-8BC0-4EFA-9BB3-24C3EF88EC7B}"/>
              </a:ext>
            </a:extLst>
          </p:cNvPr>
          <p:cNvSpPr>
            <a:spLocks noGrp="1"/>
          </p:cNvSpPr>
          <p:nvPr>
            <p:ph type="title"/>
          </p:nvPr>
        </p:nvSpPr>
        <p:spPr>
          <a:xfrm>
            <a:off x="271727" y="262550"/>
            <a:ext cx="9364557" cy="321650"/>
          </a:xfrm>
          <a:prstGeom prst="rect">
            <a:avLst/>
          </a:prstGeom>
          <a:noFill/>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F5D73C1-D9B5-487D-A00D-5FCDC3BD2EEF}"/>
              </a:ext>
            </a:extLst>
          </p:cNvPr>
          <p:cNvSpPr>
            <a:spLocks noGrp="1"/>
          </p:cNvSpPr>
          <p:nvPr>
            <p:ph type="body" idx="1"/>
          </p:nvPr>
        </p:nvSpPr>
        <p:spPr>
          <a:xfrm>
            <a:off x="271728" y="803306"/>
            <a:ext cx="9364554" cy="507362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a:extLst>
              <a:ext uri="{FF2B5EF4-FFF2-40B4-BE49-F238E27FC236}">
                <a16:creationId xmlns:a16="http://schemas.microsoft.com/office/drawing/2014/main" id="{0FAF8845-F8C2-4AB8-BFB4-8549FE99BA83}"/>
              </a:ext>
            </a:extLst>
          </p:cNvPr>
          <p:cNvSpPr txBox="1"/>
          <p:nvPr userDrawn="1"/>
        </p:nvSpPr>
        <p:spPr>
          <a:xfrm>
            <a:off x="1176932" y="6483675"/>
            <a:ext cx="7579363" cy="279948"/>
          </a:xfrm>
          <a:prstGeom prst="rect">
            <a:avLst/>
          </a:prstGeom>
          <a:noFill/>
        </p:spPr>
        <p:txBody>
          <a:bodyPr wrap="square" rtlCol="0">
            <a:spAutoFit/>
          </a:bodyPr>
          <a:lstStyle/>
          <a:p>
            <a:pPr algn="ctr"/>
            <a:r>
              <a:rPr lang="en-GB" sz="1219" dirty="0" err="1">
                <a:solidFill>
                  <a:schemeClr val="bg1"/>
                </a:solidFill>
                <a:latin typeface="Century Gothic" panose="020B0502020202020204" pitchFamily="34" charset="0"/>
              </a:rPr>
              <a:t>Conférence</a:t>
            </a:r>
            <a:r>
              <a:rPr lang="en-GB" sz="1219" dirty="0">
                <a:solidFill>
                  <a:schemeClr val="bg1"/>
                </a:solidFill>
                <a:latin typeface="Century Gothic" panose="020B0502020202020204" pitchFamily="34" charset="0"/>
              </a:rPr>
              <a:t> ADEA/ASDEA du 19 </a:t>
            </a:r>
            <a:r>
              <a:rPr lang="en-GB" sz="1219" dirty="0" err="1">
                <a:solidFill>
                  <a:schemeClr val="bg1"/>
                </a:solidFill>
                <a:latin typeface="Century Gothic" panose="020B0502020202020204" pitchFamily="34" charset="0"/>
              </a:rPr>
              <a:t>mai</a:t>
            </a:r>
            <a:r>
              <a:rPr lang="en-GB" sz="1219" dirty="0">
                <a:solidFill>
                  <a:schemeClr val="bg1"/>
                </a:solidFill>
                <a:latin typeface="Century Gothic" panose="020B0502020202020204" pitchFamily="34" charset="0"/>
              </a:rPr>
              <a:t> 2020</a:t>
            </a:r>
          </a:p>
        </p:txBody>
      </p:sp>
      <p:sp>
        <p:nvSpPr>
          <p:cNvPr id="11" name="Slide Number Placeholder 5">
            <a:extLst>
              <a:ext uri="{FF2B5EF4-FFF2-40B4-BE49-F238E27FC236}">
                <a16:creationId xmlns:a16="http://schemas.microsoft.com/office/drawing/2014/main" id="{72AAFFFA-A9F5-4208-8943-15C5EC08C78A}"/>
              </a:ext>
            </a:extLst>
          </p:cNvPr>
          <p:cNvSpPr txBox="1">
            <a:spLocks/>
          </p:cNvSpPr>
          <p:nvPr userDrawn="1"/>
        </p:nvSpPr>
        <p:spPr>
          <a:xfrm>
            <a:off x="7535232" y="6451792"/>
            <a:ext cx="222885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EA3E364-9AFA-4F42-916D-CD5653F3E54D}" type="slidenum">
              <a:rPr lang="en-US" sz="1219" smtClean="0">
                <a:solidFill>
                  <a:schemeClr val="bg1"/>
                </a:solidFill>
              </a:rPr>
              <a:pPr algn="r"/>
              <a:t>‹#›</a:t>
            </a:fld>
            <a:endParaRPr lang="en-US" sz="1219" dirty="0">
              <a:solidFill>
                <a:schemeClr val="bg1"/>
              </a:solidFill>
            </a:endParaRPr>
          </a:p>
        </p:txBody>
      </p:sp>
      <p:pic>
        <p:nvPicPr>
          <p:cNvPr id="13" name="Picture 12">
            <a:extLst>
              <a:ext uri="{FF2B5EF4-FFF2-40B4-BE49-F238E27FC236}">
                <a16:creationId xmlns:a16="http://schemas.microsoft.com/office/drawing/2014/main" id="{CC9787A2-9C94-46A6-945C-3985FB20A578}"/>
              </a:ext>
            </a:extLst>
          </p:cNvPr>
          <p:cNvPicPr>
            <a:picLocks noChangeAspect="1"/>
          </p:cNvPicPr>
          <p:nvPr userDrawn="1"/>
        </p:nvPicPr>
        <p:blipFill>
          <a:blip r:embed="rId11"/>
          <a:stretch>
            <a:fillRect/>
          </a:stretch>
        </p:blipFill>
        <p:spPr>
          <a:xfrm>
            <a:off x="220451" y="6512701"/>
            <a:ext cx="1159791" cy="221896"/>
          </a:xfrm>
          <a:prstGeom prst="rect">
            <a:avLst/>
          </a:prstGeom>
        </p:spPr>
      </p:pic>
    </p:spTree>
    <p:extLst>
      <p:ext uri="{BB962C8B-B14F-4D97-AF65-F5344CB8AC3E}">
        <p14:creationId xmlns:p14="http://schemas.microsoft.com/office/powerpoint/2010/main" val="2727362231"/>
      </p:ext>
    </p:extLst>
  </p:cSld>
  <p:clrMap bg1="dk1" tx1="lt1" bg2="dk2" tx2="lt2" accent1="accent1" accent2="accent2" accent3="accent3" accent4="accent4" accent5="accent5" accent6="accent6" hlink="hlink" folHlink="folHlink"/>
  <p:sldLayoutIdLst>
    <p:sldLayoutId id="2147483669" r:id="rId1"/>
    <p:sldLayoutId id="2147483664" r:id="rId2"/>
    <p:sldLayoutId id="2147483673" r:id="rId3"/>
    <p:sldLayoutId id="2147483671" r:id="rId4"/>
    <p:sldLayoutId id="2147483670" r:id="rId5"/>
    <p:sldLayoutId id="2147483674" r:id="rId6"/>
    <p:sldLayoutId id="2147483662" r:id="rId7"/>
    <p:sldLayoutId id="2147483666" r:id="rId8"/>
    <p:sldLayoutId id="2147483668" r:id="rId9"/>
  </p:sldLayoutIdLst>
  <p:hf hdr="0" dt="0"/>
  <p:txStyles>
    <p:titleStyle>
      <a:lvl1pPr algn="l" defTabSz="742909" rtl="0" eaLnBrk="1" latinLnBrk="0" hangingPunct="1">
        <a:lnSpc>
          <a:spcPct val="90000"/>
        </a:lnSpc>
        <a:spcBef>
          <a:spcPct val="0"/>
        </a:spcBef>
        <a:buNone/>
        <a:defRPr sz="2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just" defTabSz="742909" rtl="0" eaLnBrk="1" latinLnBrk="0" hangingPunct="1">
        <a:lnSpc>
          <a:spcPct val="90000"/>
        </a:lnSpc>
        <a:spcBef>
          <a:spcPts val="814"/>
        </a:spcBef>
        <a:buFont typeface="Arial" panose="020B0604020202020204" pitchFamily="34" charset="0"/>
        <a:buNone/>
        <a:defRPr sz="1200" b="1" kern="1200">
          <a:solidFill>
            <a:srgbClr val="444445"/>
          </a:solidFill>
          <a:latin typeface="+mn-lt"/>
          <a:ea typeface="+mn-ea"/>
          <a:cs typeface="+mn-cs"/>
        </a:defRPr>
      </a:lvl1pPr>
      <a:lvl2pPr marL="184150" indent="-184150" algn="just" defTabSz="742909" rtl="0" eaLnBrk="1" latinLnBrk="0" hangingPunct="1">
        <a:lnSpc>
          <a:spcPct val="90000"/>
        </a:lnSpc>
        <a:spcBef>
          <a:spcPts val="406"/>
        </a:spcBef>
        <a:buFont typeface="Arial" panose="020B0604020202020204" pitchFamily="34" charset="0"/>
        <a:buChar char="•"/>
        <a:defRPr sz="1000" kern="1200">
          <a:solidFill>
            <a:srgbClr val="444445"/>
          </a:solidFill>
          <a:latin typeface="+mn-lt"/>
          <a:ea typeface="+mn-ea"/>
          <a:cs typeface="+mn-cs"/>
        </a:defRPr>
      </a:lvl2pPr>
      <a:lvl3pPr marL="358775" indent="-184150" algn="just" defTabSz="742909" rtl="0" eaLnBrk="1" latinLnBrk="0" hangingPunct="1">
        <a:lnSpc>
          <a:spcPct val="90000"/>
        </a:lnSpc>
        <a:spcBef>
          <a:spcPts val="406"/>
        </a:spcBef>
        <a:buFont typeface="Century Gothic" panose="020B0502020202020204" pitchFamily="34" charset="0"/>
        <a:buChar char="−"/>
        <a:defRPr sz="900" kern="1200">
          <a:solidFill>
            <a:srgbClr val="444445"/>
          </a:solidFill>
          <a:latin typeface="+mn-lt"/>
          <a:ea typeface="+mn-ea"/>
          <a:cs typeface="+mn-cs"/>
        </a:defRPr>
      </a:lvl3pPr>
      <a:lvl4pPr marL="538163" indent="-179388" algn="just" defTabSz="742909" rtl="0" eaLnBrk="1" latinLnBrk="0" hangingPunct="1">
        <a:lnSpc>
          <a:spcPct val="90000"/>
        </a:lnSpc>
        <a:spcBef>
          <a:spcPts val="406"/>
        </a:spcBef>
        <a:buFont typeface="Century Gothic" panose="020B0502020202020204" pitchFamily="34" charset="0"/>
        <a:buChar char="−"/>
        <a:defRPr sz="900" kern="1200">
          <a:solidFill>
            <a:srgbClr val="444445"/>
          </a:solidFill>
          <a:latin typeface="+mn-lt"/>
          <a:ea typeface="+mn-ea"/>
          <a:cs typeface="+mn-cs"/>
        </a:defRPr>
      </a:lvl4pPr>
      <a:lvl5pPr marL="538163" indent="-179388" algn="just" defTabSz="742909" rtl="0" eaLnBrk="1" latinLnBrk="0" hangingPunct="1">
        <a:lnSpc>
          <a:spcPct val="90000"/>
        </a:lnSpc>
        <a:spcBef>
          <a:spcPts val="406"/>
        </a:spcBef>
        <a:buFont typeface="Century Gothic" panose="020B0502020202020204" pitchFamily="34" charset="0"/>
        <a:buChar char="−"/>
        <a:defRPr sz="900" kern="1200">
          <a:solidFill>
            <a:srgbClr val="444445"/>
          </a:solidFill>
          <a:latin typeface="+mn-lt"/>
          <a:ea typeface="+mn-ea"/>
          <a:cs typeface="+mn-cs"/>
        </a:defRPr>
      </a:lvl5pPr>
      <a:lvl6pPr marL="2043000" indent="-185727" algn="l" defTabSz="742909" rtl="0" eaLnBrk="1" latinLnBrk="0" hangingPunct="1">
        <a:lnSpc>
          <a:spcPct val="90000"/>
        </a:lnSpc>
        <a:spcBef>
          <a:spcPts val="406"/>
        </a:spcBef>
        <a:buFont typeface="Arial" panose="020B0604020202020204" pitchFamily="34" charset="0"/>
        <a:buChar char="•"/>
        <a:defRPr sz="1464" kern="1200">
          <a:solidFill>
            <a:schemeClr val="tx1"/>
          </a:solidFill>
          <a:latin typeface="+mn-lt"/>
          <a:ea typeface="+mn-ea"/>
          <a:cs typeface="+mn-cs"/>
        </a:defRPr>
      </a:lvl6pPr>
      <a:lvl7pPr marL="2414454" indent="-185727" algn="l" defTabSz="742909" rtl="0" eaLnBrk="1" latinLnBrk="0" hangingPunct="1">
        <a:lnSpc>
          <a:spcPct val="90000"/>
        </a:lnSpc>
        <a:spcBef>
          <a:spcPts val="406"/>
        </a:spcBef>
        <a:buFont typeface="Arial" panose="020B0604020202020204" pitchFamily="34" charset="0"/>
        <a:buChar char="•"/>
        <a:defRPr sz="1464" kern="1200">
          <a:solidFill>
            <a:schemeClr val="tx1"/>
          </a:solidFill>
          <a:latin typeface="+mn-lt"/>
          <a:ea typeface="+mn-ea"/>
          <a:cs typeface="+mn-cs"/>
        </a:defRPr>
      </a:lvl7pPr>
      <a:lvl8pPr marL="2785907" indent="-185727" algn="l" defTabSz="742909" rtl="0" eaLnBrk="1" latinLnBrk="0" hangingPunct="1">
        <a:lnSpc>
          <a:spcPct val="90000"/>
        </a:lnSpc>
        <a:spcBef>
          <a:spcPts val="406"/>
        </a:spcBef>
        <a:buFont typeface="Arial" panose="020B0604020202020204" pitchFamily="34" charset="0"/>
        <a:buChar char="•"/>
        <a:defRPr sz="1464" kern="1200">
          <a:solidFill>
            <a:schemeClr val="tx1"/>
          </a:solidFill>
          <a:latin typeface="+mn-lt"/>
          <a:ea typeface="+mn-ea"/>
          <a:cs typeface="+mn-cs"/>
        </a:defRPr>
      </a:lvl8pPr>
      <a:lvl9pPr marL="3157362" indent="-185727" algn="l" defTabSz="742909" rtl="0" eaLnBrk="1" latinLnBrk="0" hangingPunct="1">
        <a:lnSpc>
          <a:spcPct val="90000"/>
        </a:lnSpc>
        <a:spcBef>
          <a:spcPts val="406"/>
        </a:spcBef>
        <a:buFont typeface="Arial" panose="020B0604020202020204" pitchFamily="34" charset="0"/>
        <a:buChar char="•"/>
        <a:defRPr sz="1464" kern="1200">
          <a:solidFill>
            <a:schemeClr val="tx1"/>
          </a:solidFill>
          <a:latin typeface="+mn-lt"/>
          <a:ea typeface="+mn-ea"/>
          <a:cs typeface="+mn-cs"/>
        </a:defRPr>
      </a:lvl9pPr>
    </p:bodyStyle>
    <p:otherStyle>
      <a:defPPr>
        <a:defRPr lang="en-US"/>
      </a:defPPr>
      <a:lvl1pPr marL="0" algn="l" defTabSz="742909" rtl="0" eaLnBrk="1" latinLnBrk="0" hangingPunct="1">
        <a:defRPr sz="1464" kern="1200">
          <a:solidFill>
            <a:schemeClr val="tx1"/>
          </a:solidFill>
          <a:latin typeface="+mn-lt"/>
          <a:ea typeface="+mn-ea"/>
          <a:cs typeface="+mn-cs"/>
        </a:defRPr>
      </a:lvl1pPr>
      <a:lvl2pPr marL="371454" algn="l" defTabSz="742909" rtl="0" eaLnBrk="1" latinLnBrk="0" hangingPunct="1">
        <a:defRPr sz="1464" kern="1200">
          <a:solidFill>
            <a:schemeClr val="tx1"/>
          </a:solidFill>
          <a:latin typeface="+mn-lt"/>
          <a:ea typeface="+mn-ea"/>
          <a:cs typeface="+mn-cs"/>
        </a:defRPr>
      </a:lvl2pPr>
      <a:lvl3pPr marL="742909" algn="l" defTabSz="742909" rtl="0" eaLnBrk="1" latinLnBrk="0" hangingPunct="1">
        <a:defRPr sz="1464" kern="1200">
          <a:solidFill>
            <a:schemeClr val="tx1"/>
          </a:solidFill>
          <a:latin typeface="+mn-lt"/>
          <a:ea typeface="+mn-ea"/>
          <a:cs typeface="+mn-cs"/>
        </a:defRPr>
      </a:lvl3pPr>
      <a:lvl4pPr marL="1114363" algn="l" defTabSz="742909" rtl="0" eaLnBrk="1" latinLnBrk="0" hangingPunct="1">
        <a:defRPr sz="1464" kern="1200">
          <a:solidFill>
            <a:schemeClr val="tx1"/>
          </a:solidFill>
          <a:latin typeface="+mn-lt"/>
          <a:ea typeface="+mn-ea"/>
          <a:cs typeface="+mn-cs"/>
        </a:defRPr>
      </a:lvl4pPr>
      <a:lvl5pPr marL="1485817" algn="l" defTabSz="742909" rtl="0" eaLnBrk="1" latinLnBrk="0" hangingPunct="1">
        <a:defRPr sz="1464" kern="1200">
          <a:solidFill>
            <a:schemeClr val="tx1"/>
          </a:solidFill>
          <a:latin typeface="+mn-lt"/>
          <a:ea typeface="+mn-ea"/>
          <a:cs typeface="+mn-cs"/>
        </a:defRPr>
      </a:lvl5pPr>
      <a:lvl6pPr marL="1857271" algn="l" defTabSz="742909" rtl="0" eaLnBrk="1" latinLnBrk="0" hangingPunct="1">
        <a:defRPr sz="1464" kern="1200">
          <a:solidFill>
            <a:schemeClr val="tx1"/>
          </a:solidFill>
          <a:latin typeface="+mn-lt"/>
          <a:ea typeface="+mn-ea"/>
          <a:cs typeface="+mn-cs"/>
        </a:defRPr>
      </a:lvl6pPr>
      <a:lvl7pPr marL="2228726" algn="l" defTabSz="742909" rtl="0" eaLnBrk="1" latinLnBrk="0" hangingPunct="1">
        <a:defRPr sz="1464" kern="1200">
          <a:solidFill>
            <a:schemeClr val="tx1"/>
          </a:solidFill>
          <a:latin typeface="+mn-lt"/>
          <a:ea typeface="+mn-ea"/>
          <a:cs typeface="+mn-cs"/>
        </a:defRPr>
      </a:lvl7pPr>
      <a:lvl8pPr marL="2600180" algn="l" defTabSz="742909" rtl="0" eaLnBrk="1" latinLnBrk="0" hangingPunct="1">
        <a:defRPr sz="1464" kern="1200">
          <a:solidFill>
            <a:schemeClr val="tx1"/>
          </a:solidFill>
          <a:latin typeface="+mn-lt"/>
          <a:ea typeface="+mn-ea"/>
          <a:cs typeface="+mn-cs"/>
        </a:defRPr>
      </a:lvl8pPr>
      <a:lvl9pPr marL="2971634" algn="l" defTabSz="742909" rtl="0" eaLnBrk="1" latinLnBrk="0" hangingPunct="1">
        <a:defRPr sz="1464"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72">
          <p15:clr>
            <a:srgbClr val="F26B43"/>
          </p15:clr>
        </p15:guide>
        <p15:guide id="4" orient="horz" pos="504">
          <p15:clr>
            <a:srgbClr val="F26B43"/>
          </p15:clr>
        </p15:guide>
        <p15:guide id="5" orient="horz" pos="3702">
          <p15:clr>
            <a:srgbClr val="F26B43"/>
          </p15:clr>
        </p15:guide>
        <p15:guide id="6" pos="3175">
          <p15:clr>
            <a:srgbClr val="F26B43"/>
          </p15:clr>
        </p15:guide>
        <p15:guide id="7" pos="3083">
          <p15:clr>
            <a:srgbClr val="F26B43"/>
          </p15:clr>
        </p15:guide>
        <p15:guide id="8" orient="horz" pos="368">
          <p15:clr>
            <a:srgbClr val="F26B43"/>
          </p15:clr>
        </p15:guide>
        <p15:guide id="9" orient="horz" pos="3974">
          <p15:clr>
            <a:srgbClr val="F26B43"/>
          </p15:clr>
        </p15:guide>
        <p15:guide id="10" pos="6068">
          <p15:clr>
            <a:srgbClr val="F26B43"/>
          </p15:clr>
        </p15:guide>
        <p15:guide id="12" orient="horz" pos="164">
          <p15:clr>
            <a:srgbClr val="F26B43"/>
          </p15:clr>
        </p15:guide>
        <p15:guide id="13" orient="horz" pos="2160">
          <p15:clr>
            <a:srgbClr val="F26B43"/>
          </p15:clr>
        </p15:guide>
        <p15:guide id="14" orient="horz" pos="204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emf"/><Relationship Id="rId4" Type="http://schemas.openxmlformats.org/officeDocument/2006/relationships/diagramLayout" Target="../diagrams/layout1.xml"/><Relationship Id="rId9"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emf"/><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8.jpeg"/><Relationship Id="rId7" Type="http://schemas.openxmlformats.org/officeDocument/2006/relationships/diagramData" Target="../diagrams/data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eg"/><Relationship Id="rId11" Type="http://schemas.microsoft.com/office/2007/relationships/diagramDrawing" Target="../diagrams/drawing3.xml"/><Relationship Id="rId5" Type="http://schemas.openxmlformats.org/officeDocument/2006/relationships/image" Target="../media/image10.jpeg"/><Relationship Id="rId10" Type="http://schemas.openxmlformats.org/officeDocument/2006/relationships/diagramColors" Target="../diagrams/colors3.xml"/><Relationship Id="rId4" Type="http://schemas.openxmlformats.org/officeDocument/2006/relationships/image" Target="../media/image9.jpeg"/><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1206AC-8623-4458-9F4B-C9A1478E85BF}"/>
              </a:ext>
            </a:extLst>
          </p:cNvPr>
          <p:cNvSpPr>
            <a:spLocks noGrp="1"/>
          </p:cNvSpPr>
          <p:nvPr>
            <p:ph type="body" sz="quarter" idx="10"/>
          </p:nvPr>
        </p:nvSpPr>
        <p:spPr>
          <a:xfrm>
            <a:off x="271728" y="2224726"/>
            <a:ext cx="9361222" cy="1009197"/>
          </a:xfrm>
        </p:spPr>
        <p:txBody>
          <a:bodyPr>
            <a:normAutofit/>
          </a:bodyPr>
          <a:lstStyle/>
          <a:p>
            <a:r>
              <a:rPr lang="en-GB" dirty="0"/>
              <a:t>Impact de la </a:t>
            </a:r>
            <a:r>
              <a:rPr lang="en-GB" dirty="0" err="1"/>
              <a:t>baisse</a:t>
            </a:r>
            <a:r>
              <a:rPr lang="en-GB" dirty="0"/>
              <a:t> du prix du </a:t>
            </a:r>
            <a:r>
              <a:rPr lang="en-GB" dirty="0" err="1"/>
              <a:t>pétrole</a:t>
            </a:r>
            <a:r>
              <a:rPr lang="en-GB" dirty="0"/>
              <a:t> sur la </a:t>
            </a:r>
            <a:r>
              <a:rPr lang="en-GB" dirty="0" err="1"/>
              <a:t>demande</a:t>
            </a:r>
            <a:r>
              <a:rPr lang="en-GB" dirty="0"/>
              <a:t> </a:t>
            </a:r>
            <a:r>
              <a:rPr lang="en-GB" dirty="0" err="1"/>
              <a:t>pétrolière</a:t>
            </a:r>
            <a:r>
              <a:rPr lang="en-GB" dirty="0"/>
              <a:t> </a:t>
            </a:r>
            <a:r>
              <a:rPr lang="en-GB" dirty="0" err="1"/>
              <a:t>en</a:t>
            </a:r>
            <a:r>
              <a:rPr lang="en-GB" dirty="0"/>
              <a:t> Afrique de </a:t>
            </a:r>
            <a:r>
              <a:rPr lang="en-GB" dirty="0" err="1"/>
              <a:t>l’Ouest</a:t>
            </a:r>
            <a:endParaRPr lang="en-GB" dirty="0"/>
          </a:p>
        </p:txBody>
      </p:sp>
      <p:sp>
        <p:nvSpPr>
          <p:cNvPr id="14" name="Text Placeholder 13">
            <a:extLst>
              <a:ext uri="{FF2B5EF4-FFF2-40B4-BE49-F238E27FC236}">
                <a16:creationId xmlns:a16="http://schemas.microsoft.com/office/drawing/2014/main" id="{71BF2BEF-A16B-4005-A5DA-63D531589725}"/>
              </a:ext>
            </a:extLst>
          </p:cNvPr>
          <p:cNvSpPr>
            <a:spLocks noGrp="1"/>
          </p:cNvSpPr>
          <p:nvPr>
            <p:ph type="body" sz="quarter" idx="14"/>
          </p:nvPr>
        </p:nvSpPr>
        <p:spPr/>
        <p:txBody>
          <a:bodyPr>
            <a:normAutofit fontScale="85000" lnSpcReduction="10000"/>
          </a:bodyPr>
          <a:lstStyle/>
          <a:p>
            <a:r>
              <a:rPr lang="en-GB" dirty="0" err="1"/>
              <a:t>Conférence</a:t>
            </a:r>
            <a:r>
              <a:rPr lang="en-GB" dirty="0"/>
              <a:t> ADEA/ASDEA du 19 </a:t>
            </a:r>
            <a:r>
              <a:rPr lang="en-GB" dirty="0" err="1"/>
              <a:t>mai</a:t>
            </a:r>
            <a:r>
              <a:rPr lang="en-GB" dirty="0"/>
              <a:t> 2020</a:t>
            </a:r>
          </a:p>
        </p:txBody>
      </p:sp>
    </p:spTree>
    <p:extLst>
      <p:ext uri="{BB962C8B-B14F-4D97-AF65-F5344CB8AC3E}">
        <p14:creationId xmlns:p14="http://schemas.microsoft.com/office/powerpoint/2010/main" val="197248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1CF58A-8680-41BE-925F-48F3F708EC3F}"/>
              </a:ext>
            </a:extLst>
          </p:cNvPr>
          <p:cNvSpPr>
            <a:spLocks noGrp="1"/>
          </p:cNvSpPr>
          <p:nvPr>
            <p:ph type="title"/>
          </p:nvPr>
        </p:nvSpPr>
        <p:spPr/>
        <p:txBody>
          <a:bodyPr/>
          <a:lstStyle/>
          <a:p>
            <a:r>
              <a:rPr lang="en-GB" dirty="0"/>
              <a:t>Etude de </a:t>
            </a:r>
            <a:r>
              <a:rPr lang="en-GB" dirty="0" err="1"/>
              <a:t>cas</a:t>
            </a:r>
            <a:r>
              <a:rPr lang="en-GB" dirty="0"/>
              <a:t> : 2016-17</a:t>
            </a:r>
          </a:p>
        </p:txBody>
      </p:sp>
      <p:sp>
        <p:nvSpPr>
          <p:cNvPr id="6" name="Content Placeholder 5">
            <a:extLst>
              <a:ext uri="{FF2B5EF4-FFF2-40B4-BE49-F238E27FC236}">
                <a16:creationId xmlns:a16="http://schemas.microsoft.com/office/drawing/2014/main" id="{D427BC09-2528-4736-9A5B-88E74447A9CD}"/>
              </a:ext>
            </a:extLst>
          </p:cNvPr>
          <p:cNvSpPr>
            <a:spLocks noGrp="1"/>
          </p:cNvSpPr>
          <p:nvPr>
            <p:ph sz="half" idx="1"/>
          </p:nvPr>
        </p:nvSpPr>
        <p:spPr>
          <a:xfrm>
            <a:off x="271727" y="800101"/>
            <a:ext cx="4681273" cy="2724768"/>
          </a:xfrm>
        </p:spPr>
        <p:txBody>
          <a:bodyPr>
            <a:normAutofit/>
          </a:bodyPr>
          <a:lstStyle/>
          <a:p>
            <a:pPr algn="l"/>
            <a:r>
              <a:rPr lang="en-US" sz="1100" dirty="0">
                <a:solidFill>
                  <a:schemeClr val="bg2"/>
                </a:solidFill>
                <a:latin typeface="Century Gothic" panose="020B0502020202020204" pitchFamily="34" charset="0"/>
              </a:rPr>
              <a:t>Le </a:t>
            </a:r>
            <a:r>
              <a:rPr lang="en-US" sz="1100" dirty="0" err="1">
                <a:solidFill>
                  <a:schemeClr val="bg2"/>
                </a:solidFill>
                <a:latin typeface="Century Gothic" panose="020B0502020202020204" pitchFamily="34" charset="0"/>
              </a:rPr>
              <a:t>Covid</a:t>
            </a:r>
            <a:r>
              <a:rPr lang="en-US" sz="1100" dirty="0">
                <a:solidFill>
                  <a:schemeClr val="bg2"/>
                </a:solidFill>
                <a:latin typeface="Century Gothic" panose="020B0502020202020204" pitchFamily="34" charset="0"/>
              </a:rPr>
              <a:t> et la </a:t>
            </a:r>
            <a:r>
              <a:rPr lang="en-US" sz="1100" dirty="0" err="1">
                <a:solidFill>
                  <a:schemeClr val="bg2"/>
                </a:solidFill>
                <a:latin typeface="Century Gothic" panose="020B0502020202020204" pitchFamily="34" charset="0"/>
              </a:rPr>
              <a:t>baisse</a:t>
            </a:r>
            <a:r>
              <a:rPr lang="en-US" sz="1100" dirty="0">
                <a:solidFill>
                  <a:schemeClr val="bg2"/>
                </a:solidFill>
                <a:latin typeface="Century Gothic" panose="020B0502020202020204" pitchFamily="34" charset="0"/>
              </a:rPr>
              <a:t> des prix</a:t>
            </a:r>
          </a:p>
          <a:p>
            <a:pPr lvl="1" algn="l"/>
            <a:r>
              <a:rPr lang="en-US" sz="1100" dirty="0">
                <a:solidFill>
                  <a:schemeClr val="bg2"/>
                </a:solidFill>
                <a:latin typeface="Century Gothic" panose="020B0502020202020204" pitchFamily="34" charset="0"/>
              </a:rPr>
              <a:t>La </a:t>
            </a:r>
            <a:r>
              <a:rPr lang="en-US" sz="1100" dirty="0" err="1">
                <a:solidFill>
                  <a:schemeClr val="bg2"/>
                </a:solidFill>
                <a:latin typeface="Century Gothic" panose="020B0502020202020204" pitchFamily="34" charset="0"/>
              </a:rPr>
              <a:t>demande</a:t>
            </a:r>
            <a:r>
              <a:rPr lang="en-US" sz="1100" dirty="0">
                <a:solidFill>
                  <a:schemeClr val="bg2"/>
                </a:solidFill>
                <a:latin typeface="Century Gothic" panose="020B0502020202020204" pitchFamily="34" charset="0"/>
              </a:rPr>
              <a:t> </a:t>
            </a:r>
            <a:r>
              <a:rPr lang="en-US" sz="1100" dirty="0" err="1">
                <a:solidFill>
                  <a:schemeClr val="bg2"/>
                </a:solidFill>
                <a:latin typeface="Century Gothic" panose="020B0502020202020204" pitchFamily="34" charset="0"/>
              </a:rPr>
              <a:t>est</a:t>
            </a:r>
            <a:r>
              <a:rPr lang="en-US" sz="1100" dirty="0">
                <a:solidFill>
                  <a:schemeClr val="bg2"/>
                </a:solidFill>
                <a:latin typeface="Century Gothic" panose="020B0502020202020204" pitchFamily="34" charset="0"/>
              </a:rPr>
              <a:t> </a:t>
            </a:r>
            <a:r>
              <a:rPr lang="en-US" sz="1100" dirty="0" err="1">
                <a:solidFill>
                  <a:schemeClr val="bg2"/>
                </a:solidFill>
                <a:latin typeface="Century Gothic" panose="020B0502020202020204" pitchFamily="34" charset="0"/>
              </a:rPr>
              <a:t>fortement</a:t>
            </a:r>
            <a:r>
              <a:rPr lang="en-US" sz="1100" dirty="0">
                <a:solidFill>
                  <a:schemeClr val="bg2"/>
                </a:solidFill>
                <a:latin typeface="Century Gothic" panose="020B0502020202020204" pitchFamily="34" charset="0"/>
              </a:rPr>
              <a:t> </a:t>
            </a:r>
            <a:r>
              <a:rPr lang="en-US" sz="1100" dirty="0" err="1">
                <a:solidFill>
                  <a:schemeClr val="bg2"/>
                </a:solidFill>
                <a:latin typeface="Century Gothic" panose="020B0502020202020204" pitchFamily="34" charset="0"/>
              </a:rPr>
              <a:t>impactée</a:t>
            </a:r>
            <a:r>
              <a:rPr lang="en-US" sz="1100" dirty="0">
                <a:solidFill>
                  <a:schemeClr val="bg2"/>
                </a:solidFill>
                <a:latin typeface="Century Gothic" panose="020B0502020202020204" pitchFamily="34" charset="0"/>
              </a:rPr>
              <a:t> par le </a:t>
            </a:r>
            <a:r>
              <a:rPr lang="en-US" sz="1100" dirty="0" err="1">
                <a:solidFill>
                  <a:schemeClr val="bg2"/>
                </a:solidFill>
                <a:latin typeface="Century Gothic" panose="020B0502020202020204" pitchFamily="34" charset="0"/>
              </a:rPr>
              <a:t>Covid</a:t>
            </a:r>
            <a:r>
              <a:rPr lang="en-US" sz="1100" dirty="0">
                <a:solidFill>
                  <a:schemeClr val="bg2"/>
                </a:solidFill>
                <a:latin typeface="Century Gothic" panose="020B0502020202020204" pitchFamily="34" charset="0"/>
              </a:rPr>
              <a:t>. </a:t>
            </a:r>
          </a:p>
          <a:p>
            <a:pPr lvl="1" algn="l"/>
            <a:r>
              <a:rPr lang="en-US" sz="1100" dirty="0">
                <a:solidFill>
                  <a:schemeClr val="bg2"/>
                </a:solidFill>
                <a:latin typeface="Century Gothic" panose="020B0502020202020204" pitchFamily="34" charset="0"/>
              </a:rPr>
              <a:t>Afin </a:t>
            </a:r>
            <a:r>
              <a:rPr lang="en-US" sz="1100" dirty="0" err="1">
                <a:solidFill>
                  <a:schemeClr val="bg2"/>
                </a:solidFill>
                <a:latin typeface="Century Gothic" panose="020B0502020202020204" pitchFamily="34" charset="0"/>
              </a:rPr>
              <a:t>d’isoler</a:t>
            </a:r>
            <a:r>
              <a:rPr lang="en-US" sz="1100" dirty="0">
                <a:solidFill>
                  <a:schemeClr val="bg2"/>
                </a:solidFill>
                <a:latin typeface="Century Gothic" panose="020B0502020202020204" pitchFamily="34" charset="0"/>
              </a:rPr>
              <a:t> </a:t>
            </a:r>
            <a:r>
              <a:rPr lang="en-US" sz="1100" dirty="0" err="1">
                <a:solidFill>
                  <a:schemeClr val="bg2"/>
                </a:solidFill>
                <a:latin typeface="Century Gothic" panose="020B0502020202020204" pitchFamily="34" charset="0"/>
              </a:rPr>
              <a:t>l’effet</a:t>
            </a:r>
            <a:r>
              <a:rPr lang="en-US" sz="1100" dirty="0">
                <a:solidFill>
                  <a:schemeClr val="bg2"/>
                </a:solidFill>
                <a:latin typeface="Century Gothic" panose="020B0502020202020204" pitchFamily="34" charset="0"/>
              </a:rPr>
              <a:t> de la </a:t>
            </a:r>
            <a:r>
              <a:rPr lang="en-US" sz="1100" dirty="0" err="1">
                <a:solidFill>
                  <a:schemeClr val="bg2"/>
                </a:solidFill>
                <a:latin typeface="Century Gothic" panose="020B0502020202020204" pitchFamily="34" charset="0"/>
              </a:rPr>
              <a:t>baisse</a:t>
            </a:r>
            <a:r>
              <a:rPr lang="en-US" sz="1100" dirty="0">
                <a:solidFill>
                  <a:schemeClr val="bg2"/>
                </a:solidFill>
                <a:latin typeface="Century Gothic" panose="020B0502020202020204" pitchFamily="34" charset="0"/>
              </a:rPr>
              <a:t> des prix </a:t>
            </a:r>
            <a:r>
              <a:rPr lang="en-US" sz="1100" dirty="0">
                <a:solidFill>
                  <a:schemeClr val="bg2"/>
                </a:solidFill>
                <a:latin typeface="Century Gothic" panose="020B0502020202020204" pitchFamily="34" charset="0"/>
                <a:sym typeface="Wingdings" panose="05000000000000000000" pitchFamily="2" charset="2"/>
              </a:rPr>
              <a:t> se </a:t>
            </a:r>
            <a:r>
              <a:rPr lang="en-US" sz="1100" dirty="0" err="1">
                <a:solidFill>
                  <a:schemeClr val="bg2"/>
                </a:solidFill>
                <a:latin typeface="Century Gothic" panose="020B0502020202020204" pitchFamily="34" charset="0"/>
                <a:sym typeface="Wingdings" panose="05000000000000000000" pitchFamily="2" charset="2"/>
              </a:rPr>
              <a:t>tourner</a:t>
            </a:r>
            <a:r>
              <a:rPr lang="en-US" sz="1100" dirty="0">
                <a:solidFill>
                  <a:schemeClr val="bg2"/>
                </a:solidFill>
                <a:latin typeface="Century Gothic" panose="020B0502020202020204" pitchFamily="34" charset="0"/>
                <a:sym typeface="Wingdings" panose="05000000000000000000" pitchFamily="2" charset="2"/>
              </a:rPr>
              <a:t> </a:t>
            </a:r>
            <a:r>
              <a:rPr lang="en-US" sz="1100" dirty="0" err="1">
                <a:solidFill>
                  <a:schemeClr val="bg2"/>
                </a:solidFill>
                <a:latin typeface="Century Gothic" panose="020B0502020202020204" pitchFamily="34" charset="0"/>
                <a:sym typeface="Wingdings" panose="05000000000000000000" pitchFamily="2" charset="2"/>
              </a:rPr>
              <a:t>vers</a:t>
            </a:r>
            <a:r>
              <a:rPr lang="en-US" sz="1100" dirty="0">
                <a:solidFill>
                  <a:schemeClr val="bg2"/>
                </a:solidFill>
                <a:latin typeface="Century Gothic" panose="020B0502020202020204" pitchFamily="34" charset="0"/>
                <a:sym typeface="Wingdings" panose="05000000000000000000" pitchFamily="2" charset="2"/>
              </a:rPr>
              <a:t> la </a:t>
            </a:r>
            <a:r>
              <a:rPr lang="en-US" sz="1100" dirty="0" err="1">
                <a:solidFill>
                  <a:schemeClr val="bg2"/>
                </a:solidFill>
                <a:latin typeface="Century Gothic" panose="020B0502020202020204" pitchFamily="34" charset="0"/>
                <a:sym typeface="Wingdings" panose="05000000000000000000" pitchFamily="2" charset="2"/>
              </a:rPr>
              <a:t>période</a:t>
            </a:r>
            <a:r>
              <a:rPr lang="en-US" sz="1100" dirty="0">
                <a:solidFill>
                  <a:schemeClr val="bg2"/>
                </a:solidFill>
                <a:latin typeface="Century Gothic" panose="020B0502020202020204" pitchFamily="34" charset="0"/>
                <a:sym typeface="Wingdings" panose="05000000000000000000" pitchFamily="2" charset="2"/>
              </a:rPr>
              <a:t> 2016-17…</a:t>
            </a:r>
            <a:endParaRPr lang="en-US" sz="1100" dirty="0">
              <a:solidFill>
                <a:schemeClr val="bg2"/>
              </a:solidFill>
              <a:latin typeface="Century Gothic" panose="020B0502020202020204" pitchFamily="34" charset="0"/>
            </a:endParaRPr>
          </a:p>
          <a:p>
            <a:pPr lvl="1" algn="l"/>
            <a:r>
              <a:rPr lang="en-US" sz="1100" dirty="0">
                <a:solidFill>
                  <a:schemeClr val="bg2"/>
                </a:solidFill>
                <a:latin typeface="Century Gothic" panose="020B0502020202020204" pitchFamily="34" charset="0"/>
              </a:rPr>
              <a:t>Pendant la </a:t>
            </a:r>
            <a:r>
              <a:rPr lang="en-US" sz="1100" dirty="0" err="1">
                <a:solidFill>
                  <a:schemeClr val="bg2"/>
                </a:solidFill>
                <a:latin typeface="Century Gothic" panose="020B0502020202020204" pitchFamily="34" charset="0"/>
              </a:rPr>
              <a:t>crise</a:t>
            </a:r>
            <a:r>
              <a:rPr lang="en-US" sz="1100" dirty="0">
                <a:solidFill>
                  <a:schemeClr val="bg2"/>
                </a:solidFill>
                <a:latin typeface="Century Gothic" panose="020B0502020202020204" pitchFamily="34" charset="0"/>
              </a:rPr>
              <a:t> de 2016-17, les prix </a:t>
            </a:r>
            <a:r>
              <a:rPr lang="en-US" sz="1100" dirty="0" err="1">
                <a:solidFill>
                  <a:schemeClr val="bg2"/>
                </a:solidFill>
                <a:latin typeface="Century Gothic" panose="020B0502020202020204" pitchFamily="34" charset="0"/>
              </a:rPr>
              <a:t>avoisinaient</a:t>
            </a:r>
            <a:r>
              <a:rPr lang="en-US" sz="1100" dirty="0">
                <a:solidFill>
                  <a:schemeClr val="bg2"/>
                </a:solidFill>
                <a:latin typeface="Century Gothic" panose="020B0502020202020204" pitchFamily="34" charset="0"/>
              </a:rPr>
              <a:t> les $50/</a:t>
            </a:r>
            <a:r>
              <a:rPr lang="en-US" sz="1100" dirty="0" err="1">
                <a:solidFill>
                  <a:schemeClr val="bg2"/>
                </a:solidFill>
                <a:latin typeface="Century Gothic" panose="020B0502020202020204" pitchFamily="34" charset="0"/>
              </a:rPr>
              <a:t>baril</a:t>
            </a:r>
            <a:r>
              <a:rPr lang="en-US" sz="1100" dirty="0">
                <a:solidFill>
                  <a:schemeClr val="bg2"/>
                </a:solidFill>
                <a:latin typeface="Century Gothic" panose="020B0502020202020204" pitchFamily="34" charset="0"/>
              </a:rPr>
              <a:t>. </a:t>
            </a:r>
          </a:p>
          <a:p>
            <a:pPr lvl="1" algn="l"/>
            <a:r>
              <a:rPr lang="en-US" sz="1100" dirty="0">
                <a:solidFill>
                  <a:schemeClr val="bg2"/>
                </a:solidFill>
                <a:latin typeface="Century Gothic" panose="020B0502020202020204" pitchFamily="34" charset="0"/>
              </a:rPr>
              <a:t>Les pays </a:t>
            </a:r>
            <a:r>
              <a:rPr lang="en-US" sz="1100" dirty="0" err="1">
                <a:solidFill>
                  <a:schemeClr val="bg2"/>
                </a:solidFill>
                <a:latin typeface="Century Gothic" panose="020B0502020202020204" pitchFamily="34" charset="0"/>
              </a:rPr>
              <a:t>producteurs</a:t>
            </a:r>
            <a:r>
              <a:rPr lang="en-US" sz="1100" dirty="0">
                <a:solidFill>
                  <a:schemeClr val="bg2"/>
                </a:solidFill>
                <a:latin typeface="Century Gothic" panose="020B0502020202020204" pitchFamily="34" charset="0"/>
              </a:rPr>
              <a:t> (</a:t>
            </a:r>
            <a:r>
              <a:rPr lang="en-US" sz="1100" dirty="0" err="1">
                <a:solidFill>
                  <a:schemeClr val="bg2"/>
                </a:solidFill>
                <a:latin typeface="Century Gothic" panose="020B0502020202020204" pitchFamily="34" charset="0"/>
              </a:rPr>
              <a:t>Nigéria</a:t>
            </a:r>
            <a:r>
              <a:rPr lang="en-US" sz="1100" dirty="0">
                <a:solidFill>
                  <a:schemeClr val="bg2"/>
                </a:solidFill>
                <a:latin typeface="Century Gothic" panose="020B0502020202020204" pitchFamily="34" charset="0"/>
              </a:rPr>
              <a:t>, Angola, Gabon, Congo-</a:t>
            </a:r>
            <a:r>
              <a:rPr lang="en-US" sz="1100" dirty="0" err="1">
                <a:solidFill>
                  <a:schemeClr val="bg2"/>
                </a:solidFill>
                <a:latin typeface="Century Gothic" panose="020B0502020202020204" pitchFamily="34" charset="0"/>
              </a:rPr>
              <a:t>B,Guinée</a:t>
            </a:r>
            <a:r>
              <a:rPr lang="en-US" sz="1100" dirty="0">
                <a:solidFill>
                  <a:schemeClr val="bg2"/>
                </a:solidFill>
                <a:latin typeface="Century Gothic" panose="020B0502020202020204" pitchFamily="34" charset="0"/>
              </a:rPr>
              <a:t> </a:t>
            </a:r>
            <a:r>
              <a:rPr lang="en-US" sz="1100" dirty="0" err="1">
                <a:solidFill>
                  <a:schemeClr val="bg2"/>
                </a:solidFill>
                <a:latin typeface="Century Gothic" panose="020B0502020202020204" pitchFamily="34" charset="0"/>
              </a:rPr>
              <a:t>équatoriale</a:t>
            </a:r>
            <a:r>
              <a:rPr lang="en-US" sz="1100" dirty="0">
                <a:solidFill>
                  <a:schemeClr val="bg2"/>
                </a:solidFill>
                <a:latin typeface="Century Gothic" panose="020B0502020202020204" pitchFamily="34" charset="0"/>
              </a:rPr>
              <a:t>, Ghana) = 70% de la </a:t>
            </a:r>
            <a:r>
              <a:rPr lang="en-US" sz="1100" dirty="0" err="1">
                <a:solidFill>
                  <a:schemeClr val="bg2"/>
                </a:solidFill>
                <a:latin typeface="Century Gothic" panose="020B0502020202020204" pitchFamily="34" charset="0"/>
              </a:rPr>
              <a:t>demande</a:t>
            </a:r>
            <a:r>
              <a:rPr lang="en-US" sz="1100" dirty="0">
                <a:solidFill>
                  <a:schemeClr val="bg2"/>
                </a:solidFill>
                <a:latin typeface="Century Gothic" panose="020B0502020202020204" pitchFamily="34" charset="0"/>
              </a:rPr>
              <a:t> </a:t>
            </a:r>
            <a:r>
              <a:rPr lang="en-US" sz="1100" dirty="0" err="1">
                <a:solidFill>
                  <a:schemeClr val="bg2"/>
                </a:solidFill>
                <a:latin typeface="Century Gothic" panose="020B0502020202020204" pitchFamily="34" charset="0"/>
              </a:rPr>
              <a:t>régionale</a:t>
            </a:r>
            <a:r>
              <a:rPr lang="en-US" sz="1100" dirty="0">
                <a:solidFill>
                  <a:schemeClr val="bg2"/>
                </a:solidFill>
                <a:latin typeface="Century Gothic" panose="020B0502020202020204" pitchFamily="34" charset="0"/>
              </a:rPr>
              <a:t>…</a:t>
            </a:r>
          </a:p>
          <a:p>
            <a:pPr lvl="1" algn="l"/>
            <a:r>
              <a:rPr lang="en-US" sz="1100" dirty="0" err="1">
                <a:solidFill>
                  <a:schemeClr val="bg2"/>
                </a:solidFill>
                <a:latin typeface="Century Gothic" panose="020B0502020202020204" pitchFamily="34" charset="0"/>
              </a:rPr>
              <a:t>Quand</a:t>
            </a:r>
            <a:r>
              <a:rPr lang="en-US" sz="1100" dirty="0">
                <a:solidFill>
                  <a:schemeClr val="bg2"/>
                </a:solidFill>
                <a:latin typeface="Century Gothic" panose="020B0502020202020204" pitchFamily="34" charset="0"/>
              </a:rPr>
              <a:t> les pays </a:t>
            </a:r>
            <a:r>
              <a:rPr lang="en-US" sz="1100" dirty="0" err="1">
                <a:solidFill>
                  <a:schemeClr val="bg2"/>
                </a:solidFill>
                <a:latin typeface="Century Gothic" panose="020B0502020202020204" pitchFamily="34" charset="0"/>
              </a:rPr>
              <a:t>producteurs</a:t>
            </a:r>
            <a:r>
              <a:rPr lang="en-US" sz="1100" dirty="0">
                <a:solidFill>
                  <a:schemeClr val="bg2"/>
                </a:solidFill>
                <a:latin typeface="Century Gothic" panose="020B0502020202020204" pitchFamily="34" charset="0"/>
              </a:rPr>
              <a:t> </a:t>
            </a:r>
            <a:r>
              <a:rPr lang="en-US" sz="1100" dirty="0" err="1">
                <a:solidFill>
                  <a:schemeClr val="bg2"/>
                </a:solidFill>
                <a:latin typeface="Century Gothic" panose="020B0502020202020204" pitchFamily="34" charset="0"/>
              </a:rPr>
              <a:t>éternuent</a:t>
            </a:r>
            <a:r>
              <a:rPr lang="en-US" sz="1100" dirty="0">
                <a:solidFill>
                  <a:schemeClr val="bg2"/>
                </a:solidFill>
                <a:latin typeface="Century Gothic" panose="020B0502020202020204" pitchFamily="34" charset="0"/>
              </a:rPr>
              <a:t>, les </a:t>
            </a:r>
            <a:r>
              <a:rPr lang="en-US" sz="1100" dirty="0" err="1">
                <a:solidFill>
                  <a:schemeClr val="bg2"/>
                </a:solidFill>
                <a:latin typeface="Century Gothic" panose="020B0502020202020204" pitchFamily="34" charset="0"/>
              </a:rPr>
              <a:t>statistiques</a:t>
            </a:r>
            <a:r>
              <a:rPr lang="en-US" sz="1100" dirty="0">
                <a:solidFill>
                  <a:schemeClr val="bg2"/>
                </a:solidFill>
                <a:latin typeface="Century Gothic" panose="020B0502020202020204" pitchFamily="34" charset="0"/>
              </a:rPr>
              <a:t> </a:t>
            </a:r>
            <a:r>
              <a:rPr lang="en-US" sz="1100" dirty="0" err="1">
                <a:solidFill>
                  <a:schemeClr val="bg2"/>
                </a:solidFill>
                <a:latin typeface="Century Gothic" panose="020B0502020202020204" pitchFamily="34" charset="0"/>
              </a:rPr>
              <a:t>regionales</a:t>
            </a:r>
            <a:r>
              <a:rPr lang="en-US" sz="1100" dirty="0">
                <a:solidFill>
                  <a:schemeClr val="bg2"/>
                </a:solidFill>
                <a:latin typeface="Century Gothic" panose="020B0502020202020204" pitchFamily="34" charset="0"/>
              </a:rPr>
              <a:t> </a:t>
            </a:r>
            <a:r>
              <a:rPr lang="en-US" sz="1100" dirty="0" err="1">
                <a:solidFill>
                  <a:schemeClr val="bg2"/>
                </a:solidFill>
                <a:latin typeface="Century Gothic" panose="020B0502020202020204" pitchFamily="34" charset="0"/>
              </a:rPr>
              <a:t>s’enrhument</a:t>
            </a:r>
            <a:r>
              <a:rPr lang="en-US" sz="1100" dirty="0">
                <a:solidFill>
                  <a:schemeClr val="bg2"/>
                </a:solidFill>
                <a:latin typeface="Century Gothic" panose="020B0502020202020204" pitchFamily="34" charset="0"/>
              </a:rPr>
              <a:t>…</a:t>
            </a:r>
          </a:p>
          <a:p>
            <a:pPr lvl="1" algn="l"/>
            <a:r>
              <a:rPr lang="en-US" sz="1100" dirty="0">
                <a:solidFill>
                  <a:schemeClr val="bg2"/>
                </a:solidFill>
                <a:latin typeface="Century Gothic" panose="020B0502020202020204" pitchFamily="34" charset="0"/>
              </a:rPr>
              <a:t>Evolution de la </a:t>
            </a:r>
            <a:r>
              <a:rPr lang="en-US" sz="1100" dirty="0" err="1">
                <a:solidFill>
                  <a:schemeClr val="bg2"/>
                </a:solidFill>
                <a:latin typeface="Century Gothic" panose="020B0502020202020204" pitchFamily="34" charset="0"/>
              </a:rPr>
              <a:t>consommation</a:t>
            </a:r>
            <a:r>
              <a:rPr lang="en-US" sz="1100" dirty="0">
                <a:solidFill>
                  <a:schemeClr val="bg2"/>
                </a:solidFill>
                <a:latin typeface="Century Gothic" panose="020B0502020202020204" pitchFamily="34" charset="0"/>
              </a:rPr>
              <a:t> </a:t>
            </a:r>
            <a:r>
              <a:rPr lang="en-US" sz="1100" dirty="0" err="1">
                <a:solidFill>
                  <a:schemeClr val="bg2"/>
                </a:solidFill>
                <a:latin typeface="Century Gothic" panose="020B0502020202020204" pitchFamily="34" charset="0"/>
              </a:rPr>
              <a:t>en</a:t>
            </a:r>
            <a:r>
              <a:rPr lang="en-US" sz="1100" dirty="0">
                <a:solidFill>
                  <a:schemeClr val="bg2"/>
                </a:solidFill>
                <a:latin typeface="Century Gothic" panose="020B0502020202020204" pitchFamily="34" charset="0"/>
              </a:rPr>
              <a:t> AOC : 2016 (-0,3 %), 2017      (-0,9%).</a:t>
            </a:r>
          </a:p>
          <a:p>
            <a:pPr lvl="1" algn="l"/>
            <a:r>
              <a:rPr lang="en-US" sz="1100" dirty="0" err="1">
                <a:solidFill>
                  <a:schemeClr val="bg2"/>
                </a:solidFill>
                <a:latin typeface="Century Gothic" panose="020B0502020202020204" pitchFamily="34" charset="0"/>
              </a:rPr>
              <a:t>En</a:t>
            </a:r>
            <a:r>
              <a:rPr lang="en-US" sz="1100" dirty="0">
                <a:solidFill>
                  <a:schemeClr val="bg2"/>
                </a:solidFill>
                <a:latin typeface="Century Gothic" panose="020B0502020202020204" pitchFamily="34" charset="0"/>
              </a:rPr>
              <a:t> 2019, </a:t>
            </a:r>
            <a:r>
              <a:rPr lang="en-US" sz="1100" dirty="0" err="1">
                <a:solidFill>
                  <a:schemeClr val="bg2"/>
                </a:solidFill>
                <a:latin typeface="Century Gothic" panose="020B0502020202020204" pitchFamily="34" charset="0"/>
              </a:rPr>
              <a:t>l’Angola</a:t>
            </a:r>
            <a:r>
              <a:rPr lang="en-US" sz="1100" dirty="0">
                <a:solidFill>
                  <a:schemeClr val="bg2"/>
                </a:solidFill>
                <a:latin typeface="Century Gothic" panose="020B0502020202020204" pitchFamily="34" charset="0"/>
              </a:rPr>
              <a:t> </a:t>
            </a:r>
            <a:r>
              <a:rPr lang="en-US" sz="1100" dirty="0" err="1">
                <a:solidFill>
                  <a:schemeClr val="bg2"/>
                </a:solidFill>
                <a:latin typeface="Century Gothic" panose="020B0502020202020204" pitchFamily="34" charset="0"/>
              </a:rPr>
              <a:t>n’a</a:t>
            </a:r>
            <a:r>
              <a:rPr lang="en-US" sz="1100" dirty="0">
                <a:solidFill>
                  <a:schemeClr val="bg2"/>
                </a:solidFill>
                <a:latin typeface="Century Gothic" panose="020B0502020202020204" pitchFamily="34" charset="0"/>
              </a:rPr>
              <a:t> </a:t>
            </a:r>
            <a:r>
              <a:rPr lang="en-US" sz="1100" dirty="0" err="1">
                <a:solidFill>
                  <a:schemeClr val="bg2"/>
                </a:solidFill>
                <a:latin typeface="Century Gothic" panose="020B0502020202020204" pitchFamily="34" charset="0"/>
              </a:rPr>
              <a:t>même</a:t>
            </a:r>
            <a:r>
              <a:rPr lang="en-US" sz="1100" dirty="0">
                <a:solidFill>
                  <a:schemeClr val="bg2"/>
                </a:solidFill>
                <a:latin typeface="Century Gothic" panose="020B0502020202020204" pitchFamily="34" charset="0"/>
              </a:rPr>
              <a:t> pas </a:t>
            </a:r>
            <a:r>
              <a:rPr lang="en-US" sz="1100" dirty="0" err="1">
                <a:solidFill>
                  <a:schemeClr val="bg2"/>
                </a:solidFill>
                <a:latin typeface="Century Gothic" panose="020B0502020202020204" pitchFamily="34" charset="0"/>
              </a:rPr>
              <a:t>atteint</a:t>
            </a:r>
            <a:r>
              <a:rPr lang="en-US" sz="1100" dirty="0">
                <a:solidFill>
                  <a:schemeClr val="bg2"/>
                </a:solidFill>
                <a:latin typeface="Century Gothic" panose="020B0502020202020204" pitchFamily="34" charset="0"/>
              </a:rPr>
              <a:t> les </a:t>
            </a:r>
            <a:r>
              <a:rPr lang="en-US" sz="1100" dirty="0" err="1">
                <a:solidFill>
                  <a:schemeClr val="bg2"/>
                </a:solidFill>
                <a:latin typeface="Century Gothic" panose="020B0502020202020204" pitchFamily="34" charset="0"/>
              </a:rPr>
              <a:t>niveaux</a:t>
            </a:r>
            <a:r>
              <a:rPr lang="en-US" sz="1100" dirty="0">
                <a:solidFill>
                  <a:schemeClr val="bg2"/>
                </a:solidFill>
                <a:latin typeface="Century Gothic" panose="020B0502020202020204" pitchFamily="34" charset="0"/>
              </a:rPr>
              <a:t> de 2012. </a:t>
            </a:r>
          </a:p>
          <a:p>
            <a:pPr lvl="1" algn="l"/>
            <a:endParaRPr lang="en-US" sz="1100" dirty="0">
              <a:solidFill>
                <a:schemeClr val="bg2"/>
              </a:solidFill>
              <a:latin typeface="Century Gothic" panose="020B0502020202020204" pitchFamily="34" charset="0"/>
            </a:endParaRPr>
          </a:p>
          <a:p>
            <a:pPr lvl="1" algn="l"/>
            <a:endParaRPr lang="en-GB" sz="1100" dirty="0">
              <a:solidFill>
                <a:srgbClr val="FF0000"/>
              </a:solidFill>
              <a:latin typeface="Century Gothic" panose="020B0502020202020204" pitchFamily="34" charset="0"/>
            </a:endParaRPr>
          </a:p>
        </p:txBody>
      </p:sp>
      <p:graphicFrame>
        <p:nvGraphicFramePr>
          <p:cNvPr id="7" name="Diagram 6">
            <a:extLst>
              <a:ext uri="{FF2B5EF4-FFF2-40B4-BE49-F238E27FC236}">
                <a16:creationId xmlns:a16="http://schemas.microsoft.com/office/drawing/2014/main" id="{85A00128-B799-4C17-91EA-98D1499D5441}"/>
              </a:ext>
            </a:extLst>
          </p:cNvPr>
          <p:cNvGraphicFramePr/>
          <p:nvPr>
            <p:extLst>
              <p:ext uri="{D42A27DB-BD31-4B8C-83A1-F6EECF244321}">
                <p14:modId xmlns:p14="http://schemas.microsoft.com/office/powerpoint/2010/main" val="2494564820"/>
              </p:ext>
            </p:extLst>
          </p:nvPr>
        </p:nvGraphicFramePr>
        <p:xfrm>
          <a:off x="271941" y="5984864"/>
          <a:ext cx="9362118" cy="322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EF374D07-009D-4C56-A4B2-4E94C298E60B}"/>
              </a:ext>
            </a:extLst>
          </p:cNvPr>
          <p:cNvSpPr>
            <a:spLocks noGrp="1"/>
          </p:cNvSpPr>
          <p:nvPr>
            <p:ph type="body" sz="quarter" idx="10"/>
          </p:nvPr>
        </p:nvSpPr>
        <p:spPr/>
        <p:txBody>
          <a:bodyPr/>
          <a:lstStyle/>
          <a:p>
            <a:endParaRPr lang="fr-FR"/>
          </a:p>
        </p:txBody>
      </p:sp>
      <p:pic>
        <p:nvPicPr>
          <p:cNvPr id="9" name="Picture 8">
            <a:extLst>
              <a:ext uri="{FF2B5EF4-FFF2-40B4-BE49-F238E27FC236}">
                <a16:creationId xmlns:a16="http://schemas.microsoft.com/office/drawing/2014/main" id="{E81B14C8-D7E1-431A-A5B7-37BED9264A2B}"/>
              </a:ext>
            </a:extLst>
          </p:cNvPr>
          <p:cNvPicPr>
            <a:picLocks noChangeAspect="1"/>
          </p:cNvPicPr>
          <p:nvPr/>
        </p:nvPicPr>
        <p:blipFill>
          <a:blip r:embed="rId8"/>
          <a:stretch>
            <a:fillRect/>
          </a:stretch>
        </p:blipFill>
        <p:spPr>
          <a:xfrm>
            <a:off x="5040312" y="800099"/>
            <a:ext cx="4592637" cy="2459997"/>
          </a:xfrm>
          <a:prstGeom prst="rect">
            <a:avLst/>
          </a:prstGeom>
        </p:spPr>
      </p:pic>
      <p:pic>
        <p:nvPicPr>
          <p:cNvPr id="13" name="Picture 12">
            <a:extLst>
              <a:ext uri="{FF2B5EF4-FFF2-40B4-BE49-F238E27FC236}">
                <a16:creationId xmlns:a16="http://schemas.microsoft.com/office/drawing/2014/main" id="{5497AD1E-D84E-4343-AAD8-644B1092304A}"/>
              </a:ext>
            </a:extLst>
          </p:cNvPr>
          <p:cNvPicPr>
            <a:picLocks noChangeAspect="1"/>
          </p:cNvPicPr>
          <p:nvPr/>
        </p:nvPicPr>
        <p:blipFill>
          <a:blip r:embed="rId9"/>
          <a:stretch>
            <a:fillRect/>
          </a:stretch>
        </p:blipFill>
        <p:spPr>
          <a:xfrm>
            <a:off x="311335" y="3448999"/>
            <a:ext cx="4594225" cy="2471221"/>
          </a:xfrm>
          <a:prstGeom prst="rect">
            <a:avLst/>
          </a:prstGeom>
        </p:spPr>
      </p:pic>
      <p:pic>
        <p:nvPicPr>
          <p:cNvPr id="14" name="Picture 13">
            <a:extLst>
              <a:ext uri="{FF2B5EF4-FFF2-40B4-BE49-F238E27FC236}">
                <a16:creationId xmlns:a16="http://schemas.microsoft.com/office/drawing/2014/main" id="{25EB57AD-7C5F-4CE8-8282-09D9AA19FB38}"/>
              </a:ext>
            </a:extLst>
          </p:cNvPr>
          <p:cNvPicPr>
            <a:picLocks noChangeAspect="1"/>
          </p:cNvPicPr>
          <p:nvPr/>
        </p:nvPicPr>
        <p:blipFill>
          <a:blip r:embed="rId10"/>
          <a:stretch>
            <a:fillRect/>
          </a:stretch>
        </p:blipFill>
        <p:spPr>
          <a:xfrm>
            <a:off x="5040313" y="3429000"/>
            <a:ext cx="4561174" cy="2447925"/>
          </a:xfrm>
          <a:prstGeom prst="rect">
            <a:avLst/>
          </a:prstGeom>
        </p:spPr>
      </p:pic>
    </p:spTree>
    <p:extLst>
      <p:ext uri="{BB962C8B-B14F-4D97-AF65-F5344CB8AC3E}">
        <p14:creationId xmlns:p14="http://schemas.microsoft.com/office/powerpoint/2010/main" val="253604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1CF58A-8680-41BE-925F-48F3F708EC3F}"/>
              </a:ext>
            </a:extLst>
          </p:cNvPr>
          <p:cNvSpPr>
            <a:spLocks noGrp="1"/>
          </p:cNvSpPr>
          <p:nvPr>
            <p:ph type="title"/>
          </p:nvPr>
        </p:nvSpPr>
        <p:spPr/>
        <p:txBody>
          <a:bodyPr/>
          <a:lstStyle/>
          <a:p>
            <a:r>
              <a:rPr lang="en-GB" dirty="0"/>
              <a:t>Segments </a:t>
            </a:r>
            <a:r>
              <a:rPr lang="en-GB" dirty="0" err="1"/>
              <a:t>impactés</a:t>
            </a:r>
            <a:r>
              <a:rPr lang="en-GB" dirty="0"/>
              <a:t> par la </a:t>
            </a:r>
            <a:r>
              <a:rPr lang="en-GB" dirty="0" err="1"/>
              <a:t>baisse</a:t>
            </a:r>
            <a:r>
              <a:rPr lang="en-GB" dirty="0"/>
              <a:t> des prix</a:t>
            </a:r>
          </a:p>
        </p:txBody>
      </p:sp>
      <p:sp>
        <p:nvSpPr>
          <p:cNvPr id="6" name="Content Placeholder 5">
            <a:extLst>
              <a:ext uri="{FF2B5EF4-FFF2-40B4-BE49-F238E27FC236}">
                <a16:creationId xmlns:a16="http://schemas.microsoft.com/office/drawing/2014/main" id="{D427BC09-2528-4736-9A5B-88E74447A9CD}"/>
              </a:ext>
            </a:extLst>
          </p:cNvPr>
          <p:cNvSpPr>
            <a:spLocks noGrp="1"/>
          </p:cNvSpPr>
          <p:nvPr>
            <p:ph sz="half" idx="1"/>
          </p:nvPr>
        </p:nvSpPr>
        <p:spPr/>
        <p:txBody>
          <a:bodyPr>
            <a:normAutofit/>
          </a:bodyPr>
          <a:lstStyle/>
          <a:p>
            <a:pPr algn="l"/>
            <a:r>
              <a:rPr lang="en-US" sz="1100" dirty="0">
                <a:solidFill>
                  <a:schemeClr val="bg2"/>
                </a:solidFill>
                <a:latin typeface="Century Gothic" panose="020B0502020202020204" pitchFamily="34" charset="0"/>
              </a:rPr>
              <a:t>Pays </a:t>
            </a:r>
            <a:r>
              <a:rPr lang="en-US" sz="1100" dirty="0" err="1">
                <a:solidFill>
                  <a:schemeClr val="bg2"/>
                </a:solidFill>
                <a:latin typeface="Century Gothic" panose="020B0502020202020204" pitchFamily="34" charset="0"/>
              </a:rPr>
              <a:t>producteurs</a:t>
            </a:r>
            <a:endParaRPr lang="en-US" sz="1100" dirty="0">
              <a:solidFill>
                <a:schemeClr val="bg2"/>
              </a:solidFill>
              <a:latin typeface="Century Gothic" panose="020B0502020202020204" pitchFamily="34" charset="0"/>
            </a:endParaRPr>
          </a:p>
          <a:p>
            <a:pPr marL="171450" lvl="0" indent="-171450">
              <a:buFont typeface="Arial" panose="020B0604020202020204" pitchFamily="34" charset="0"/>
              <a:buChar char="•"/>
            </a:pPr>
            <a:r>
              <a:rPr lang="fr-FR" sz="1100" b="0" dirty="0">
                <a:solidFill>
                  <a:schemeClr val="bg2"/>
                </a:solidFill>
                <a:latin typeface="Century Gothic" panose="020B0502020202020204" pitchFamily="34" charset="0"/>
              </a:rPr>
              <a:t>Exploration et développement pétrole et gaz – nombre d’installations de forage en activité </a:t>
            </a:r>
            <a:r>
              <a:rPr lang="fr-FR" sz="1100" b="0" dirty="0">
                <a:solidFill>
                  <a:schemeClr val="bg2"/>
                </a:solidFill>
                <a:latin typeface="Century Gothic" panose="020B0502020202020204" pitchFamily="34" charset="0"/>
                <a:sym typeface="Wingdings" panose="05000000000000000000" pitchFamily="2" charset="2"/>
              </a:rPr>
              <a:t></a:t>
            </a:r>
            <a:r>
              <a:rPr lang="fr-FR" sz="1100" b="0" dirty="0">
                <a:solidFill>
                  <a:schemeClr val="bg2"/>
                </a:solidFill>
                <a:latin typeface="Century Gothic" panose="020B0502020202020204" pitchFamily="34" charset="0"/>
              </a:rPr>
              <a:t> impact sur le gasoil. </a:t>
            </a:r>
          </a:p>
          <a:p>
            <a:pPr marL="171450" lvl="0" indent="-171450">
              <a:buFont typeface="Arial" panose="020B0604020202020204" pitchFamily="34" charset="0"/>
              <a:buChar char="•"/>
            </a:pPr>
            <a:r>
              <a:rPr lang="fr-FR" sz="1100" b="0" dirty="0">
                <a:solidFill>
                  <a:schemeClr val="bg2"/>
                </a:solidFill>
                <a:latin typeface="Century Gothic" panose="020B0502020202020204" pitchFamily="34" charset="0"/>
              </a:rPr>
              <a:t>Le report des projets </a:t>
            </a:r>
            <a:r>
              <a:rPr lang="fr-FR" sz="1100" b="0" dirty="0" err="1">
                <a:solidFill>
                  <a:schemeClr val="bg2"/>
                </a:solidFill>
                <a:latin typeface="Century Gothic" panose="020B0502020202020204" pitchFamily="34" charset="0"/>
              </a:rPr>
              <a:t>Sangomar</a:t>
            </a:r>
            <a:r>
              <a:rPr lang="fr-FR" sz="1100" b="0" dirty="0">
                <a:solidFill>
                  <a:schemeClr val="bg2"/>
                </a:solidFill>
                <a:latin typeface="Century Gothic" panose="020B0502020202020204" pitchFamily="34" charset="0"/>
              </a:rPr>
              <a:t> / Grand Tortue aura un impact sur la consommation de gasoil. </a:t>
            </a:r>
          </a:p>
          <a:p>
            <a:pPr marL="171450" lvl="0" indent="-171450">
              <a:buFont typeface="Arial" panose="020B0604020202020204" pitchFamily="34" charset="0"/>
              <a:buChar char="•"/>
            </a:pPr>
            <a:r>
              <a:rPr lang="fr-FR" sz="1100" b="0" dirty="0">
                <a:solidFill>
                  <a:schemeClr val="bg2"/>
                </a:solidFill>
                <a:latin typeface="Century Gothic" panose="020B0502020202020204" pitchFamily="34" charset="0"/>
              </a:rPr>
              <a:t>Dépenses publiques et projets infrastructurels </a:t>
            </a:r>
            <a:r>
              <a:rPr lang="fr-FR" sz="1100" b="0" dirty="0">
                <a:solidFill>
                  <a:schemeClr val="bg2"/>
                </a:solidFill>
                <a:latin typeface="Century Gothic" panose="020B0502020202020204" pitchFamily="34" charset="0"/>
                <a:sym typeface="Wingdings" panose="05000000000000000000" pitchFamily="2" charset="2"/>
              </a:rPr>
              <a:t> impact sur le gasoil. </a:t>
            </a:r>
          </a:p>
          <a:p>
            <a:pPr marL="171450" lvl="0" indent="-171450">
              <a:buFont typeface="Arial" panose="020B0604020202020204" pitchFamily="34" charset="0"/>
              <a:buChar char="•"/>
            </a:pPr>
            <a:r>
              <a:rPr lang="fr-FR" sz="1100" b="0" dirty="0">
                <a:solidFill>
                  <a:schemeClr val="bg2"/>
                </a:solidFill>
                <a:latin typeface="Century Gothic" panose="020B0502020202020204" pitchFamily="34" charset="0"/>
                <a:sym typeface="Wingdings" panose="05000000000000000000" pitchFamily="2" charset="2"/>
              </a:rPr>
              <a:t>Projets privés (exemple : l’immobilier en Angola). </a:t>
            </a:r>
          </a:p>
          <a:p>
            <a:pPr marL="171450" lvl="0" indent="-171450">
              <a:buFont typeface="Arial" panose="020B0604020202020204" pitchFamily="34" charset="0"/>
              <a:buChar char="•"/>
            </a:pPr>
            <a:r>
              <a:rPr lang="fr-FR" sz="1100" b="0" dirty="0">
                <a:solidFill>
                  <a:schemeClr val="bg2"/>
                </a:solidFill>
                <a:latin typeface="Century Gothic" panose="020B0502020202020204" pitchFamily="34" charset="0"/>
                <a:sym typeface="Wingdings" panose="05000000000000000000" pitchFamily="2" charset="2"/>
              </a:rPr>
              <a:t>Manque de dollars  impact sur les importations (y compris l’essence). </a:t>
            </a:r>
          </a:p>
          <a:p>
            <a:pPr marL="171450" lvl="0" indent="-171450">
              <a:buFont typeface="Arial" panose="020B0604020202020204" pitchFamily="34" charset="0"/>
              <a:buChar char="•"/>
            </a:pPr>
            <a:r>
              <a:rPr lang="fr-FR" sz="1100" b="0" dirty="0">
                <a:solidFill>
                  <a:schemeClr val="bg2"/>
                </a:solidFill>
                <a:latin typeface="Century Gothic" panose="020B0502020202020204" pitchFamily="34" charset="0"/>
                <a:sym typeface="Wingdings" panose="05000000000000000000" pitchFamily="2" charset="2"/>
              </a:rPr>
              <a:t>Les politiques de stabilisation jouent également un rôle. </a:t>
            </a:r>
          </a:p>
          <a:p>
            <a:pPr marL="171450" lvl="0" indent="-171450">
              <a:buFont typeface="Arial" panose="020B0604020202020204" pitchFamily="34" charset="0"/>
              <a:buChar char="•"/>
            </a:pPr>
            <a:r>
              <a:rPr lang="fr-FR" sz="1100" b="0" dirty="0">
                <a:solidFill>
                  <a:schemeClr val="bg2"/>
                </a:solidFill>
                <a:latin typeface="Century Gothic" panose="020B0502020202020204" pitchFamily="34" charset="0"/>
                <a:sym typeface="Wingdings" panose="05000000000000000000" pitchFamily="2" charset="2"/>
              </a:rPr>
              <a:t>Analyse produit-par-produit: Gasoil, Bitume versus Essence, fioul lourd, GPL. </a:t>
            </a:r>
          </a:p>
          <a:p>
            <a:pPr marL="171450" lvl="0" indent="-171450">
              <a:buFont typeface="Arial" panose="020B0604020202020204" pitchFamily="34" charset="0"/>
              <a:buChar char="•"/>
            </a:pPr>
            <a:r>
              <a:rPr lang="en-US" sz="1100" b="0" dirty="0">
                <a:solidFill>
                  <a:schemeClr val="bg2"/>
                </a:solidFill>
                <a:latin typeface="Century Gothic" panose="020B0502020202020204" pitchFamily="34" charset="0"/>
              </a:rPr>
              <a:t>Impact </a:t>
            </a:r>
            <a:r>
              <a:rPr lang="en-US" sz="1100" b="0" dirty="0" err="1">
                <a:solidFill>
                  <a:schemeClr val="bg2"/>
                </a:solidFill>
                <a:latin typeface="Century Gothic" panose="020B0502020202020204" pitchFamily="34" charset="0"/>
              </a:rPr>
              <a:t>négatif</a:t>
            </a:r>
            <a:r>
              <a:rPr lang="en-US" sz="1100" b="0" dirty="0">
                <a:solidFill>
                  <a:schemeClr val="bg2"/>
                </a:solidFill>
                <a:latin typeface="Century Gothic" panose="020B0502020202020204" pitchFamily="34" charset="0"/>
              </a:rPr>
              <a:t> </a:t>
            </a:r>
            <a:r>
              <a:rPr lang="en-US" sz="1100" b="0" dirty="0" err="1">
                <a:solidFill>
                  <a:schemeClr val="bg2"/>
                </a:solidFill>
                <a:latin typeface="Century Gothic" panose="020B0502020202020204" pitchFamily="34" charset="0"/>
              </a:rPr>
              <a:t>compensé</a:t>
            </a:r>
            <a:r>
              <a:rPr lang="en-US" sz="1100" b="0" dirty="0">
                <a:solidFill>
                  <a:schemeClr val="bg2"/>
                </a:solidFill>
                <a:latin typeface="Century Gothic" panose="020B0502020202020204" pitchFamily="34" charset="0"/>
              </a:rPr>
              <a:t>, </a:t>
            </a:r>
            <a:r>
              <a:rPr lang="en-US" sz="1100" b="0" dirty="0" err="1">
                <a:solidFill>
                  <a:schemeClr val="bg2"/>
                </a:solidFill>
                <a:latin typeface="Century Gothic" panose="020B0502020202020204" pitchFamily="34" charset="0"/>
              </a:rPr>
              <a:t>en</a:t>
            </a:r>
            <a:r>
              <a:rPr lang="en-US" sz="1100" b="0" dirty="0">
                <a:solidFill>
                  <a:schemeClr val="bg2"/>
                </a:solidFill>
                <a:latin typeface="Century Gothic" panose="020B0502020202020204" pitchFamily="34" charset="0"/>
              </a:rPr>
              <a:t> </a:t>
            </a:r>
            <a:r>
              <a:rPr lang="en-US" sz="1100" b="0" dirty="0" err="1">
                <a:solidFill>
                  <a:schemeClr val="bg2"/>
                </a:solidFill>
                <a:latin typeface="Century Gothic" panose="020B0502020202020204" pitchFamily="34" charset="0"/>
              </a:rPr>
              <a:t>partie</a:t>
            </a:r>
            <a:r>
              <a:rPr lang="en-US" sz="1100" b="0" dirty="0">
                <a:solidFill>
                  <a:schemeClr val="bg2"/>
                </a:solidFill>
                <a:latin typeface="Century Gothic" panose="020B0502020202020204" pitchFamily="34" charset="0"/>
              </a:rPr>
              <a:t>, par la </a:t>
            </a:r>
            <a:r>
              <a:rPr lang="en-US" sz="1100" b="0" dirty="0" err="1">
                <a:solidFill>
                  <a:schemeClr val="bg2"/>
                </a:solidFill>
                <a:latin typeface="Century Gothic" panose="020B0502020202020204" pitchFamily="34" charset="0"/>
              </a:rPr>
              <a:t>démographie</a:t>
            </a:r>
            <a:r>
              <a:rPr lang="en-US" sz="1100" b="0" dirty="0">
                <a:solidFill>
                  <a:schemeClr val="bg2"/>
                </a:solidFill>
                <a:latin typeface="Century Gothic" panose="020B0502020202020204" pitchFamily="34" charset="0"/>
              </a:rPr>
              <a:t>. </a:t>
            </a:r>
          </a:p>
          <a:p>
            <a:pPr marL="0" lvl="1" indent="0" algn="l">
              <a:buNone/>
            </a:pPr>
            <a:endParaRPr lang="en-GB" sz="1100" dirty="0">
              <a:solidFill>
                <a:srgbClr val="FF0000"/>
              </a:solidFill>
              <a:latin typeface="Century Gothic" panose="020B0502020202020204" pitchFamily="34" charset="0"/>
            </a:endParaRPr>
          </a:p>
          <a:p>
            <a:pPr algn="l"/>
            <a:r>
              <a:rPr lang="en-US" sz="1100" dirty="0">
                <a:solidFill>
                  <a:schemeClr val="bg2"/>
                </a:solidFill>
                <a:latin typeface="Century Gothic" panose="020B0502020202020204" pitchFamily="34" charset="0"/>
              </a:rPr>
              <a:t>Pays </a:t>
            </a:r>
            <a:r>
              <a:rPr lang="en-US" sz="1100" dirty="0" err="1">
                <a:solidFill>
                  <a:schemeClr val="bg2"/>
                </a:solidFill>
                <a:latin typeface="Century Gothic" panose="020B0502020202020204" pitchFamily="34" charset="0"/>
              </a:rPr>
              <a:t>importateurs</a:t>
            </a:r>
            <a:endParaRPr lang="en-US" sz="1100" dirty="0">
              <a:solidFill>
                <a:schemeClr val="bg2"/>
              </a:solidFill>
              <a:latin typeface="Century Gothic" panose="020B0502020202020204" pitchFamily="34" charset="0"/>
            </a:endParaRPr>
          </a:p>
          <a:p>
            <a:pPr marL="171450" lvl="0" indent="-171450">
              <a:buFont typeface="Arial" panose="020B0604020202020204" pitchFamily="34" charset="0"/>
              <a:buChar char="•"/>
            </a:pPr>
            <a:r>
              <a:rPr lang="fr-FR" sz="1100" b="0" dirty="0">
                <a:solidFill>
                  <a:schemeClr val="bg2"/>
                </a:solidFill>
                <a:latin typeface="Century Gothic" panose="020B0502020202020204" pitchFamily="34" charset="0"/>
              </a:rPr>
              <a:t>Impact (ou non sur les prix à la pompe), en fonction des politiques de stabilisation, les taux de change, et la fiscalité. </a:t>
            </a:r>
          </a:p>
          <a:p>
            <a:pPr marL="171450" lvl="0" indent="-171450">
              <a:buFont typeface="Arial" panose="020B0604020202020204" pitchFamily="34" charset="0"/>
              <a:buChar char="•"/>
            </a:pPr>
            <a:r>
              <a:rPr lang="fr-FR" sz="1100" b="0" dirty="0">
                <a:solidFill>
                  <a:schemeClr val="bg2"/>
                </a:solidFill>
                <a:latin typeface="Century Gothic" panose="020B0502020202020204" pitchFamily="34" charset="0"/>
              </a:rPr>
              <a:t>Impact globalement positif – exemple le Sénégal : 2016 (+4,3%), 2017 (+8,7%). </a:t>
            </a:r>
          </a:p>
          <a:p>
            <a:pPr marL="171450" lvl="0" indent="-171450">
              <a:buFont typeface="Arial" panose="020B0604020202020204" pitchFamily="34" charset="0"/>
              <a:buChar char="•"/>
            </a:pPr>
            <a:endParaRPr lang="fr-FR" sz="1100" b="0" dirty="0">
              <a:solidFill>
                <a:schemeClr val="bg2"/>
              </a:solidFill>
              <a:latin typeface="Century Gothic" panose="020B0502020202020204" pitchFamily="34" charset="0"/>
            </a:endParaRPr>
          </a:p>
          <a:p>
            <a:pPr algn="l"/>
            <a:r>
              <a:rPr lang="en-US" sz="1100" dirty="0">
                <a:solidFill>
                  <a:schemeClr val="bg2"/>
                </a:solidFill>
                <a:latin typeface="Century Gothic" panose="020B0502020202020204" pitchFamily="34" charset="0"/>
              </a:rPr>
              <a:t>Impact </a:t>
            </a:r>
            <a:r>
              <a:rPr lang="en-US" sz="1100" dirty="0" err="1">
                <a:solidFill>
                  <a:schemeClr val="bg2"/>
                </a:solidFill>
                <a:latin typeface="Century Gothic" panose="020B0502020202020204" pitchFamily="34" charset="0"/>
              </a:rPr>
              <a:t>régional</a:t>
            </a:r>
            <a:r>
              <a:rPr lang="en-US" sz="1100" dirty="0">
                <a:solidFill>
                  <a:schemeClr val="bg2"/>
                </a:solidFill>
                <a:latin typeface="Century Gothic" panose="020B0502020202020204" pitchFamily="34" charset="0"/>
              </a:rPr>
              <a:t> global</a:t>
            </a:r>
          </a:p>
          <a:p>
            <a:pPr marL="171450" lvl="0" indent="-171450">
              <a:buFont typeface="Arial" panose="020B0604020202020204" pitchFamily="34" charset="0"/>
              <a:buChar char="•"/>
            </a:pPr>
            <a:r>
              <a:rPr lang="fr-FR" sz="1100" b="0" dirty="0">
                <a:solidFill>
                  <a:schemeClr val="bg2"/>
                </a:solidFill>
                <a:latin typeface="Century Gothic" panose="020B0502020202020204" pitchFamily="34" charset="0"/>
              </a:rPr>
              <a:t>Pression à la baisse mais croissance toujours positive. </a:t>
            </a:r>
          </a:p>
          <a:p>
            <a:pPr lvl="0"/>
            <a:endParaRPr lang="fr-FR" sz="1100" b="0" dirty="0">
              <a:solidFill>
                <a:schemeClr val="bg2"/>
              </a:solidFill>
              <a:latin typeface="Century Gothic" panose="020B0502020202020204" pitchFamily="34" charset="0"/>
            </a:endParaRPr>
          </a:p>
          <a:p>
            <a:pPr marL="171450" lvl="0" indent="-171450">
              <a:buFont typeface="Arial" panose="020B0604020202020204" pitchFamily="34" charset="0"/>
              <a:buChar char="•"/>
            </a:pPr>
            <a:endParaRPr lang="fr-FR" sz="1100" b="0" dirty="0">
              <a:solidFill>
                <a:schemeClr val="bg2"/>
              </a:solidFill>
              <a:latin typeface="Century Gothic" panose="020B0502020202020204" pitchFamily="34" charset="0"/>
            </a:endParaRPr>
          </a:p>
          <a:p>
            <a:pPr marL="0" lvl="1" indent="0" algn="l">
              <a:buNone/>
            </a:pPr>
            <a:endParaRPr lang="en-GB" sz="1100" dirty="0">
              <a:solidFill>
                <a:srgbClr val="FF0000"/>
              </a:solidFill>
              <a:latin typeface="Century Gothic" panose="020B0502020202020204" pitchFamily="34" charset="0"/>
            </a:endParaRPr>
          </a:p>
        </p:txBody>
      </p:sp>
      <p:sp>
        <p:nvSpPr>
          <p:cNvPr id="3" name="Text Placeholder 2">
            <a:extLst>
              <a:ext uri="{FF2B5EF4-FFF2-40B4-BE49-F238E27FC236}">
                <a16:creationId xmlns:a16="http://schemas.microsoft.com/office/drawing/2014/main" id="{EF374D07-009D-4C56-A4B2-4E94C298E60B}"/>
              </a:ext>
            </a:extLst>
          </p:cNvPr>
          <p:cNvSpPr>
            <a:spLocks noGrp="1"/>
          </p:cNvSpPr>
          <p:nvPr>
            <p:ph type="body" sz="quarter" idx="10"/>
          </p:nvPr>
        </p:nvSpPr>
        <p:spPr/>
        <p:txBody>
          <a:bodyPr/>
          <a:lstStyle/>
          <a:p>
            <a:endParaRPr lang="fr-FR"/>
          </a:p>
        </p:txBody>
      </p:sp>
      <p:pic>
        <p:nvPicPr>
          <p:cNvPr id="8" name="Picture 7">
            <a:extLst>
              <a:ext uri="{FF2B5EF4-FFF2-40B4-BE49-F238E27FC236}">
                <a16:creationId xmlns:a16="http://schemas.microsoft.com/office/drawing/2014/main" id="{400B9142-32E6-493F-A43E-87D22301D5E6}"/>
              </a:ext>
            </a:extLst>
          </p:cNvPr>
          <p:cNvPicPr>
            <a:picLocks noChangeAspect="1"/>
          </p:cNvPicPr>
          <p:nvPr/>
        </p:nvPicPr>
        <p:blipFill>
          <a:blip r:embed="rId2"/>
          <a:stretch>
            <a:fillRect/>
          </a:stretch>
        </p:blipFill>
        <p:spPr>
          <a:xfrm>
            <a:off x="5040312" y="800099"/>
            <a:ext cx="4592637" cy="2466179"/>
          </a:xfrm>
          <a:prstGeom prst="rect">
            <a:avLst/>
          </a:prstGeom>
        </p:spPr>
      </p:pic>
      <p:graphicFrame>
        <p:nvGraphicFramePr>
          <p:cNvPr id="9" name="Diagram 8">
            <a:extLst>
              <a:ext uri="{FF2B5EF4-FFF2-40B4-BE49-F238E27FC236}">
                <a16:creationId xmlns:a16="http://schemas.microsoft.com/office/drawing/2014/main" id="{BCF69966-5026-4DA6-8C29-75F9CC58C53F}"/>
              </a:ext>
            </a:extLst>
          </p:cNvPr>
          <p:cNvGraphicFramePr/>
          <p:nvPr>
            <p:extLst>
              <p:ext uri="{D42A27DB-BD31-4B8C-83A1-F6EECF244321}">
                <p14:modId xmlns:p14="http://schemas.microsoft.com/office/powerpoint/2010/main" val="2100777388"/>
              </p:ext>
            </p:extLst>
          </p:nvPr>
        </p:nvGraphicFramePr>
        <p:xfrm>
          <a:off x="271941" y="5984864"/>
          <a:ext cx="9362118" cy="322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004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1CF58A-8680-41BE-925F-48F3F708EC3F}"/>
              </a:ext>
            </a:extLst>
          </p:cNvPr>
          <p:cNvSpPr>
            <a:spLocks noGrp="1"/>
          </p:cNvSpPr>
          <p:nvPr>
            <p:ph type="title"/>
          </p:nvPr>
        </p:nvSpPr>
        <p:spPr/>
        <p:txBody>
          <a:bodyPr/>
          <a:lstStyle/>
          <a:p>
            <a:r>
              <a:rPr lang="en-GB" dirty="0"/>
              <a:t>Prix et </a:t>
            </a:r>
            <a:r>
              <a:rPr lang="en-GB" dirty="0" err="1"/>
              <a:t>elasticité</a:t>
            </a:r>
            <a:r>
              <a:rPr lang="en-GB" dirty="0"/>
              <a:t> de la </a:t>
            </a:r>
            <a:r>
              <a:rPr lang="en-GB" dirty="0" err="1"/>
              <a:t>demande</a:t>
            </a:r>
            <a:endParaRPr lang="en-GB" dirty="0"/>
          </a:p>
        </p:txBody>
      </p:sp>
      <p:pic>
        <p:nvPicPr>
          <p:cNvPr id="1026" name="Picture 2">
            <a:extLst>
              <a:ext uri="{FF2B5EF4-FFF2-40B4-BE49-F238E27FC236}">
                <a16:creationId xmlns:a16="http://schemas.microsoft.com/office/drawing/2014/main" id="{FA222D8C-1D7F-4A91-A3CA-02E9D8E89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37" y="800100"/>
            <a:ext cx="3792354" cy="2528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A01052AA-3C82-42FA-BE6B-EAAA7D0F7C02}"/>
              </a:ext>
            </a:extLst>
          </p:cNvPr>
          <p:cNvSpPr>
            <a:spLocks noGrp="1"/>
          </p:cNvSpPr>
          <p:nvPr>
            <p:ph type="body" sz="quarter" idx="10"/>
          </p:nvPr>
        </p:nvSpPr>
        <p:spPr/>
        <p:txBody>
          <a:bodyPr/>
          <a:lstStyle/>
          <a:p>
            <a:endParaRPr lang="fr-FR"/>
          </a:p>
        </p:txBody>
      </p:sp>
      <p:pic>
        <p:nvPicPr>
          <p:cNvPr id="1028" name="Picture 4">
            <a:extLst>
              <a:ext uri="{FF2B5EF4-FFF2-40B4-BE49-F238E27FC236}">
                <a16:creationId xmlns:a16="http://schemas.microsoft.com/office/drawing/2014/main" id="{0F776044-06F4-4273-A082-4DFDEBA6E8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311" y="832140"/>
            <a:ext cx="3744294" cy="24961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CAE67FD-067E-4770-A1B8-2FCD3C47AA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19" y="3394219"/>
            <a:ext cx="3792355" cy="25282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54BBF3C-D72E-46E0-B27A-E77E352F1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4219" y="3403843"/>
            <a:ext cx="3709622" cy="24730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Diagram 17">
            <a:extLst>
              <a:ext uri="{FF2B5EF4-FFF2-40B4-BE49-F238E27FC236}">
                <a16:creationId xmlns:a16="http://schemas.microsoft.com/office/drawing/2014/main" id="{E3816D96-45CC-4FDD-AD8D-5C7F18FD1350}"/>
              </a:ext>
            </a:extLst>
          </p:cNvPr>
          <p:cNvGraphicFramePr/>
          <p:nvPr>
            <p:extLst>
              <p:ext uri="{D42A27DB-BD31-4B8C-83A1-F6EECF244321}">
                <p14:modId xmlns:p14="http://schemas.microsoft.com/office/powerpoint/2010/main" val="3474082550"/>
              </p:ext>
            </p:extLst>
          </p:nvPr>
        </p:nvGraphicFramePr>
        <p:xfrm>
          <a:off x="271941" y="5984864"/>
          <a:ext cx="9362118" cy="3227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5577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982892"/>
      </p:ext>
    </p:extLst>
  </p:cSld>
  <p:clrMapOvr>
    <a:masterClrMapping/>
  </p:clrMapOvr>
</p:sld>
</file>

<file path=ppt/theme/theme1.xml><?xml version="1.0" encoding="utf-8"?>
<a:theme xmlns:a="http://schemas.openxmlformats.org/drawingml/2006/main" name="CITAC theme">
  <a:themeElements>
    <a:clrScheme name="CITAC Tequila">
      <a:dk1>
        <a:srgbClr val="444445"/>
      </a:dk1>
      <a:lt1>
        <a:srgbClr val="FFFFFF"/>
      </a:lt1>
      <a:dk2>
        <a:srgbClr val="444445"/>
      </a:dk2>
      <a:lt2>
        <a:srgbClr val="EBEBEB"/>
      </a:lt2>
      <a:accent1>
        <a:srgbClr val="2E4A8D"/>
      </a:accent1>
      <a:accent2>
        <a:srgbClr val="72B8CE"/>
      </a:accent2>
      <a:accent3>
        <a:srgbClr val="A9D3CD"/>
      </a:accent3>
      <a:accent4>
        <a:srgbClr val="F1CD72"/>
      </a:accent4>
      <a:accent5>
        <a:srgbClr val="EAB465"/>
      </a:accent5>
      <a:accent6>
        <a:srgbClr val="DB834A"/>
      </a:accent6>
      <a:hlink>
        <a:srgbClr val="478EDF"/>
      </a:hlink>
      <a:folHlink>
        <a:srgbClr val="9676BC"/>
      </a:folHlink>
    </a:clrScheme>
    <a:fontScheme name="CITAC 1">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12542</TotalTime>
  <Words>345</Words>
  <Application>Microsoft Office PowerPoint</Application>
  <PresentationFormat>A4 Paper (210x297 mm)</PresentationFormat>
  <Paragraphs>39</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Century Gothic (heading)</vt:lpstr>
      <vt:lpstr>CITAC theme</vt:lpstr>
      <vt:lpstr>PowerPoint Presentation</vt:lpstr>
      <vt:lpstr>Etude de cas : 2016-17</vt:lpstr>
      <vt:lpstr>Segments impactés par la baisse des prix</vt:lpstr>
      <vt:lpstr>Prix et elasticité de la demande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Still</dc:creator>
  <cp:lastModifiedBy>James McCullagh</cp:lastModifiedBy>
  <cp:revision>741</cp:revision>
  <cp:lastPrinted>2019-05-10T11:52:39Z</cp:lastPrinted>
  <dcterms:created xsi:type="dcterms:W3CDTF">2018-02-08T09:53:04Z</dcterms:created>
  <dcterms:modified xsi:type="dcterms:W3CDTF">2020-05-19T16:56:52Z</dcterms:modified>
</cp:coreProperties>
</file>