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media/image49.jpg" ContentType="image/png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  <p:sldMasterId id="2147483733" r:id="rId4"/>
  </p:sldMasterIdLst>
  <p:notesMasterIdLst>
    <p:notesMasterId r:id="rId28"/>
  </p:notesMasterIdLst>
  <p:handoutMasterIdLst>
    <p:handoutMasterId r:id="rId29"/>
  </p:handoutMasterIdLst>
  <p:sldIdLst>
    <p:sldId id="411" r:id="rId5"/>
    <p:sldId id="272" r:id="rId6"/>
    <p:sldId id="416" r:id="rId7"/>
    <p:sldId id="288" r:id="rId8"/>
    <p:sldId id="270" r:id="rId9"/>
    <p:sldId id="393" r:id="rId10"/>
    <p:sldId id="406" r:id="rId11"/>
    <p:sldId id="391" r:id="rId12"/>
    <p:sldId id="405" r:id="rId13"/>
    <p:sldId id="407" r:id="rId14"/>
    <p:sldId id="420" r:id="rId15"/>
    <p:sldId id="408" r:id="rId16"/>
    <p:sldId id="417" r:id="rId17"/>
    <p:sldId id="273" r:id="rId18"/>
    <p:sldId id="304" r:id="rId19"/>
    <p:sldId id="412" r:id="rId20"/>
    <p:sldId id="282" r:id="rId21"/>
    <p:sldId id="413" r:id="rId22"/>
    <p:sldId id="400" r:id="rId23"/>
    <p:sldId id="415" r:id="rId24"/>
    <p:sldId id="414" r:id="rId25"/>
    <p:sldId id="314" r:id="rId26"/>
    <p:sldId id="41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BB21"/>
    <a:srgbClr val="FF630A"/>
    <a:srgbClr val="FF5B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12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892" y="44"/>
      </p:cViewPr>
      <p:guideLst>
        <p:guide orient="horz" pos="2328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EBFBF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D4B7-4919-BD4A-72BD37247BBB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D4B7-4919-BD4A-72BD37247BB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B7-4919-BD4A-72BD37247B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EBFBF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5206-4EA0-9240-5AB2F9049BE9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5206-4EA0-9240-5AB2F9049BE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06-4EA0-9240-5AB2F9049B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8439FE-94A4-4394-BEC7-0F98A62231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5EB94D-D734-48CF-9D74-A503AF9711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08336-F1CD-467F-8FDC-ABD4B658DC6B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BB9547-E2B2-442A-99FE-388E5C7728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8DB4FD-0ECC-403B-9800-DA17BC88EF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82CE0-FBF7-4D86-8DEC-B86BC83DA85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1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1F036-9BEF-42F2-A356-589E868B7D7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B355F-7DE4-4D29-AD17-021F578115D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1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B75548DB-9145-4C14-977F-BF3E634F8427}"/>
              </a:ext>
            </a:extLst>
          </p:cNvPr>
          <p:cNvSpPr/>
          <p:nvPr userDrawn="1"/>
        </p:nvSpPr>
        <p:spPr>
          <a:xfrm>
            <a:off x="3857624" y="601907"/>
            <a:ext cx="7771585" cy="5654186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1BB11-CE0C-4E0F-902B-E0070B16AAE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68565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37E444D-D0F8-454F-BC8D-5B07A246403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9443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017A26C-1F87-42E7-AD5B-9E66527C129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12030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144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999636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439889" y="1"/>
            <a:ext cx="2520000" cy="4725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235774" y="692696"/>
            <a:ext cx="2520000" cy="6165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6677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70290CC-81EF-4E15-9C76-9825C872E73D}"/>
              </a:ext>
            </a:extLst>
          </p:cNvPr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CEF7E4-8494-44BA-9495-9F967125937F}"/>
              </a:ext>
            </a:extLst>
          </p:cNvPr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52FCF1B-F1CF-41E9-84C6-9D8022AAF358}"/>
              </a:ext>
            </a:extLst>
          </p:cNvPr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A80C23-9532-403F-8276-9AD3849FBC9A}"/>
              </a:ext>
            </a:extLst>
          </p:cNvPr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1CEBA1-0EDA-4340-A4AD-56B021D0A009}"/>
              </a:ext>
            </a:extLst>
          </p:cNvPr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F2F2F2-DE5A-4BD1-85CE-DD9ECFCBD255}"/>
              </a:ext>
            </a:extLst>
          </p:cNvPr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92DCE5-2166-4668-B521-0638D75A07ED}"/>
              </a:ext>
            </a:extLst>
          </p:cNvPr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050765-659D-4573-A04D-668C8D965743}"/>
              </a:ext>
            </a:extLst>
          </p:cNvPr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7A1F9B-E51F-46C1-928E-641E8940A002}"/>
              </a:ext>
            </a:extLst>
          </p:cNvPr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E7F8D1-0943-4483-BBC8-C0EA02399BA2}"/>
              </a:ext>
            </a:extLst>
          </p:cNvPr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C29172-A0D3-46ED-9F09-2AB2F89E9419}"/>
              </a:ext>
            </a:extLst>
          </p:cNvPr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889500-846F-42F1-99B4-64FC8796EC66}"/>
              </a:ext>
            </a:extLst>
          </p:cNvPr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D4DB23-347B-441F-B307-6A5452DFA1EB}"/>
              </a:ext>
            </a:extLst>
          </p:cNvPr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A81D6F-6D57-49A7-ACE9-4CB76CAB4B5B}"/>
              </a:ext>
            </a:extLst>
          </p:cNvPr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DB441B-A93D-469C-8F26-6C38E82A4BEC}"/>
              </a:ext>
            </a:extLst>
          </p:cNvPr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7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E4AE12-A91F-4000-9723-E46EA300B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70AD91E-E417-4931-8717-CF6020BF6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90CB8C-1954-405E-9B43-AEEA2A2BD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7089-50C4-40D3-AA56-790317E3739C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4DFDCE-0A70-43C0-A8E9-8D07C694A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B597F3-9259-48F1-828A-1478793A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04A9-4D86-447A-9D74-F6B657ABA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459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58CBDB-58DB-49BE-8F2F-539C73B5A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43D1FE-A458-4F66-952D-034A4BA39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1C2281-01EB-4B7C-8A6C-B182C89E0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7089-50C4-40D3-AA56-790317E3739C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7564B9-6EBA-4F34-8A83-7AFD3EA4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A634D1-CF61-4CB9-8C3C-D51ECC53F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04A9-4D86-447A-9D74-F6B657ABA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642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7089-50C4-40D3-AA56-790317E3739C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04A9-4D86-447A-9D74-F6B657ABA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903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7089-50C4-40D3-AA56-790317E3739C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04A9-4D86-447A-9D74-F6B657ABA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029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531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367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644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701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2575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863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1926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096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513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84681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443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DE2E88-6A87-4923-A695-C08C6C89DECA}"/>
              </a:ext>
            </a:extLst>
          </p:cNvPr>
          <p:cNvSpPr/>
          <p:nvPr userDrawn="1"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115276D-F3BF-43F2-930C-943D3CCC450E}"/>
              </a:ext>
            </a:extLst>
          </p:cNvPr>
          <p:cNvSpPr/>
          <p:nvPr userDrawn="1"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B75548DB-9145-4C14-977F-BF3E634F8427}"/>
              </a:ext>
            </a:extLst>
          </p:cNvPr>
          <p:cNvSpPr/>
          <p:nvPr userDrawn="1"/>
        </p:nvSpPr>
        <p:spPr>
          <a:xfrm>
            <a:off x="3857624" y="601907"/>
            <a:ext cx="7771585" cy="5654186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1BB11-CE0C-4E0F-902B-E0070B16AAE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68565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37E444D-D0F8-454F-BC8D-5B07A246403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9443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017A26C-1F87-42E7-AD5B-9E66527C129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12030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028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23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524873-6BE5-4879-B50F-EC3ECF1F2BA1}"/>
              </a:ext>
            </a:extLst>
          </p:cNvPr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DB7680-BCD7-4C1B-97B4-C82E082C47C2}"/>
              </a:ext>
            </a:extLst>
          </p:cNvPr>
          <p:cNvGrpSpPr/>
          <p:nvPr userDrawn="1"/>
        </p:nvGrpSpPr>
        <p:grpSpPr>
          <a:xfrm>
            <a:off x="623567" y="-9292"/>
            <a:ext cx="2434936" cy="1219200"/>
            <a:chOff x="623567" y="20852"/>
            <a:chExt cx="2434936" cy="12192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C6E2EE-321A-47CB-9B17-01A6C7F54C53}"/>
                </a:ext>
              </a:extLst>
            </p:cNvPr>
            <p:cNvSpPr/>
            <p:nvPr userDrawn="1"/>
          </p:nvSpPr>
          <p:spPr>
            <a:xfrm>
              <a:off x="1538287" y="20852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1EE286-F844-4771-9CFC-94BF60D78565}"/>
                </a:ext>
              </a:extLst>
            </p:cNvPr>
            <p:cNvSpPr/>
            <p:nvPr userDrawn="1"/>
          </p:nvSpPr>
          <p:spPr>
            <a:xfrm>
              <a:off x="2161853" y="284463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19794EC-70B7-4CA7-B86F-B7DD5B250116}"/>
                </a:ext>
              </a:extLst>
            </p:cNvPr>
            <p:cNvSpPr/>
            <p:nvPr userDrawn="1"/>
          </p:nvSpPr>
          <p:spPr>
            <a:xfrm>
              <a:off x="1378101" y="436863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923C14-7C77-40CC-82DB-9E1F4A7524AB}"/>
                </a:ext>
              </a:extLst>
            </p:cNvPr>
            <p:cNvSpPr/>
            <p:nvPr userDrawn="1"/>
          </p:nvSpPr>
          <p:spPr>
            <a:xfrm>
              <a:off x="745171" y="282011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5BE877-79E4-493D-8CCE-9682FE0748AA}"/>
                </a:ext>
              </a:extLst>
            </p:cNvPr>
            <p:cNvSpPr/>
            <p:nvPr userDrawn="1"/>
          </p:nvSpPr>
          <p:spPr>
            <a:xfrm>
              <a:off x="623567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92FD92A-CC13-4DFD-A85C-8CE910B21828}"/>
                </a:ext>
              </a:extLst>
            </p:cNvPr>
            <p:cNvSpPr/>
            <p:nvPr userDrawn="1"/>
          </p:nvSpPr>
          <p:spPr>
            <a:xfrm>
              <a:off x="1235073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C05787A-C43E-453A-BE07-3D337B74A2E0}"/>
                </a:ext>
              </a:extLst>
            </p:cNvPr>
            <p:cNvSpPr/>
            <p:nvPr userDrawn="1"/>
          </p:nvSpPr>
          <p:spPr>
            <a:xfrm>
              <a:off x="2674902" y="576526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A36D23-48BD-4BA3-8545-A3920D835DF4}"/>
              </a:ext>
            </a:extLst>
          </p:cNvPr>
          <p:cNvGrpSpPr/>
          <p:nvPr userDrawn="1"/>
        </p:nvGrpSpPr>
        <p:grpSpPr>
          <a:xfrm flipH="1">
            <a:off x="9757064" y="5636998"/>
            <a:ext cx="2434936" cy="1240052"/>
            <a:chOff x="328292" y="0"/>
            <a:chExt cx="2434936" cy="124005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22CDA6-66B0-4261-8AAB-F61537EBC5C1}"/>
                </a:ext>
              </a:extLst>
            </p:cNvPr>
            <p:cNvSpPr/>
            <p:nvPr userDrawn="1"/>
          </p:nvSpPr>
          <p:spPr>
            <a:xfrm>
              <a:off x="1243012" y="0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E29A8A-7472-4C7B-B2D8-F2CA911113E6}"/>
                </a:ext>
              </a:extLst>
            </p:cNvPr>
            <p:cNvSpPr/>
            <p:nvPr userDrawn="1"/>
          </p:nvSpPr>
          <p:spPr>
            <a:xfrm>
              <a:off x="1866578" y="263611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2D5BA9-02F0-4EBF-8047-65342716CF01}"/>
                </a:ext>
              </a:extLst>
            </p:cNvPr>
            <p:cNvSpPr/>
            <p:nvPr userDrawn="1"/>
          </p:nvSpPr>
          <p:spPr>
            <a:xfrm>
              <a:off x="1082826" y="422492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4CD11AB-8BFB-424D-B3CC-4FEB6AB5C821}"/>
                </a:ext>
              </a:extLst>
            </p:cNvPr>
            <p:cNvSpPr/>
            <p:nvPr userDrawn="1"/>
          </p:nvSpPr>
          <p:spPr>
            <a:xfrm>
              <a:off x="449896" y="280904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2DE08-397D-4848-B109-C55EEF52BDA4}"/>
                </a:ext>
              </a:extLst>
            </p:cNvPr>
            <p:cNvSpPr/>
            <p:nvPr userDrawn="1"/>
          </p:nvSpPr>
          <p:spPr>
            <a:xfrm>
              <a:off x="328292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598C0A-7EE6-4767-B149-6F044CB9FD7B}"/>
                </a:ext>
              </a:extLst>
            </p:cNvPr>
            <p:cNvSpPr/>
            <p:nvPr userDrawn="1"/>
          </p:nvSpPr>
          <p:spPr>
            <a:xfrm>
              <a:off x="939798" y="608493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36E712-C4F3-4B0A-8585-2B8D1DBCB0CC}"/>
                </a:ext>
              </a:extLst>
            </p:cNvPr>
            <p:cNvSpPr/>
            <p:nvPr userDrawn="1"/>
          </p:nvSpPr>
          <p:spPr>
            <a:xfrm>
              <a:off x="2379627" y="555674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758FE55-F2E3-411E-B08B-7BB726147569}"/>
              </a:ext>
            </a:extLst>
          </p:cNvPr>
          <p:cNvSpPr/>
          <p:nvPr userDrawn="1"/>
        </p:nvSpPr>
        <p:spPr>
          <a:xfrm>
            <a:off x="0" y="63597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BD529C-F177-4014-858A-48426744683D}"/>
              </a:ext>
            </a:extLst>
          </p:cNvPr>
          <p:cNvSpPr/>
          <p:nvPr userDrawn="1"/>
        </p:nvSpPr>
        <p:spPr>
          <a:xfrm>
            <a:off x="0" y="65121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9A4EDC-BC81-48B2-A5D1-5C42D2143CB0}"/>
              </a:ext>
            </a:extLst>
          </p:cNvPr>
          <p:cNvSpPr/>
          <p:nvPr userDrawn="1"/>
        </p:nvSpPr>
        <p:spPr>
          <a:xfrm>
            <a:off x="0" y="66645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2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DE4DB8-95B1-490C-9ADC-E0A3E777B4A5}"/>
              </a:ext>
            </a:extLst>
          </p:cNvPr>
          <p:cNvSpPr/>
          <p:nvPr userDrawn="1"/>
        </p:nvSpPr>
        <p:spPr>
          <a:xfrm>
            <a:off x="419100" y="490537"/>
            <a:ext cx="8429625" cy="5876925"/>
          </a:xfrm>
          <a:prstGeom prst="roundRect">
            <a:avLst>
              <a:gd name="adj" fmla="val 483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2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DA522A-2DEF-4520-8803-18075D5AFB6D}"/>
              </a:ext>
            </a:extLst>
          </p:cNvPr>
          <p:cNvSpPr/>
          <p:nvPr userDrawn="1"/>
        </p:nvSpPr>
        <p:spPr>
          <a:xfrm>
            <a:off x="405725" y="347409"/>
            <a:ext cx="11380551" cy="6163182"/>
          </a:xfrm>
          <a:prstGeom prst="roundRect">
            <a:avLst>
              <a:gd name="adj" fmla="val 388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99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1" r:id="rId2"/>
    <p:sldLayoutId id="2147483662" r:id="rId3"/>
    <p:sldLayoutId id="2147483658" r:id="rId4"/>
    <p:sldLayoutId id="2147483666" r:id="rId5"/>
    <p:sldLayoutId id="2147483665" r:id="rId6"/>
    <p:sldLayoutId id="2147483664" r:id="rId7"/>
    <p:sldLayoutId id="2147483667" r:id="rId8"/>
    <p:sldLayoutId id="2147483672" r:id="rId9"/>
    <p:sldLayoutId id="2147483674" r:id="rId10"/>
    <p:sldLayoutId id="2147483663" r:id="rId11"/>
    <p:sldLayoutId id="2147483680" r:id="rId12"/>
    <p:sldLayoutId id="214748368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44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jpg"/><Relationship Id="rId18" Type="http://schemas.openxmlformats.org/officeDocument/2006/relationships/image" Target="../media/image48.jpg"/><Relationship Id="rId3" Type="http://schemas.openxmlformats.org/officeDocument/2006/relationships/image" Target="../media/image33.png"/><Relationship Id="rId21" Type="http://schemas.openxmlformats.org/officeDocument/2006/relationships/image" Target="../media/image51.jp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20" Type="http://schemas.openxmlformats.org/officeDocument/2006/relationships/image" Target="../media/image5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jpg"/><Relationship Id="rId23" Type="http://schemas.openxmlformats.org/officeDocument/2006/relationships/image" Target="../media/image53.jpg"/><Relationship Id="rId10" Type="http://schemas.openxmlformats.org/officeDocument/2006/relationships/image" Target="../media/image40.png"/><Relationship Id="rId19" Type="http://schemas.openxmlformats.org/officeDocument/2006/relationships/image" Target="../media/image49.jp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jpg"/><Relationship Id="rId22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jpeg"/><Relationship Id="rId3" Type="http://schemas.openxmlformats.org/officeDocument/2006/relationships/image" Target="../media/image55.svg"/><Relationship Id="rId7" Type="http://schemas.openxmlformats.org/officeDocument/2006/relationships/image" Target="../media/image58.png"/><Relationship Id="rId12" Type="http://schemas.openxmlformats.org/officeDocument/2006/relationships/image" Target="../media/image63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JPG"/><Relationship Id="rId11" Type="http://schemas.openxmlformats.org/officeDocument/2006/relationships/image" Target="../media/image62.jpeg"/><Relationship Id="rId5" Type="http://schemas.openxmlformats.org/officeDocument/2006/relationships/image" Target="../media/image56.png"/><Relationship Id="rId10" Type="http://schemas.openxmlformats.org/officeDocument/2006/relationships/image" Target="../media/image61.jpe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9.png"/><Relationship Id="rId7" Type="http://schemas.openxmlformats.org/officeDocument/2006/relationships/image" Target="../media/image7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6" Type="http://schemas.microsoft.com/office/2007/relationships/hdphoto" Target="../media/hdphoto2.wdp"/><Relationship Id="rId5" Type="http://schemas.openxmlformats.org/officeDocument/2006/relationships/image" Target="../media/image70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9.png"/><Relationship Id="rId7" Type="http://schemas.openxmlformats.org/officeDocument/2006/relationships/image" Target="../media/image7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6" Type="http://schemas.microsoft.com/office/2007/relationships/hdphoto" Target="../media/hdphoto2.wdp"/><Relationship Id="rId5" Type="http://schemas.openxmlformats.org/officeDocument/2006/relationships/image" Target="../media/image70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9.png"/><Relationship Id="rId7" Type="http://schemas.openxmlformats.org/officeDocument/2006/relationships/image" Target="../media/image7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6" Type="http://schemas.microsoft.com/office/2007/relationships/hdphoto" Target="../media/hdphoto2.wdp"/><Relationship Id="rId5" Type="http://schemas.openxmlformats.org/officeDocument/2006/relationships/image" Target="../media/image70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6" Type="http://schemas.microsoft.com/office/2007/relationships/hdphoto" Target="../media/hdphoto2.wdp"/><Relationship Id="rId5" Type="http://schemas.openxmlformats.org/officeDocument/2006/relationships/image" Target="../media/image70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peres.sn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12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11" Type="http://schemas.openxmlformats.org/officeDocument/2006/relationships/image" Target="../media/image24.jp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PNG"/><Relationship Id="rId1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8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envenue au Rav Germon - AC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06" b="30174"/>
          <a:stretch/>
        </p:blipFill>
        <p:spPr bwMode="auto">
          <a:xfrm>
            <a:off x="2555295" y="1633852"/>
            <a:ext cx="7620000" cy="263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/>
          <p:nvPr/>
        </p:nvPicPr>
        <p:blipFill rotWithShape="1">
          <a:blip r:embed="rId3"/>
          <a:srcRect l="24811" t="43429" r="22916" b="37517"/>
          <a:stretch/>
        </p:blipFill>
        <p:spPr bwMode="auto">
          <a:xfrm>
            <a:off x="41775" y="0"/>
            <a:ext cx="5551383" cy="1733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62201" y="4207735"/>
            <a:ext cx="75838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6DBB21"/>
                </a:solidFill>
              </a:rPr>
              <a:t>PRESENTATION:</a:t>
            </a:r>
          </a:p>
          <a:p>
            <a:r>
              <a:rPr lang="fr-FR" sz="2400" b="1" dirty="0" smtClean="0">
                <a:solidFill>
                  <a:srgbClr val="6DBB21"/>
                </a:solidFill>
              </a:rPr>
              <a:t>Mr Abdoulaye BA, Vice Président du COPERES</a:t>
            </a:r>
            <a:endParaRPr lang="fr-FR" sz="2400" b="1" dirty="0">
              <a:solidFill>
                <a:srgbClr val="6DBB21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0954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461" y="1980660"/>
            <a:ext cx="1428750" cy="14287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26" y="3409410"/>
            <a:ext cx="1428750" cy="14287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721" y="1924809"/>
            <a:ext cx="1428750" cy="14287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268" y="1914649"/>
            <a:ext cx="1428750" cy="14287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01" y="3318185"/>
            <a:ext cx="1428750" cy="142875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584" y="4420730"/>
            <a:ext cx="1428750" cy="142875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638" y="3365361"/>
            <a:ext cx="1428750" cy="142875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630" y="3353559"/>
            <a:ext cx="1428750" cy="142875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028" y="3150731"/>
            <a:ext cx="1428750" cy="142875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872" y="3268868"/>
            <a:ext cx="1428750" cy="142875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751" y="3431401"/>
            <a:ext cx="1428750" cy="142875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89" y="4417930"/>
            <a:ext cx="1428750" cy="142875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945" y="1936611"/>
            <a:ext cx="1428750" cy="142875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232" y="1803234"/>
            <a:ext cx="1428750" cy="142875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836" y="1980660"/>
            <a:ext cx="1428750" cy="142875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96" y="1936611"/>
            <a:ext cx="1428750" cy="142875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12" y="4629991"/>
            <a:ext cx="1334291" cy="894347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6" y="4444691"/>
            <a:ext cx="1341699" cy="1341699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836" y="5934171"/>
            <a:ext cx="1827300" cy="734626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52" y="5035955"/>
            <a:ext cx="1922663" cy="406648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676" y="5022673"/>
            <a:ext cx="1741134" cy="412432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5" r="14762" b="48577"/>
          <a:stretch/>
        </p:blipFill>
        <p:spPr>
          <a:xfrm>
            <a:off x="6859945" y="5831710"/>
            <a:ext cx="4083384" cy="840401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E760C1E7-4CF9-4998-B445-D8CB54E412C0}"/>
              </a:ext>
            </a:extLst>
          </p:cNvPr>
          <p:cNvSpPr txBox="1"/>
          <p:nvPr/>
        </p:nvSpPr>
        <p:spPr>
          <a:xfrm>
            <a:off x="4534372" y="265948"/>
            <a:ext cx="3531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3600" b="1" dirty="0">
                <a:solidFill>
                  <a:schemeClr val="bg1">
                    <a:lumMod val="50000"/>
                  </a:schemeClr>
                </a:solidFill>
                <a:latin typeface="Montserrat SemiBold" panose="00000700000000000000" pitchFamily="50" charset="0"/>
              </a:rPr>
              <a:t>NOS MEMBRES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714917714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400800" y="1893240"/>
            <a:ext cx="3699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Opérateurs </a:t>
            </a:r>
            <a:r>
              <a:rPr lang="fr-FR" dirty="0" smtClean="0"/>
              <a:t>Mini-réseaux: </a:t>
            </a:r>
            <a:r>
              <a:rPr lang="fr-FR" b="1" i="1" dirty="0" smtClean="0"/>
              <a:t>ERIL-MINI GRIDS PV</a:t>
            </a:r>
            <a:endParaRPr lang="fr-FR" b="1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6834909" y="2780145"/>
            <a:ext cx="3971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Distributeurs et installeurs équipements PV </a:t>
            </a:r>
            <a:r>
              <a:rPr lang="fr-FR" b="1" i="1" dirty="0"/>
              <a:t> </a:t>
            </a:r>
            <a:r>
              <a:rPr lang="fr-FR" b="1" i="1" dirty="0" smtClean="0"/>
              <a:t>&amp; Biogaz</a:t>
            </a:r>
            <a:endParaRPr lang="fr-FR" b="1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6834909" y="3667050"/>
            <a:ext cx="3265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Cabinet d’ études &amp; de consultances</a:t>
            </a:r>
            <a:endParaRPr lang="fr-FR" b="1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6308435" y="1214735"/>
            <a:ext cx="4604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kern="0" dirty="0" smtClean="0">
                <a:solidFill>
                  <a:srgbClr val="E3DED1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Producteurs indépendants/ </a:t>
            </a:r>
            <a:r>
              <a:rPr lang="fr-FR" dirty="0" smtClean="0"/>
              <a:t>Solar </a:t>
            </a:r>
            <a:r>
              <a:rPr lang="fr-FR" dirty="0"/>
              <a:t>Independent Power Producer </a:t>
            </a:r>
            <a:r>
              <a:rPr lang="fr-FR" b="1" dirty="0" smtClean="0"/>
              <a:t>(IPP)</a:t>
            </a:r>
            <a:endParaRPr lang="fr-FR" b="1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4673600" y="572655"/>
            <a:ext cx="542636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i="1" dirty="0" smtClean="0"/>
              <a:t>COPERES EST COMPOSE</a:t>
            </a:r>
            <a:endParaRPr lang="fr-FR" b="1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6908800" y="4553955"/>
            <a:ext cx="3265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RE et experts en efficacité</a:t>
            </a:r>
          </a:p>
        </p:txBody>
      </p:sp>
    </p:spTree>
    <p:extLst>
      <p:ext uri="{BB962C8B-B14F-4D97-AF65-F5344CB8AC3E}">
        <p14:creationId xmlns:p14="http://schemas.microsoft.com/office/powerpoint/2010/main" val="761541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E760C1E7-4CF9-4998-B445-D8CB54E412C0}"/>
              </a:ext>
            </a:extLst>
          </p:cNvPr>
          <p:cNvSpPr txBox="1"/>
          <p:nvPr/>
        </p:nvSpPr>
        <p:spPr>
          <a:xfrm>
            <a:off x="4131737" y="441885"/>
            <a:ext cx="477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3600" b="1" dirty="0">
                <a:solidFill>
                  <a:schemeClr val="bg1">
                    <a:lumMod val="50000"/>
                  </a:schemeClr>
                </a:solidFill>
                <a:latin typeface="Montserrat SemiBold" panose="00000700000000000000" pitchFamily="50" charset="0"/>
              </a:rPr>
              <a:t>NOS PARTENAIRES</a:t>
            </a:r>
            <a:endParaRPr lang="fr-FR" sz="3600" dirty="0"/>
          </a:p>
        </p:txBody>
      </p:sp>
      <p:pic>
        <p:nvPicPr>
          <p:cNvPr id="10" name="Graphique 22">
            <a:extLst>
              <a:ext uri="{FF2B5EF4-FFF2-40B4-BE49-F238E27FC236}">
                <a16:creationId xmlns:a16="http://schemas.microsoft.com/office/drawing/2014/main" id="{A55D83BD-AA45-426E-9F0F-7763DD3B1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0906" y="1594941"/>
            <a:ext cx="9747866" cy="126687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544545F-6816-446E-84AA-96A49BD855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299" y="3323264"/>
            <a:ext cx="1992761" cy="70447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E2EE38C-3EC4-4EFD-8B9B-8038DAA9FE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926" y="3075236"/>
            <a:ext cx="952500" cy="9525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5C8AAC4-7740-4760-B396-B4DDBD33695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748" y="3425228"/>
            <a:ext cx="1614589" cy="56023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DA59EE2-CDC3-4272-8AD0-EB158EA1C38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310" y="3498365"/>
            <a:ext cx="1525505" cy="35427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E3E7CEE-865E-42ED-82D4-14B327BC69C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06" y="3215764"/>
            <a:ext cx="1292099" cy="127374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446" y="4758297"/>
            <a:ext cx="1135183" cy="113518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428" y="4758297"/>
            <a:ext cx="1737818" cy="122087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06" y="4866290"/>
            <a:ext cx="1527034" cy="100488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689" y="4682526"/>
            <a:ext cx="1675998" cy="118865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115" y="4899538"/>
            <a:ext cx="1409192" cy="46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07882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1E1607B5-64B5-47A5-8D74-932DFF0AB39F}"/>
              </a:ext>
            </a:extLst>
          </p:cNvPr>
          <p:cNvSpPr/>
          <p:nvPr/>
        </p:nvSpPr>
        <p:spPr>
          <a:xfrm flipH="1">
            <a:off x="9953600" y="3339276"/>
            <a:ext cx="1787797" cy="1972285"/>
          </a:xfrm>
          <a:custGeom>
            <a:avLst/>
            <a:gdLst>
              <a:gd name="connsiteX0" fmla="*/ 696638 w 2036454"/>
              <a:gd name="connsiteY0" fmla="*/ 2081097 h 2246601"/>
              <a:gd name="connsiteX1" fmla="*/ 717664 w 2036454"/>
              <a:gd name="connsiteY1" fmla="*/ 2094765 h 2246601"/>
              <a:gd name="connsiteX2" fmla="*/ 709915 w 2036454"/>
              <a:gd name="connsiteY2" fmla="*/ 2093208 h 2246601"/>
              <a:gd name="connsiteX3" fmla="*/ 1020136 w 2036454"/>
              <a:gd name="connsiteY3" fmla="*/ 0 h 2246601"/>
              <a:gd name="connsiteX4" fmla="*/ 1018229 w 2036454"/>
              <a:gd name="connsiteY4" fmla="*/ 147 h 2246601"/>
              <a:gd name="connsiteX5" fmla="*/ 1016319 w 2036454"/>
              <a:gd name="connsiteY5" fmla="*/ 0 h 2246601"/>
              <a:gd name="connsiteX6" fmla="*/ 0 w 2036454"/>
              <a:gd name="connsiteY6" fmla="*/ 1016319 h 2246601"/>
              <a:gd name="connsiteX7" fmla="*/ 484581 w 2036454"/>
              <a:gd name="connsiteY7" fmla="*/ 1942131 h 2246601"/>
              <a:gd name="connsiteX8" fmla="*/ 533756 w 2036454"/>
              <a:gd name="connsiteY8" fmla="*/ 2149329 h 2246601"/>
              <a:gd name="connsiteX9" fmla="*/ 663812 w 2036454"/>
              <a:gd name="connsiteY9" fmla="*/ 2246601 h 2246601"/>
              <a:gd name="connsiteX10" fmla="*/ 1018229 w 2036454"/>
              <a:gd name="connsiteY10" fmla="*/ 2245332 h 2246601"/>
              <a:gd name="connsiteX11" fmla="*/ 1372641 w 2036454"/>
              <a:gd name="connsiteY11" fmla="*/ 2246601 h 2246601"/>
              <a:gd name="connsiteX12" fmla="*/ 1502697 w 2036454"/>
              <a:gd name="connsiteY12" fmla="*/ 2149329 h 2246601"/>
              <a:gd name="connsiteX13" fmla="*/ 1551873 w 2036454"/>
              <a:gd name="connsiteY13" fmla="*/ 1942131 h 2246601"/>
              <a:gd name="connsiteX14" fmla="*/ 2036454 w 2036454"/>
              <a:gd name="connsiteY14" fmla="*/ 1016319 h 2246601"/>
              <a:gd name="connsiteX15" fmla="*/ 1020136 w 2036454"/>
              <a:gd name="connsiteY15" fmla="*/ 0 h 224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54" h="2246601">
                <a:moveTo>
                  <a:pt x="696638" y="2081097"/>
                </a:moveTo>
                <a:lnTo>
                  <a:pt x="717664" y="2094765"/>
                </a:lnTo>
                <a:lnTo>
                  <a:pt x="709915" y="2093208"/>
                </a:lnTo>
                <a:close/>
                <a:moveTo>
                  <a:pt x="1020136" y="0"/>
                </a:moveTo>
                <a:lnTo>
                  <a:pt x="1018229" y="147"/>
                </a:lnTo>
                <a:lnTo>
                  <a:pt x="1016319" y="0"/>
                </a:lnTo>
                <a:cubicBezTo>
                  <a:pt x="455022" y="0"/>
                  <a:pt x="0" y="455021"/>
                  <a:pt x="0" y="1016319"/>
                </a:cubicBezTo>
                <a:cubicBezTo>
                  <a:pt x="0" y="1396151"/>
                  <a:pt x="271200" y="1771022"/>
                  <a:pt x="484581" y="1942131"/>
                </a:cubicBezTo>
                <a:cubicBezTo>
                  <a:pt x="548151" y="2015370"/>
                  <a:pt x="520096" y="2053853"/>
                  <a:pt x="533756" y="2149329"/>
                </a:cubicBezTo>
                <a:cubicBezTo>
                  <a:pt x="569271" y="2223033"/>
                  <a:pt x="601038" y="2246601"/>
                  <a:pt x="663812" y="2246601"/>
                </a:cubicBezTo>
                <a:lnTo>
                  <a:pt x="1018229" y="2245332"/>
                </a:lnTo>
                <a:lnTo>
                  <a:pt x="1372641" y="2246601"/>
                </a:lnTo>
                <a:cubicBezTo>
                  <a:pt x="1435417" y="2246601"/>
                  <a:pt x="1467183" y="2223033"/>
                  <a:pt x="1502697" y="2149329"/>
                </a:cubicBezTo>
                <a:cubicBezTo>
                  <a:pt x="1516357" y="2053853"/>
                  <a:pt x="1488303" y="2015370"/>
                  <a:pt x="1551873" y="1942131"/>
                </a:cubicBezTo>
                <a:cubicBezTo>
                  <a:pt x="1765253" y="1771022"/>
                  <a:pt x="2036454" y="1396151"/>
                  <a:pt x="2036454" y="1016319"/>
                </a:cubicBezTo>
                <a:cubicBezTo>
                  <a:pt x="2036454" y="455021"/>
                  <a:pt x="1581432" y="0"/>
                  <a:pt x="10201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A72B55-3A59-4038-9590-8BF077C0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6738" y="211313"/>
            <a:ext cx="9866746" cy="658193"/>
          </a:xfrm>
        </p:spPr>
        <p:txBody>
          <a:bodyPr/>
          <a:lstStyle/>
          <a:p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ontserrat SemiBold" panose="00000700000000000000" pitchFamily="50" charset="0"/>
                <a:cs typeface="+mn-cs"/>
              </a:rPr>
              <a:t>LE COPERES EN CHIFFRES</a:t>
            </a:r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FE6899E6-DC04-4FFA-B9C9-4040D5593536}"/>
              </a:ext>
            </a:extLst>
          </p:cNvPr>
          <p:cNvSpPr txBox="1"/>
          <p:nvPr/>
        </p:nvSpPr>
        <p:spPr>
          <a:xfrm>
            <a:off x="2025886" y="1225431"/>
            <a:ext cx="27601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Année </a:t>
            </a:r>
            <a:r>
              <a:rPr lang="fr-C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d’existence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798BE363-E716-4E84-A009-6FA77F8443AF}"/>
              </a:ext>
            </a:extLst>
          </p:cNvPr>
          <p:cNvSpPr txBox="1"/>
          <p:nvPr/>
        </p:nvSpPr>
        <p:spPr>
          <a:xfrm>
            <a:off x="2144018" y="2328560"/>
            <a:ext cx="1772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C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Membres</a:t>
            </a:r>
            <a:r>
              <a:rPr lang="fr-CA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201249F4-B4B4-4159-878B-9E9DE8F85EC3}"/>
              </a:ext>
            </a:extLst>
          </p:cNvPr>
          <p:cNvSpPr txBox="1"/>
          <p:nvPr/>
        </p:nvSpPr>
        <p:spPr>
          <a:xfrm>
            <a:off x="2099861" y="3622573"/>
            <a:ext cx="40066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C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Milliards d’investissements</a:t>
            </a:r>
            <a:endParaRPr lang="fr-F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1CAB5619-6E7D-4E81-8A5A-C7502FC563DF}"/>
              </a:ext>
            </a:extLst>
          </p:cNvPr>
          <p:cNvSpPr txBox="1"/>
          <p:nvPr/>
        </p:nvSpPr>
        <p:spPr>
          <a:xfrm>
            <a:off x="2323315" y="5062963"/>
            <a:ext cx="38784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C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Mégawatts de capacité</a:t>
            </a:r>
            <a:endParaRPr lang="fr-F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49" name="Groupe 148">
            <a:extLst>
              <a:ext uri="{FF2B5EF4-FFF2-40B4-BE49-F238E27FC236}">
                <a16:creationId xmlns:a16="http://schemas.microsoft.com/office/drawing/2014/main" id="{C5EE2899-853C-4461-BDC2-BC7F34E6E5C8}"/>
              </a:ext>
            </a:extLst>
          </p:cNvPr>
          <p:cNvGrpSpPr/>
          <p:nvPr/>
        </p:nvGrpSpPr>
        <p:grpSpPr>
          <a:xfrm>
            <a:off x="612168" y="907951"/>
            <a:ext cx="1196143" cy="983550"/>
            <a:chOff x="5847906" y="899411"/>
            <a:chExt cx="1022694" cy="1019330"/>
          </a:xfrm>
        </p:grpSpPr>
        <p:pic>
          <p:nvPicPr>
            <p:cNvPr id="150" name="Image 149">
              <a:extLst>
                <a:ext uri="{FF2B5EF4-FFF2-40B4-BE49-F238E27FC236}">
                  <a16:creationId xmlns:a16="http://schemas.microsoft.com/office/drawing/2014/main" id="{96FBE250-6DCF-452A-8BAB-375540F04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7906" y="899411"/>
              <a:ext cx="1022694" cy="1019330"/>
            </a:xfrm>
            <a:prstGeom prst="rect">
              <a:avLst/>
            </a:prstGeom>
          </p:spPr>
        </p:pic>
        <p:pic>
          <p:nvPicPr>
            <p:cNvPr id="151" name="Image 150">
              <a:extLst>
                <a:ext uri="{FF2B5EF4-FFF2-40B4-BE49-F238E27FC236}">
                  <a16:creationId xmlns:a16="http://schemas.microsoft.com/office/drawing/2014/main" id="{5E93434E-E2B1-47B2-B497-59D22258A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170271"/>
              <a:ext cx="485330" cy="481538"/>
            </a:xfrm>
            <a:prstGeom prst="rect">
              <a:avLst/>
            </a:prstGeom>
          </p:spPr>
        </p:pic>
        <p:sp>
          <p:nvSpPr>
            <p:cNvPr id="154" name="ZoneTexte 153">
              <a:extLst>
                <a:ext uri="{FF2B5EF4-FFF2-40B4-BE49-F238E27FC236}">
                  <a16:creationId xmlns:a16="http://schemas.microsoft.com/office/drawing/2014/main" id="{F4194E41-3B2A-42FB-A0EB-D07F81977116}"/>
                </a:ext>
              </a:extLst>
            </p:cNvPr>
            <p:cNvSpPr txBox="1"/>
            <p:nvPr/>
          </p:nvSpPr>
          <p:spPr>
            <a:xfrm>
              <a:off x="6145038" y="1128212"/>
              <a:ext cx="399279" cy="606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SN" sz="32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5</a:t>
              </a:r>
              <a:endParaRPr lang="fr-FR" sz="32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55" name="Groupe 154">
            <a:extLst>
              <a:ext uri="{FF2B5EF4-FFF2-40B4-BE49-F238E27FC236}">
                <a16:creationId xmlns:a16="http://schemas.microsoft.com/office/drawing/2014/main" id="{D7DBC2CF-0E74-4C98-B1C8-60AFFDC627C7}"/>
              </a:ext>
            </a:extLst>
          </p:cNvPr>
          <p:cNvGrpSpPr/>
          <p:nvPr/>
        </p:nvGrpSpPr>
        <p:grpSpPr>
          <a:xfrm>
            <a:off x="377654" y="4718895"/>
            <a:ext cx="1906697" cy="1210149"/>
            <a:chOff x="5816428" y="1299461"/>
            <a:chExt cx="1022694" cy="1072184"/>
          </a:xfrm>
        </p:grpSpPr>
        <p:pic>
          <p:nvPicPr>
            <p:cNvPr id="156" name="Image 155">
              <a:extLst>
                <a:ext uri="{FF2B5EF4-FFF2-40B4-BE49-F238E27FC236}">
                  <a16:creationId xmlns:a16="http://schemas.microsoft.com/office/drawing/2014/main" id="{0A4D1573-EBA8-4CAC-B8E3-861F80F51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6428" y="1352315"/>
              <a:ext cx="1022694" cy="1019330"/>
            </a:xfrm>
            <a:prstGeom prst="rect">
              <a:avLst/>
            </a:prstGeom>
          </p:spPr>
        </p:pic>
        <p:pic>
          <p:nvPicPr>
            <p:cNvPr id="157" name="Image 156">
              <a:extLst>
                <a:ext uri="{FF2B5EF4-FFF2-40B4-BE49-F238E27FC236}">
                  <a16:creationId xmlns:a16="http://schemas.microsoft.com/office/drawing/2014/main" id="{26AF196A-0152-4CBB-A398-9C668E465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3897" y="1623456"/>
              <a:ext cx="485955" cy="481538"/>
            </a:xfrm>
            <a:prstGeom prst="rect">
              <a:avLst/>
            </a:prstGeom>
          </p:spPr>
        </p:pic>
        <p:sp>
          <p:nvSpPr>
            <p:cNvPr id="158" name="ZoneTexte 157">
              <a:extLst>
                <a:ext uri="{FF2B5EF4-FFF2-40B4-BE49-F238E27FC236}">
                  <a16:creationId xmlns:a16="http://schemas.microsoft.com/office/drawing/2014/main" id="{1328343B-8240-43FE-929C-F694955BBAA9}"/>
                </a:ext>
              </a:extLst>
            </p:cNvPr>
            <p:cNvSpPr txBox="1"/>
            <p:nvPr/>
          </p:nvSpPr>
          <p:spPr>
            <a:xfrm>
              <a:off x="6033034" y="1299461"/>
              <a:ext cx="509991" cy="797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SN" sz="2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fr-SN" sz="2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330</a:t>
              </a:r>
              <a:endParaRPr lang="fr-FR" sz="2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62" name="Groupe 161">
            <a:extLst>
              <a:ext uri="{FF2B5EF4-FFF2-40B4-BE49-F238E27FC236}">
                <a16:creationId xmlns:a16="http://schemas.microsoft.com/office/drawing/2014/main" id="{CFDD2675-1D7D-4D39-9283-984C04A07F49}"/>
              </a:ext>
            </a:extLst>
          </p:cNvPr>
          <p:cNvGrpSpPr/>
          <p:nvPr/>
        </p:nvGrpSpPr>
        <p:grpSpPr>
          <a:xfrm>
            <a:off x="531368" y="2054345"/>
            <a:ext cx="1317661" cy="1024459"/>
            <a:chOff x="5880014" y="3901935"/>
            <a:chExt cx="1121129" cy="1019330"/>
          </a:xfrm>
        </p:grpSpPr>
        <p:pic>
          <p:nvPicPr>
            <p:cNvPr id="163" name="Image 162">
              <a:extLst>
                <a:ext uri="{FF2B5EF4-FFF2-40B4-BE49-F238E27FC236}">
                  <a16:creationId xmlns:a16="http://schemas.microsoft.com/office/drawing/2014/main" id="{782D1F86-2939-4407-B4C3-BD9A475D6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0014" y="3901935"/>
              <a:ext cx="1022694" cy="1019330"/>
            </a:xfrm>
            <a:prstGeom prst="rect">
              <a:avLst/>
            </a:prstGeom>
          </p:spPr>
        </p:pic>
        <p:pic>
          <p:nvPicPr>
            <p:cNvPr id="164" name="Image 163">
              <a:extLst>
                <a:ext uri="{FF2B5EF4-FFF2-40B4-BE49-F238E27FC236}">
                  <a16:creationId xmlns:a16="http://schemas.microsoft.com/office/drawing/2014/main" id="{B41875B5-FEE8-476E-8B29-E93106745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8383" y="4167886"/>
              <a:ext cx="485955" cy="482937"/>
            </a:xfrm>
            <a:prstGeom prst="rect">
              <a:avLst/>
            </a:prstGeom>
          </p:spPr>
        </p:pic>
        <p:sp>
          <p:nvSpPr>
            <p:cNvPr id="165" name="ZoneTexte 164">
              <a:extLst>
                <a:ext uri="{FF2B5EF4-FFF2-40B4-BE49-F238E27FC236}">
                  <a16:creationId xmlns:a16="http://schemas.microsoft.com/office/drawing/2014/main" id="{01184747-5C47-4318-9225-09F7BFCC425D}"/>
                </a:ext>
              </a:extLst>
            </p:cNvPr>
            <p:cNvSpPr txBox="1"/>
            <p:nvPr/>
          </p:nvSpPr>
          <p:spPr>
            <a:xfrm>
              <a:off x="6119620" y="4153739"/>
              <a:ext cx="881523" cy="639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SN" sz="28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30</a:t>
              </a:r>
              <a:endParaRPr lang="fr-FR" sz="28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39" name="Groupe 138">
            <a:extLst>
              <a:ext uri="{FF2B5EF4-FFF2-40B4-BE49-F238E27FC236}">
                <a16:creationId xmlns:a16="http://schemas.microsoft.com/office/drawing/2014/main" id="{D7DBC2CF-0E74-4C98-B1C8-60AFFDC627C7}"/>
              </a:ext>
            </a:extLst>
          </p:cNvPr>
          <p:cNvGrpSpPr/>
          <p:nvPr/>
        </p:nvGrpSpPr>
        <p:grpSpPr>
          <a:xfrm>
            <a:off x="320619" y="3236421"/>
            <a:ext cx="1779242" cy="1117142"/>
            <a:chOff x="5816428" y="1299461"/>
            <a:chExt cx="1022694" cy="1072184"/>
          </a:xfrm>
        </p:grpSpPr>
        <p:pic>
          <p:nvPicPr>
            <p:cNvPr id="140" name="Image 139">
              <a:extLst>
                <a:ext uri="{FF2B5EF4-FFF2-40B4-BE49-F238E27FC236}">
                  <a16:creationId xmlns:a16="http://schemas.microsoft.com/office/drawing/2014/main" id="{0A4D1573-EBA8-4CAC-B8E3-861F80F51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6428" y="1352315"/>
              <a:ext cx="1022694" cy="1019330"/>
            </a:xfrm>
            <a:prstGeom prst="rect">
              <a:avLst/>
            </a:prstGeom>
          </p:spPr>
        </p:pic>
        <p:pic>
          <p:nvPicPr>
            <p:cNvPr id="141" name="Image 140">
              <a:extLst>
                <a:ext uri="{FF2B5EF4-FFF2-40B4-BE49-F238E27FC236}">
                  <a16:creationId xmlns:a16="http://schemas.microsoft.com/office/drawing/2014/main" id="{26AF196A-0152-4CBB-A398-9C668E465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3897" y="1623456"/>
              <a:ext cx="485955" cy="481538"/>
            </a:xfrm>
            <a:prstGeom prst="rect">
              <a:avLst/>
            </a:prstGeom>
          </p:spPr>
        </p:pic>
        <p:sp>
          <p:nvSpPr>
            <p:cNvPr id="146" name="ZoneTexte 145">
              <a:extLst>
                <a:ext uri="{FF2B5EF4-FFF2-40B4-BE49-F238E27FC236}">
                  <a16:creationId xmlns:a16="http://schemas.microsoft.com/office/drawing/2014/main" id="{1328343B-8240-43FE-929C-F694955BBAA9}"/>
                </a:ext>
              </a:extLst>
            </p:cNvPr>
            <p:cNvSpPr txBox="1"/>
            <p:nvPr/>
          </p:nvSpPr>
          <p:spPr>
            <a:xfrm>
              <a:off x="6033034" y="1299461"/>
              <a:ext cx="509991" cy="797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SN" sz="2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fr-SN" sz="2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400</a:t>
              </a:r>
              <a:endParaRPr lang="fr-FR" sz="2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47" name="Groupe 146">
            <a:extLst>
              <a:ext uri="{FF2B5EF4-FFF2-40B4-BE49-F238E27FC236}">
                <a16:creationId xmlns:a16="http://schemas.microsoft.com/office/drawing/2014/main" id="{D7DBC2CF-0E74-4C98-B1C8-60AFFDC627C7}"/>
              </a:ext>
            </a:extLst>
          </p:cNvPr>
          <p:cNvGrpSpPr/>
          <p:nvPr/>
        </p:nvGrpSpPr>
        <p:grpSpPr>
          <a:xfrm>
            <a:off x="6214327" y="4684902"/>
            <a:ext cx="1779242" cy="1117142"/>
            <a:chOff x="5816428" y="1299461"/>
            <a:chExt cx="1022694" cy="1072184"/>
          </a:xfrm>
        </p:grpSpPr>
        <p:pic>
          <p:nvPicPr>
            <p:cNvPr id="148" name="Image 147">
              <a:extLst>
                <a:ext uri="{FF2B5EF4-FFF2-40B4-BE49-F238E27FC236}">
                  <a16:creationId xmlns:a16="http://schemas.microsoft.com/office/drawing/2014/main" id="{0A4D1573-EBA8-4CAC-B8E3-861F80F51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6428" y="1352315"/>
              <a:ext cx="1022694" cy="1019330"/>
            </a:xfrm>
            <a:prstGeom prst="rect">
              <a:avLst/>
            </a:prstGeom>
          </p:spPr>
        </p:pic>
        <p:pic>
          <p:nvPicPr>
            <p:cNvPr id="242" name="Image 241">
              <a:extLst>
                <a:ext uri="{FF2B5EF4-FFF2-40B4-BE49-F238E27FC236}">
                  <a16:creationId xmlns:a16="http://schemas.microsoft.com/office/drawing/2014/main" id="{26AF196A-0152-4CBB-A398-9C668E465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3897" y="1623456"/>
              <a:ext cx="485955" cy="481538"/>
            </a:xfrm>
            <a:prstGeom prst="rect">
              <a:avLst/>
            </a:prstGeom>
          </p:spPr>
        </p:pic>
        <p:sp>
          <p:nvSpPr>
            <p:cNvPr id="243" name="ZoneTexte 242">
              <a:extLst>
                <a:ext uri="{FF2B5EF4-FFF2-40B4-BE49-F238E27FC236}">
                  <a16:creationId xmlns:a16="http://schemas.microsoft.com/office/drawing/2014/main" id="{1328343B-8240-43FE-929C-F694955BBAA9}"/>
                </a:ext>
              </a:extLst>
            </p:cNvPr>
            <p:cNvSpPr txBox="1"/>
            <p:nvPr/>
          </p:nvSpPr>
          <p:spPr>
            <a:xfrm>
              <a:off x="6033034" y="1299461"/>
              <a:ext cx="509991" cy="797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SN" sz="2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fr-SN" sz="2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500</a:t>
              </a:r>
              <a:endParaRPr lang="fr-FR" sz="2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44" name="Groupe 243">
            <a:extLst>
              <a:ext uri="{FF2B5EF4-FFF2-40B4-BE49-F238E27FC236}">
                <a16:creationId xmlns:a16="http://schemas.microsoft.com/office/drawing/2014/main" id="{D7DBC2CF-0E74-4C98-B1C8-60AFFDC627C7}"/>
              </a:ext>
            </a:extLst>
          </p:cNvPr>
          <p:cNvGrpSpPr/>
          <p:nvPr/>
        </p:nvGrpSpPr>
        <p:grpSpPr>
          <a:xfrm>
            <a:off x="5842636" y="790375"/>
            <a:ext cx="2316271" cy="1306222"/>
            <a:chOff x="9518408" y="2097016"/>
            <a:chExt cx="1022694" cy="1019330"/>
          </a:xfrm>
        </p:grpSpPr>
        <p:pic>
          <p:nvPicPr>
            <p:cNvPr id="245" name="Image 244">
              <a:extLst>
                <a:ext uri="{FF2B5EF4-FFF2-40B4-BE49-F238E27FC236}">
                  <a16:creationId xmlns:a16="http://schemas.microsoft.com/office/drawing/2014/main" id="{0A4D1573-EBA8-4CAC-B8E3-861F80F51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8408" y="2097016"/>
              <a:ext cx="1022694" cy="1019330"/>
            </a:xfrm>
            <a:prstGeom prst="rect">
              <a:avLst/>
            </a:prstGeom>
          </p:spPr>
        </p:pic>
        <p:pic>
          <p:nvPicPr>
            <p:cNvPr id="246" name="Image 245">
              <a:extLst>
                <a:ext uri="{FF2B5EF4-FFF2-40B4-BE49-F238E27FC236}">
                  <a16:creationId xmlns:a16="http://schemas.microsoft.com/office/drawing/2014/main" id="{26AF196A-0152-4CBB-A398-9C668E465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0143" y="2374052"/>
              <a:ext cx="485955" cy="481538"/>
            </a:xfrm>
            <a:prstGeom prst="rect">
              <a:avLst/>
            </a:prstGeom>
          </p:spPr>
        </p:pic>
        <p:sp>
          <p:nvSpPr>
            <p:cNvPr id="247" name="ZoneTexte 246">
              <a:extLst>
                <a:ext uri="{FF2B5EF4-FFF2-40B4-BE49-F238E27FC236}">
                  <a16:creationId xmlns:a16="http://schemas.microsoft.com/office/drawing/2014/main" id="{1328343B-8240-43FE-929C-F694955BBAA9}"/>
                </a:ext>
              </a:extLst>
            </p:cNvPr>
            <p:cNvSpPr txBox="1"/>
            <p:nvPr/>
          </p:nvSpPr>
          <p:spPr>
            <a:xfrm>
              <a:off x="9788125" y="2117087"/>
              <a:ext cx="509991" cy="648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SN" sz="2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fr-SN" sz="2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2 000</a:t>
              </a:r>
              <a:endParaRPr lang="fr-FR" sz="2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48" name="ZoneTexte 247">
            <a:extLst>
              <a:ext uri="{FF2B5EF4-FFF2-40B4-BE49-F238E27FC236}">
                <a16:creationId xmlns:a16="http://schemas.microsoft.com/office/drawing/2014/main" id="{1CAB5619-6E7D-4E81-8A5A-C7502FC563DF}"/>
              </a:ext>
            </a:extLst>
          </p:cNvPr>
          <p:cNvSpPr txBox="1"/>
          <p:nvPr/>
        </p:nvSpPr>
        <p:spPr>
          <a:xfrm>
            <a:off x="7937049" y="5100400"/>
            <a:ext cx="3067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C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Techniciens </a:t>
            </a:r>
            <a:r>
              <a:rPr lang="fr-C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formés </a:t>
            </a:r>
            <a:endParaRPr lang="fr-F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158907" y="1065852"/>
            <a:ext cx="4033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Emplois directs et indirects</a:t>
            </a:r>
          </a:p>
        </p:txBody>
      </p:sp>
      <p:grpSp>
        <p:nvGrpSpPr>
          <p:cNvPr id="249" name="Groupe 248">
            <a:extLst>
              <a:ext uri="{FF2B5EF4-FFF2-40B4-BE49-F238E27FC236}">
                <a16:creationId xmlns:a16="http://schemas.microsoft.com/office/drawing/2014/main" id="{D7DBC2CF-0E74-4C98-B1C8-60AFFDC627C7}"/>
              </a:ext>
            </a:extLst>
          </p:cNvPr>
          <p:cNvGrpSpPr/>
          <p:nvPr/>
        </p:nvGrpSpPr>
        <p:grpSpPr>
          <a:xfrm>
            <a:off x="6143154" y="3443672"/>
            <a:ext cx="1779242" cy="1117142"/>
            <a:chOff x="5816428" y="1299461"/>
            <a:chExt cx="1022694" cy="1072184"/>
          </a:xfrm>
        </p:grpSpPr>
        <p:pic>
          <p:nvPicPr>
            <p:cNvPr id="253" name="Image 252">
              <a:extLst>
                <a:ext uri="{FF2B5EF4-FFF2-40B4-BE49-F238E27FC236}">
                  <a16:creationId xmlns:a16="http://schemas.microsoft.com/office/drawing/2014/main" id="{0A4D1573-EBA8-4CAC-B8E3-861F80F51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6428" y="1352315"/>
              <a:ext cx="1022694" cy="1019330"/>
            </a:xfrm>
            <a:prstGeom prst="rect">
              <a:avLst/>
            </a:prstGeom>
          </p:spPr>
        </p:pic>
        <p:pic>
          <p:nvPicPr>
            <p:cNvPr id="254" name="Image 253">
              <a:extLst>
                <a:ext uri="{FF2B5EF4-FFF2-40B4-BE49-F238E27FC236}">
                  <a16:creationId xmlns:a16="http://schemas.microsoft.com/office/drawing/2014/main" id="{26AF196A-0152-4CBB-A398-9C668E465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3897" y="1623456"/>
              <a:ext cx="485955" cy="481538"/>
            </a:xfrm>
            <a:prstGeom prst="rect">
              <a:avLst/>
            </a:prstGeom>
          </p:spPr>
        </p:pic>
        <p:sp>
          <p:nvSpPr>
            <p:cNvPr id="255" name="ZoneTexte 254">
              <a:extLst>
                <a:ext uri="{FF2B5EF4-FFF2-40B4-BE49-F238E27FC236}">
                  <a16:creationId xmlns:a16="http://schemas.microsoft.com/office/drawing/2014/main" id="{1328343B-8240-43FE-929C-F694955BBAA9}"/>
                </a:ext>
              </a:extLst>
            </p:cNvPr>
            <p:cNvSpPr txBox="1"/>
            <p:nvPr/>
          </p:nvSpPr>
          <p:spPr>
            <a:xfrm>
              <a:off x="6033034" y="1299461"/>
              <a:ext cx="509991" cy="797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SN" sz="2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fr-SN" sz="2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1</a:t>
              </a:r>
              <a:endParaRPr lang="fr-FR" sz="2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56" name="Groupe 255">
            <a:extLst>
              <a:ext uri="{FF2B5EF4-FFF2-40B4-BE49-F238E27FC236}">
                <a16:creationId xmlns:a16="http://schemas.microsoft.com/office/drawing/2014/main" id="{D7DBC2CF-0E74-4C98-B1C8-60AFFDC627C7}"/>
              </a:ext>
            </a:extLst>
          </p:cNvPr>
          <p:cNvGrpSpPr/>
          <p:nvPr/>
        </p:nvGrpSpPr>
        <p:grpSpPr>
          <a:xfrm>
            <a:off x="5825578" y="2186176"/>
            <a:ext cx="2216838" cy="1257496"/>
            <a:chOff x="5816427" y="1318821"/>
            <a:chExt cx="1056298" cy="1052824"/>
          </a:xfrm>
        </p:grpSpPr>
        <p:pic>
          <p:nvPicPr>
            <p:cNvPr id="257" name="Image 256">
              <a:extLst>
                <a:ext uri="{FF2B5EF4-FFF2-40B4-BE49-F238E27FC236}">
                  <a16:creationId xmlns:a16="http://schemas.microsoft.com/office/drawing/2014/main" id="{0A4D1573-EBA8-4CAC-B8E3-861F80F51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6427" y="1318821"/>
              <a:ext cx="1056298" cy="1052824"/>
            </a:xfrm>
            <a:prstGeom prst="rect">
              <a:avLst/>
            </a:prstGeom>
          </p:spPr>
        </p:pic>
        <p:pic>
          <p:nvPicPr>
            <p:cNvPr id="258" name="Image 257">
              <a:extLst>
                <a:ext uri="{FF2B5EF4-FFF2-40B4-BE49-F238E27FC236}">
                  <a16:creationId xmlns:a16="http://schemas.microsoft.com/office/drawing/2014/main" id="{26AF196A-0152-4CBB-A398-9C668E465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3897" y="1623456"/>
              <a:ext cx="485955" cy="481538"/>
            </a:xfrm>
            <a:prstGeom prst="rect">
              <a:avLst/>
            </a:prstGeom>
            <a:solidFill>
              <a:srgbClr val="7030A0"/>
            </a:solidFill>
          </p:spPr>
        </p:pic>
        <p:sp>
          <p:nvSpPr>
            <p:cNvPr id="259" name="ZoneTexte 258">
              <a:extLst>
                <a:ext uri="{FF2B5EF4-FFF2-40B4-BE49-F238E27FC236}">
                  <a16:creationId xmlns:a16="http://schemas.microsoft.com/office/drawing/2014/main" id="{1328343B-8240-43FE-929C-F694955BBAA9}"/>
                </a:ext>
              </a:extLst>
            </p:cNvPr>
            <p:cNvSpPr txBox="1"/>
            <p:nvPr/>
          </p:nvSpPr>
          <p:spPr>
            <a:xfrm>
              <a:off x="5911538" y="1407772"/>
              <a:ext cx="776570" cy="665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SN" sz="2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fr-SN" sz="2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400K</a:t>
              </a:r>
              <a:endParaRPr lang="fr-FR" sz="2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60" name="ZoneTexte 259"/>
          <p:cNvSpPr txBox="1"/>
          <p:nvPr/>
        </p:nvSpPr>
        <p:spPr>
          <a:xfrm>
            <a:off x="8042416" y="2352559"/>
            <a:ext cx="3896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Tonnes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CO2 évitées par </a:t>
            </a:r>
            <a:r>
              <a:rPr lang="fr-F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année </a:t>
            </a:r>
            <a:endParaRPr lang="fr-F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959085" y="3550659"/>
            <a:ext cx="394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Centre de test de système solaire</a:t>
            </a:r>
          </a:p>
        </p:txBody>
      </p:sp>
    </p:spTree>
    <p:extLst>
      <p:ext uri="{BB962C8B-B14F-4D97-AF65-F5344CB8AC3E}">
        <p14:creationId xmlns:p14="http://schemas.microsoft.com/office/powerpoint/2010/main" val="315100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671395-7598-4543-B12B-C27F2D600412}"/>
              </a:ext>
            </a:extLst>
          </p:cNvPr>
          <p:cNvSpPr/>
          <p:nvPr/>
        </p:nvSpPr>
        <p:spPr>
          <a:xfrm flipV="1">
            <a:off x="0" y="4147908"/>
            <a:ext cx="12192000" cy="2731389"/>
          </a:xfrm>
          <a:prstGeom prst="rect">
            <a:avLst/>
          </a:prstGeom>
          <a:gradFill flip="none" rotWithShape="1">
            <a:gsLst>
              <a:gs pos="46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3" name="Group 381">
            <a:extLst>
              <a:ext uri="{FF2B5EF4-FFF2-40B4-BE49-F238E27FC236}">
                <a16:creationId xmlns:a16="http://schemas.microsoft.com/office/drawing/2014/main" id="{7741C2CC-F9AA-4BD0-B969-B9AD3E84A63E}"/>
              </a:ext>
            </a:extLst>
          </p:cNvPr>
          <p:cNvGrpSpPr/>
          <p:nvPr/>
        </p:nvGrpSpPr>
        <p:grpSpPr>
          <a:xfrm>
            <a:off x="5833514" y="2692869"/>
            <a:ext cx="3935622" cy="2037936"/>
            <a:chOff x="4172422" y="3065820"/>
            <a:chExt cx="3935622" cy="2037936"/>
          </a:xfrm>
        </p:grpSpPr>
        <p:sp>
          <p:nvSpPr>
            <p:cNvPr id="34" name="Freeform: Shape 29">
              <a:extLst>
                <a:ext uri="{FF2B5EF4-FFF2-40B4-BE49-F238E27FC236}">
                  <a16:creationId xmlns:a16="http://schemas.microsoft.com/office/drawing/2014/main" id="{B9DC98D2-FC6D-4E8C-9D65-79E8D8B75835}"/>
                </a:ext>
              </a:extLst>
            </p:cNvPr>
            <p:cNvSpPr/>
            <p:nvPr/>
          </p:nvSpPr>
          <p:spPr>
            <a:xfrm>
              <a:off x="4172422" y="3065820"/>
              <a:ext cx="3935622" cy="2037936"/>
            </a:xfrm>
            <a:custGeom>
              <a:avLst/>
              <a:gdLst>
                <a:gd name="connsiteX0" fmla="*/ 3541 w 3935622"/>
                <a:gd name="connsiteY0" fmla="*/ 0 h 2037936"/>
                <a:gd name="connsiteX1" fmla="*/ 3932081 w 3935622"/>
                <a:gd name="connsiteY1" fmla="*/ 0 h 2037936"/>
                <a:gd name="connsiteX2" fmla="*/ 3935622 w 3935622"/>
                <a:gd name="connsiteY2" fmla="*/ 70124 h 2037936"/>
                <a:gd name="connsiteX3" fmla="*/ 1967810 w 3935622"/>
                <a:gd name="connsiteY3" fmla="*/ 2037936 h 2037936"/>
                <a:gd name="connsiteX4" fmla="*/ 0 w 3935622"/>
                <a:gd name="connsiteY4" fmla="*/ 70124 h 203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5622" h="2037936">
                  <a:moveTo>
                    <a:pt x="3541" y="0"/>
                  </a:moveTo>
                  <a:lnTo>
                    <a:pt x="3932081" y="0"/>
                  </a:lnTo>
                  <a:lnTo>
                    <a:pt x="3935622" y="70124"/>
                  </a:lnTo>
                  <a:cubicBezTo>
                    <a:pt x="3935622" y="1156916"/>
                    <a:pt x="3054602" y="2037936"/>
                    <a:pt x="1967810" y="2037936"/>
                  </a:cubicBezTo>
                  <a:cubicBezTo>
                    <a:pt x="881018" y="2037936"/>
                    <a:pt x="0" y="1156916"/>
                    <a:pt x="0" y="70124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6" name="Freeform: Shape 30">
              <a:extLst>
                <a:ext uri="{FF2B5EF4-FFF2-40B4-BE49-F238E27FC236}">
                  <a16:creationId xmlns:a16="http://schemas.microsoft.com/office/drawing/2014/main" id="{33863F47-E161-4AA3-9F03-A225B0F17047}"/>
                </a:ext>
              </a:extLst>
            </p:cNvPr>
            <p:cNvSpPr/>
            <p:nvPr/>
          </p:nvSpPr>
          <p:spPr>
            <a:xfrm>
              <a:off x="4209270" y="3065820"/>
              <a:ext cx="3879327" cy="1909892"/>
            </a:xfrm>
            <a:custGeom>
              <a:avLst/>
              <a:gdLst>
                <a:gd name="connsiteX0" fmla="*/ 3667412 w 3879327"/>
                <a:gd name="connsiteY0" fmla="*/ 737466 h 1909892"/>
                <a:gd name="connsiteX1" fmla="*/ 3643554 w 3879327"/>
                <a:gd name="connsiteY1" fmla="*/ 757958 h 1909892"/>
                <a:gd name="connsiteX2" fmla="*/ 3647224 w 3879327"/>
                <a:gd name="connsiteY2" fmla="*/ 824025 h 1909892"/>
                <a:gd name="connsiteX3" fmla="*/ 3698611 w 3879327"/>
                <a:gd name="connsiteY3" fmla="*/ 782428 h 1909892"/>
                <a:gd name="connsiteX4" fmla="*/ 3702281 w 3879327"/>
                <a:gd name="connsiteY4" fmla="*/ 775087 h 1909892"/>
                <a:gd name="connsiteX5" fmla="*/ 3702281 w 3879327"/>
                <a:gd name="connsiteY5" fmla="*/ 748170 h 1909892"/>
                <a:gd name="connsiteX6" fmla="*/ 3667412 w 3879327"/>
                <a:gd name="connsiteY6" fmla="*/ 737466 h 1909892"/>
                <a:gd name="connsiteX7" fmla="*/ 3140708 w 3879327"/>
                <a:gd name="connsiteY7" fmla="*/ 293040 h 1909892"/>
                <a:gd name="connsiteX8" fmla="*/ 3129696 w 3879327"/>
                <a:gd name="connsiteY8" fmla="*/ 306499 h 1909892"/>
                <a:gd name="connsiteX9" fmla="*/ 3159060 w 3879327"/>
                <a:gd name="connsiteY9" fmla="*/ 340756 h 1909892"/>
                <a:gd name="connsiteX10" fmla="*/ 3178635 w 3879327"/>
                <a:gd name="connsiteY10" fmla="*/ 324851 h 1909892"/>
                <a:gd name="connsiteX11" fmla="*/ 3140708 w 3879327"/>
                <a:gd name="connsiteY11" fmla="*/ 293040 h 1909892"/>
                <a:gd name="connsiteX12" fmla="*/ 1020437 w 3879327"/>
                <a:gd name="connsiteY12" fmla="*/ 138884 h 1909892"/>
                <a:gd name="connsiteX13" fmla="*/ 1032672 w 3879327"/>
                <a:gd name="connsiteY13" fmla="*/ 146224 h 1909892"/>
                <a:gd name="connsiteX14" fmla="*/ 1020437 w 3879327"/>
                <a:gd name="connsiteY14" fmla="*/ 159682 h 1909892"/>
                <a:gd name="connsiteX15" fmla="*/ 1006980 w 3879327"/>
                <a:gd name="connsiteY15" fmla="*/ 152341 h 1909892"/>
                <a:gd name="connsiteX16" fmla="*/ 1020437 w 3879327"/>
                <a:gd name="connsiteY16" fmla="*/ 138884 h 1909892"/>
                <a:gd name="connsiteX17" fmla="*/ 726805 w 3879327"/>
                <a:gd name="connsiteY17" fmla="*/ 131543 h 1909892"/>
                <a:gd name="connsiteX18" fmla="*/ 751274 w 3879327"/>
                <a:gd name="connsiteY18" fmla="*/ 146224 h 1909892"/>
                <a:gd name="connsiteX19" fmla="*/ 740264 w 3879327"/>
                <a:gd name="connsiteY19" fmla="*/ 156012 h 1909892"/>
                <a:gd name="connsiteX20" fmla="*/ 715795 w 3879327"/>
                <a:gd name="connsiteY20" fmla="*/ 143777 h 1909892"/>
                <a:gd name="connsiteX21" fmla="*/ 726805 w 3879327"/>
                <a:gd name="connsiteY21" fmla="*/ 131543 h 1909892"/>
                <a:gd name="connsiteX22" fmla="*/ 887079 w 3879327"/>
                <a:gd name="connsiteY22" fmla="*/ 96063 h 1909892"/>
                <a:gd name="connsiteX23" fmla="*/ 970275 w 3879327"/>
                <a:gd name="connsiteY23" fmla="*/ 149895 h 1909892"/>
                <a:gd name="connsiteX24" fmla="*/ 861387 w 3879327"/>
                <a:gd name="connsiteY24" fmla="*/ 149895 h 1909892"/>
                <a:gd name="connsiteX25" fmla="*/ 887079 w 3879327"/>
                <a:gd name="connsiteY25" fmla="*/ 96063 h 1909892"/>
                <a:gd name="connsiteX26" fmla="*/ 3767952 w 3879327"/>
                <a:gd name="connsiteY26" fmla="*/ 0 h 1909892"/>
                <a:gd name="connsiteX27" fmla="*/ 3877637 w 3879327"/>
                <a:gd name="connsiteY27" fmla="*/ 0 h 1909892"/>
                <a:gd name="connsiteX28" fmla="*/ 3878460 w 3879327"/>
                <a:gd name="connsiteY28" fmla="*/ 111967 h 1909892"/>
                <a:gd name="connsiteX29" fmla="*/ 3869895 w 3879327"/>
                <a:gd name="connsiteY29" fmla="*/ 153565 h 1909892"/>
                <a:gd name="connsiteX30" fmla="*/ 3789146 w 3879327"/>
                <a:gd name="connsiteY30" fmla="*/ 47124 h 1909892"/>
                <a:gd name="connsiteX31" fmla="*/ 3768959 w 3879327"/>
                <a:gd name="connsiteY31" fmla="*/ 1244 h 1909892"/>
                <a:gd name="connsiteX32" fmla="*/ 2364134 w 3879327"/>
                <a:gd name="connsiteY32" fmla="*/ 0 h 1909892"/>
                <a:gd name="connsiteX33" fmla="*/ 3723105 w 3879327"/>
                <a:gd name="connsiteY33" fmla="*/ 0 h 1909892"/>
                <a:gd name="connsiteX34" fmla="*/ 3753666 w 3879327"/>
                <a:gd name="connsiteY34" fmla="*/ 49571 h 1909892"/>
                <a:gd name="connsiteX35" fmla="*/ 3765901 w 3879327"/>
                <a:gd name="connsiteY35" fmla="*/ 91169 h 1909892"/>
                <a:gd name="connsiteX36" fmla="*/ 3795264 w 3879327"/>
                <a:gd name="connsiteY36" fmla="*/ 157236 h 1909892"/>
                <a:gd name="connsiteX37" fmla="*/ 3842979 w 3879327"/>
                <a:gd name="connsiteY37" fmla="*/ 267348 h 1909892"/>
                <a:gd name="connsiteX38" fmla="*/ 3858885 w 3879327"/>
                <a:gd name="connsiteY38" fmla="*/ 340756 h 1909892"/>
                <a:gd name="connsiteX39" fmla="*/ 3697387 w 3879327"/>
                <a:gd name="connsiteY39" fmla="*/ 877859 h 1909892"/>
                <a:gd name="connsiteX40" fmla="*/ 3639884 w 3879327"/>
                <a:gd name="connsiteY40" fmla="*/ 990417 h 1909892"/>
                <a:gd name="connsiteX41" fmla="*/ 3614191 w 3879327"/>
                <a:gd name="connsiteY41" fmla="*/ 1016111 h 1909892"/>
                <a:gd name="connsiteX42" fmla="*/ 3597062 w 3879327"/>
                <a:gd name="connsiteY42" fmla="*/ 983076 h 1909892"/>
                <a:gd name="connsiteX43" fmla="*/ 3567699 w 3879327"/>
                <a:gd name="connsiteY43" fmla="*/ 894987 h 1909892"/>
                <a:gd name="connsiteX44" fmla="*/ 3593391 w 3879327"/>
                <a:gd name="connsiteY44" fmla="*/ 974513 h 1909892"/>
                <a:gd name="connsiteX45" fmla="*/ 3614191 w 3879327"/>
                <a:gd name="connsiteY45" fmla="*/ 1024676 h 1909892"/>
                <a:gd name="connsiteX46" fmla="*/ 3468599 w 3879327"/>
                <a:gd name="connsiteY46" fmla="*/ 1253463 h 1909892"/>
                <a:gd name="connsiteX47" fmla="*/ 3266726 w 3879327"/>
                <a:gd name="connsiteY47" fmla="*/ 1473688 h 1909892"/>
                <a:gd name="connsiteX48" fmla="*/ 3171296 w 3879327"/>
                <a:gd name="connsiteY48" fmla="*/ 1556883 h 1909892"/>
                <a:gd name="connsiteX49" fmla="*/ 3154167 w 3879327"/>
                <a:gd name="connsiteY49" fmla="*/ 1515286 h 1909892"/>
                <a:gd name="connsiteX50" fmla="*/ 3105228 w 3879327"/>
                <a:gd name="connsiteY50" fmla="*/ 1358682 h 1909892"/>
                <a:gd name="connsiteX51" fmla="*/ 3123580 w 3879327"/>
                <a:gd name="connsiteY51" fmla="*/ 1155586 h 1909892"/>
                <a:gd name="connsiteX52" fmla="*/ 3135814 w 3879327"/>
                <a:gd name="connsiteY52" fmla="*/ 1061380 h 1909892"/>
                <a:gd name="connsiteX53" fmla="*/ 3111345 w 3879327"/>
                <a:gd name="connsiteY53" fmla="*/ 943925 h 1909892"/>
                <a:gd name="connsiteX54" fmla="*/ 3068524 w 3879327"/>
                <a:gd name="connsiteY54" fmla="*/ 859507 h 1909892"/>
                <a:gd name="connsiteX55" fmla="*/ 3034267 w 3879327"/>
                <a:gd name="connsiteY55" fmla="*/ 689444 h 1909892"/>
                <a:gd name="connsiteX56" fmla="*/ 3039161 w 3879327"/>
                <a:gd name="connsiteY56" fmla="*/ 663752 h 1909892"/>
                <a:gd name="connsiteX57" fmla="*/ 2969423 w 3879327"/>
                <a:gd name="connsiteY57" fmla="*/ 602578 h 1909892"/>
                <a:gd name="connsiteX58" fmla="*/ 2921708 w 3879327"/>
                <a:gd name="connsiteY58" fmla="*/ 585450 h 1909892"/>
                <a:gd name="connsiteX59" fmla="*/ 2816490 w 3879327"/>
                <a:gd name="connsiteY59" fmla="*/ 552416 h 1909892"/>
                <a:gd name="connsiteX60" fmla="*/ 2761433 w 3879327"/>
                <a:gd name="connsiteY60" fmla="*/ 579332 h 1909892"/>
                <a:gd name="connsiteX61" fmla="*/ 2695366 w 3879327"/>
                <a:gd name="connsiteY61" fmla="*/ 585450 h 1909892"/>
                <a:gd name="connsiteX62" fmla="*/ 2610947 w 3879327"/>
                <a:gd name="connsiteY62" fmla="*/ 594014 h 1909892"/>
                <a:gd name="connsiteX63" fmla="*/ 2525304 w 3879327"/>
                <a:gd name="connsiteY63" fmla="*/ 576885 h 1909892"/>
                <a:gd name="connsiteX64" fmla="*/ 2455566 w 3879327"/>
                <a:gd name="connsiteY64" fmla="*/ 516936 h 1909892"/>
                <a:gd name="connsiteX65" fmla="*/ 2426203 w 3879327"/>
                <a:gd name="connsiteY65" fmla="*/ 480232 h 1909892"/>
                <a:gd name="connsiteX66" fmla="*/ 2352795 w 3879327"/>
                <a:gd name="connsiteY66" fmla="*/ 368895 h 1909892"/>
                <a:gd name="connsiteX67" fmla="*/ 2330772 w 3879327"/>
                <a:gd name="connsiteY67" fmla="*/ 258783 h 1909892"/>
                <a:gd name="connsiteX68" fmla="*/ 2339337 w 3879327"/>
                <a:gd name="connsiteY68" fmla="*/ 80157 h 1909892"/>
                <a:gd name="connsiteX69" fmla="*/ 2338113 w 3879327"/>
                <a:gd name="connsiteY69" fmla="*/ 50794 h 1909892"/>
                <a:gd name="connsiteX70" fmla="*/ 578273 w 3879327"/>
                <a:gd name="connsiteY70" fmla="*/ 0 h 1909892"/>
                <a:gd name="connsiteX71" fmla="*/ 701190 w 3879327"/>
                <a:gd name="connsiteY71" fmla="*/ 0 h 1909892"/>
                <a:gd name="connsiteX72" fmla="*/ 712123 w 3879327"/>
                <a:gd name="connsiteY72" fmla="*/ 5526 h 1909892"/>
                <a:gd name="connsiteX73" fmla="*/ 819789 w 3879327"/>
                <a:gd name="connsiteY73" fmla="*/ 80157 h 1909892"/>
                <a:gd name="connsiteX74" fmla="*/ 731699 w 3879327"/>
                <a:gd name="connsiteY74" fmla="*/ 64253 h 1909892"/>
                <a:gd name="connsiteX75" fmla="*/ 666856 w 3879327"/>
                <a:gd name="connsiteY75" fmla="*/ 15314 h 1909892"/>
                <a:gd name="connsiteX76" fmla="*/ 664034 w 3879327"/>
                <a:gd name="connsiteY76" fmla="*/ 14263 h 1909892"/>
                <a:gd name="connsiteX77" fmla="*/ 666856 w 3879327"/>
                <a:gd name="connsiteY77" fmla="*/ 16537 h 1909892"/>
                <a:gd name="connsiteX78" fmla="*/ 568978 w 3879327"/>
                <a:gd name="connsiteY78" fmla="*/ 25102 h 1909892"/>
                <a:gd name="connsiteX79" fmla="*/ 575153 w 3879327"/>
                <a:gd name="connsiteY79" fmla="*/ 3423 h 1909892"/>
                <a:gd name="connsiteX80" fmla="*/ 10781 w 3879327"/>
                <a:gd name="connsiteY80" fmla="*/ 0 h 1909892"/>
                <a:gd name="connsiteX81" fmla="*/ 229452 w 3879327"/>
                <a:gd name="connsiteY81" fmla="*/ 0 h 1909892"/>
                <a:gd name="connsiteX82" fmla="*/ 227783 w 3879327"/>
                <a:gd name="connsiteY82" fmla="*/ 23572 h 1909892"/>
                <a:gd name="connsiteX83" fmla="*/ 242312 w 3879327"/>
                <a:gd name="connsiteY83" fmla="*/ 88722 h 1909892"/>
                <a:gd name="connsiteX84" fmla="*/ 303485 w 3879327"/>
                <a:gd name="connsiteY84" fmla="*/ 125426 h 1909892"/>
                <a:gd name="connsiteX85" fmla="*/ 401363 w 3879327"/>
                <a:gd name="connsiteY85" fmla="*/ 50794 h 1909892"/>
                <a:gd name="connsiteX86" fmla="*/ 487005 w 3879327"/>
                <a:gd name="connsiteY86" fmla="*/ 25102 h 1909892"/>
                <a:gd name="connsiteX87" fmla="*/ 489452 w 3879327"/>
                <a:gd name="connsiteY87" fmla="*/ 52018 h 1909892"/>
                <a:gd name="connsiteX88" fmla="*/ 427055 w 3879327"/>
                <a:gd name="connsiteY88" fmla="*/ 191493 h 1909892"/>
                <a:gd name="connsiteX89" fmla="*/ 445407 w 3879327"/>
                <a:gd name="connsiteY89" fmla="*/ 217185 h 1909892"/>
                <a:gd name="connsiteX90" fmla="*/ 516369 w 3879327"/>
                <a:gd name="connsiteY90" fmla="*/ 218410 h 1909892"/>
                <a:gd name="connsiteX91" fmla="*/ 554295 w 3879327"/>
                <a:gd name="connsiteY91" fmla="*/ 272242 h 1909892"/>
                <a:gd name="connsiteX92" fmla="*/ 537167 w 3879327"/>
                <a:gd name="connsiteY92" fmla="*/ 344426 h 1909892"/>
                <a:gd name="connsiteX93" fmla="*/ 567754 w 3879327"/>
                <a:gd name="connsiteY93" fmla="*/ 433740 h 1909892"/>
                <a:gd name="connsiteX94" fmla="*/ 631375 w 3879327"/>
                <a:gd name="connsiteY94" fmla="*/ 432516 h 1909892"/>
                <a:gd name="connsiteX95" fmla="*/ 679089 w 3879327"/>
                <a:gd name="connsiteY95" fmla="*/ 441081 h 1909892"/>
                <a:gd name="connsiteX96" fmla="*/ 731699 w 3879327"/>
                <a:gd name="connsiteY96" fmla="*/ 433740 h 1909892"/>
                <a:gd name="connsiteX97" fmla="*/ 839364 w 3879327"/>
                <a:gd name="connsiteY97" fmla="*/ 357885 h 1909892"/>
                <a:gd name="connsiteX98" fmla="*/ 852822 w 3879327"/>
                <a:gd name="connsiteY98" fmla="*/ 370120 h 1909892"/>
                <a:gd name="connsiteX99" fmla="*/ 883409 w 3879327"/>
                <a:gd name="connsiteY99" fmla="*/ 376236 h 1909892"/>
                <a:gd name="connsiteX100" fmla="*/ 942135 w 3879327"/>
                <a:gd name="connsiteY100" fmla="*/ 381130 h 1909892"/>
                <a:gd name="connsiteX101" fmla="*/ 1058364 w 3879327"/>
                <a:gd name="connsiteY101" fmla="*/ 401930 h 1909892"/>
                <a:gd name="connsiteX102" fmla="*/ 1101186 w 3879327"/>
                <a:gd name="connsiteY102" fmla="*/ 412940 h 1909892"/>
                <a:gd name="connsiteX103" fmla="*/ 1158689 w 3879327"/>
                <a:gd name="connsiteY103" fmla="*/ 466773 h 1909892"/>
                <a:gd name="connsiteX104" fmla="*/ 1334868 w 3879327"/>
                <a:gd name="connsiteY104" fmla="*/ 569544 h 1909892"/>
                <a:gd name="connsiteX105" fmla="*/ 1424182 w 3879327"/>
                <a:gd name="connsiteY105" fmla="*/ 721254 h 1909892"/>
                <a:gd name="connsiteX106" fmla="*/ 1410723 w 3879327"/>
                <a:gd name="connsiteY106" fmla="*/ 746948 h 1909892"/>
                <a:gd name="connsiteX107" fmla="*/ 1408276 w 3879327"/>
                <a:gd name="connsiteY107" fmla="*/ 802003 h 1909892"/>
                <a:gd name="connsiteX108" fmla="*/ 1433970 w 3879327"/>
                <a:gd name="connsiteY108" fmla="*/ 805674 h 1909892"/>
                <a:gd name="connsiteX109" fmla="*/ 1522059 w 3879327"/>
                <a:gd name="connsiteY109" fmla="*/ 773864 h 1909892"/>
                <a:gd name="connsiteX110" fmla="*/ 1634618 w 3879327"/>
                <a:gd name="connsiteY110" fmla="*/ 832590 h 1909892"/>
                <a:gd name="connsiteX111" fmla="*/ 1771647 w 3879327"/>
                <a:gd name="connsiteY111" fmla="*/ 894987 h 1909892"/>
                <a:gd name="connsiteX112" fmla="*/ 1831596 w 3879327"/>
                <a:gd name="connsiteY112" fmla="*/ 930468 h 1909892"/>
                <a:gd name="connsiteX113" fmla="*/ 1826702 w 3879327"/>
                <a:gd name="connsiteY113" fmla="*/ 1036909 h 1909892"/>
                <a:gd name="connsiteX114" fmla="*/ 1749624 w 3879327"/>
                <a:gd name="connsiteY114" fmla="*/ 1153139 h 1909892"/>
                <a:gd name="connsiteX115" fmla="*/ 1734943 w 3879327"/>
                <a:gd name="connsiteY115" fmla="*/ 1217982 h 1909892"/>
                <a:gd name="connsiteX116" fmla="*/ 1694568 w 3879327"/>
                <a:gd name="connsiteY116" fmla="*/ 1445547 h 1909892"/>
                <a:gd name="connsiteX117" fmla="*/ 1651747 w 3879327"/>
                <a:gd name="connsiteY117" fmla="*/ 1478581 h 1909892"/>
                <a:gd name="connsiteX118" fmla="*/ 1555092 w 3879327"/>
                <a:gd name="connsiteY118" fmla="*/ 1523849 h 1909892"/>
                <a:gd name="connsiteX119" fmla="*/ 1522059 w 3879327"/>
                <a:gd name="connsiteY119" fmla="*/ 1586247 h 1909892"/>
                <a:gd name="connsiteX120" fmla="*/ 1485355 w 3879327"/>
                <a:gd name="connsiteY120" fmla="*/ 1742851 h 1909892"/>
                <a:gd name="connsiteX121" fmla="*/ 1431523 w 3879327"/>
                <a:gd name="connsiteY121" fmla="*/ 1843175 h 1909892"/>
                <a:gd name="connsiteX122" fmla="*/ 1397266 w 3879327"/>
                <a:gd name="connsiteY122" fmla="*/ 1867644 h 1909892"/>
                <a:gd name="connsiteX123" fmla="*/ 1353221 w 3879327"/>
                <a:gd name="connsiteY123" fmla="*/ 1859079 h 1909892"/>
                <a:gd name="connsiteX124" fmla="*/ 1334868 w 3879327"/>
                <a:gd name="connsiteY124" fmla="*/ 1867644 h 1909892"/>
                <a:gd name="connsiteX125" fmla="*/ 1353221 w 3879327"/>
                <a:gd name="connsiteY125" fmla="*/ 1901901 h 1909892"/>
                <a:gd name="connsiteX126" fmla="*/ 1326304 w 3879327"/>
                <a:gd name="connsiteY126" fmla="*/ 1906795 h 1909892"/>
                <a:gd name="connsiteX127" fmla="*/ 995968 w 3879327"/>
                <a:gd name="connsiteY127" fmla="*/ 1766096 h 1909892"/>
                <a:gd name="connsiteX128" fmla="*/ 956817 w 3879327"/>
                <a:gd name="connsiteY128" fmla="*/ 1708593 h 1909892"/>
                <a:gd name="connsiteX129" fmla="*/ 937242 w 3879327"/>
                <a:gd name="connsiteY129" fmla="*/ 1657208 h 1909892"/>
                <a:gd name="connsiteX130" fmla="*/ 916442 w 3879327"/>
                <a:gd name="connsiteY130" fmla="*/ 1399055 h 1909892"/>
                <a:gd name="connsiteX131" fmla="*/ 850375 w 3879327"/>
                <a:gd name="connsiteY131" fmla="*/ 1306072 h 1909892"/>
                <a:gd name="connsiteX132" fmla="*/ 682760 w 3879327"/>
                <a:gd name="connsiteY132" fmla="*/ 1107870 h 1909892"/>
                <a:gd name="connsiteX133" fmla="*/ 598340 w 3879327"/>
                <a:gd name="connsiteY133" fmla="*/ 958607 h 1909892"/>
                <a:gd name="connsiteX134" fmla="*/ 591000 w 3879327"/>
                <a:gd name="connsiteY134" fmla="*/ 864401 h 1909892"/>
                <a:gd name="connsiteX135" fmla="*/ 595893 w 3879327"/>
                <a:gd name="connsiteY135" fmla="*/ 831366 h 1909892"/>
                <a:gd name="connsiteX136" fmla="*/ 624034 w 3879327"/>
                <a:gd name="connsiteY136" fmla="*/ 701679 h 1909892"/>
                <a:gd name="connsiteX137" fmla="*/ 681536 w 3879327"/>
                <a:gd name="connsiteY137" fmla="*/ 554863 h 1909892"/>
                <a:gd name="connsiteX138" fmla="*/ 663185 w 3879327"/>
                <a:gd name="connsiteY138" fmla="*/ 486348 h 1909892"/>
                <a:gd name="connsiteX139" fmla="*/ 631375 w 3879327"/>
                <a:gd name="connsiteY139" fmla="*/ 485126 h 1909892"/>
                <a:gd name="connsiteX140" fmla="*/ 579989 w 3879327"/>
                <a:gd name="connsiteY140" fmla="*/ 494913 h 1909892"/>
                <a:gd name="connsiteX141" fmla="*/ 513922 w 3879327"/>
                <a:gd name="connsiteY141" fmla="*/ 452091 h 1909892"/>
                <a:gd name="connsiteX142" fmla="*/ 445407 w 3879327"/>
                <a:gd name="connsiteY142" fmla="*/ 343203 h 1909892"/>
                <a:gd name="connsiteX143" fmla="*/ 403810 w 3879327"/>
                <a:gd name="connsiteY143" fmla="*/ 308946 h 1909892"/>
                <a:gd name="connsiteX144" fmla="*/ 291250 w 3879327"/>
                <a:gd name="connsiteY144" fmla="*/ 235538 h 1909892"/>
                <a:gd name="connsiteX145" fmla="*/ 254546 w 3879327"/>
                <a:gd name="connsiteY145" fmla="*/ 217185 h 1909892"/>
                <a:gd name="connsiteX146" fmla="*/ 139540 w 3879327"/>
                <a:gd name="connsiteY146" fmla="*/ 189046 h 1909892"/>
                <a:gd name="connsiteX147" fmla="*/ 25757 w 3879327"/>
                <a:gd name="connsiteY147" fmla="*/ 105851 h 1909892"/>
                <a:gd name="connsiteX148" fmla="*/ 6182 w 3879327"/>
                <a:gd name="connsiteY148" fmla="*/ 31218 h 190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879327" h="1909892">
                  <a:moveTo>
                    <a:pt x="3667412" y="737466"/>
                  </a:moveTo>
                  <a:cubicBezTo>
                    <a:pt x="3656707" y="737466"/>
                    <a:pt x="3647837" y="742665"/>
                    <a:pt x="3643554" y="757958"/>
                  </a:cubicBezTo>
                  <a:cubicBezTo>
                    <a:pt x="3638660" y="777534"/>
                    <a:pt x="3614191" y="808121"/>
                    <a:pt x="3647224" y="824025"/>
                  </a:cubicBezTo>
                  <a:cubicBezTo>
                    <a:pt x="3686376" y="842378"/>
                    <a:pt x="3685152" y="800780"/>
                    <a:pt x="3698611" y="782428"/>
                  </a:cubicBezTo>
                  <a:cubicBezTo>
                    <a:pt x="3699834" y="781205"/>
                    <a:pt x="3701058" y="777534"/>
                    <a:pt x="3702281" y="775087"/>
                  </a:cubicBezTo>
                  <a:cubicBezTo>
                    <a:pt x="3708397" y="765299"/>
                    <a:pt x="3709621" y="756735"/>
                    <a:pt x="3702281" y="748170"/>
                  </a:cubicBezTo>
                  <a:cubicBezTo>
                    <a:pt x="3690659" y="742665"/>
                    <a:pt x="3678118" y="737466"/>
                    <a:pt x="3667412" y="737466"/>
                  </a:cubicBezTo>
                  <a:close/>
                  <a:moveTo>
                    <a:pt x="3140708" y="293040"/>
                  </a:moveTo>
                  <a:cubicBezTo>
                    <a:pt x="3132143" y="289371"/>
                    <a:pt x="3127249" y="299158"/>
                    <a:pt x="3129696" y="306499"/>
                  </a:cubicBezTo>
                  <a:cubicBezTo>
                    <a:pt x="3134590" y="321181"/>
                    <a:pt x="3139484" y="338309"/>
                    <a:pt x="3159060" y="340756"/>
                  </a:cubicBezTo>
                  <a:cubicBezTo>
                    <a:pt x="3168847" y="341979"/>
                    <a:pt x="3176188" y="335862"/>
                    <a:pt x="3178635" y="324851"/>
                  </a:cubicBezTo>
                  <a:cubicBezTo>
                    <a:pt x="3166400" y="315063"/>
                    <a:pt x="3154166" y="301605"/>
                    <a:pt x="3140708" y="293040"/>
                  </a:cubicBezTo>
                  <a:close/>
                  <a:moveTo>
                    <a:pt x="1020437" y="138884"/>
                  </a:moveTo>
                  <a:cubicBezTo>
                    <a:pt x="1024108" y="141330"/>
                    <a:pt x="1031449" y="142553"/>
                    <a:pt x="1032672" y="146224"/>
                  </a:cubicBezTo>
                  <a:cubicBezTo>
                    <a:pt x="1036343" y="156012"/>
                    <a:pt x="1026555" y="157235"/>
                    <a:pt x="1020437" y="159682"/>
                  </a:cubicBezTo>
                  <a:cubicBezTo>
                    <a:pt x="1014321" y="162129"/>
                    <a:pt x="1008203" y="158459"/>
                    <a:pt x="1006980" y="152341"/>
                  </a:cubicBezTo>
                  <a:cubicBezTo>
                    <a:pt x="1002086" y="142553"/>
                    <a:pt x="1010650" y="141330"/>
                    <a:pt x="1020437" y="138884"/>
                  </a:cubicBezTo>
                  <a:close/>
                  <a:moveTo>
                    <a:pt x="726805" y="131543"/>
                  </a:moveTo>
                  <a:cubicBezTo>
                    <a:pt x="736593" y="133990"/>
                    <a:pt x="745158" y="137659"/>
                    <a:pt x="751274" y="146224"/>
                  </a:cubicBezTo>
                  <a:cubicBezTo>
                    <a:pt x="751274" y="153564"/>
                    <a:pt x="746381" y="156012"/>
                    <a:pt x="740264" y="156012"/>
                  </a:cubicBezTo>
                  <a:cubicBezTo>
                    <a:pt x="729252" y="157235"/>
                    <a:pt x="719464" y="154788"/>
                    <a:pt x="715795" y="143777"/>
                  </a:cubicBezTo>
                  <a:cubicBezTo>
                    <a:pt x="712123" y="135212"/>
                    <a:pt x="719464" y="130319"/>
                    <a:pt x="726805" y="131543"/>
                  </a:cubicBezTo>
                  <a:close/>
                  <a:moveTo>
                    <a:pt x="887079" y="96063"/>
                  </a:moveTo>
                  <a:cubicBezTo>
                    <a:pt x="926230" y="89945"/>
                    <a:pt x="948252" y="109520"/>
                    <a:pt x="970275" y="149895"/>
                  </a:cubicBezTo>
                  <a:cubicBezTo>
                    <a:pt x="928677" y="130320"/>
                    <a:pt x="896867" y="174365"/>
                    <a:pt x="861387" y="149895"/>
                  </a:cubicBezTo>
                  <a:cubicBezTo>
                    <a:pt x="857716" y="125426"/>
                    <a:pt x="846705" y="97286"/>
                    <a:pt x="887079" y="96063"/>
                  </a:cubicBezTo>
                  <a:close/>
                  <a:moveTo>
                    <a:pt x="3767952" y="0"/>
                  </a:moveTo>
                  <a:lnTo>
                    <a:pt x="3877637" y="0"/>
                  </a:lnTo>
                  <a:lnTo>
                    <a:pt x="3878460" y="111967"/>
                  </a:lnTo>
                  <a:cubicBezTo>
                    <a:pt x="3878460" y="125426"/>
                    <a:pt x="3883354" y="141330"/>
                    <a:pt x="3869895" y="153565"/>
                  </a:cubicBezTo>
                  <a:cubicBezTo>
                    <a:pt x="3833191" y="125426"/>
                    <a:pt x="3796487" y="97286"/>
                    <a:pt x="3789146" y="47124"/>
                  </a:cubicBezTo>
                  <a:cubicBezTo>
                    <a:pt x="3786699" y="28772"/>
                    <a:pt x="3778747" y="14396"/>
                    <a:pt x="3768959" y="1244"/>
                  </a:cubicBezTo>
                  <a:close/>
                  <a:moveTo>
                    <a:pt x="2364134" y="0"/>
                  </a:moveTo>
                  <a:lnTo>
                    <a:pt x="3723105" y="0"/>
                  </a:lnTo>
                  <a:lnTo>
                    <a:pt x="3753666" y="49571"/>
                  </a:lnTo>
                  <a:cubicBezTo>
                    <a:pt x="3763454" y="60582"/>
                    <a:pt x="3764677" y="76487"/>
                    <a:pt x="3765901" y="91169"/>
                  </a:cubicBezTo>
                  <a:cubicBezTo>
                    <a:pt x="3768348" y="116861"/>
                    <a:pt x="3779360" y="137661"/>
                    <a:pt x="3795264" y="157236"/>
                  </a:cubicBezTo>
                  <a:cubicBezTo>
                    <a:pt x="3822181" y="189046"/>
                    <a:pt x="3834415" y="226973"/>
                    <a:pt x="3842979" y="267348"/>
                  </a:cubicBezTo>
                  <a:cubicBezTo>
                    <a:pt x="3873566" y="286924"/>
                    <a:pt x="3862554" y="316287"/>
                    <a:pt x="3858885" y="340756"/>
                  </a:cubicBezTo>
                  <a:cubicBezTo>
                    <a:pt x="3828299" y="526723"/>
                    <a:pt x="3780583" y="707797"/>
                    <a:pt x="3697387" y="877859"/>
                  </a:cubicBezTo>
                  <a:cubicBezTo>
                    <a:pt x="3679034" y="915786"/>
                    <a:pt x="3661905" y="954937"/>
                    <a:pt x="3639884" y="990417"/>
                  </a:cubicBezTo>
                  <a:cubicBezTo>
                    <a:pt x="3633766" y="1001429"/>
                    <a:pt x="3631319" y="1016111"/>
                    <a:pt x="3614191" y="1016111"/>
                  </a:cubicBezTo>
                  <a:cubicBezTo>
                    <a:pt x="3601956" y="1008770"/>
                    <a:pt x="3601956" y="994088"/>
                    <a:pt x="3597062" y="983076"/>
                  </a:cubicBezTo>
                  <a:cubicBezTo>
                    <a:pt x="3578711" y="959831"/>
                    <a:pt x="3581157" y="929244"/>
                    <a:pt x="3567699" y="894987"/>
                  </a:cubicBezTo>
                  <a:cubicBezTo>
                    <a:pt x="3579934" y="925574"/>
                    <a:pt x="3575040" y="953713"/>
                    <a:pt x="3593391" y="974513"/>
                  </a:cubicBezTo>
                  <a:cubicBezTo>
                    <a:pt x="3601956" y="990417"/>
                    <a:pt x="3600732" y="1009993"/>
                    <a:pt x="3614191" y="1024676"/>
                  </a:cubicBezTo>
                  <a:cubicBezTo>
                    <a:pt x="3579934" y="1110318"/>
                    <a:pt x="3522430" y="1180055"/>
                    <a:pt x="3468599" y="1253463"/>
                  </a:cubicBezTo>
                  <a:cubicBezTo>
                    <a:pt x="3408648" y="1334212"/>
                    <a:pt x="3337687" y="1403951"/>
                    <a:pt x="3266726" y="1473688"/>
                  </a:cubicBezTo>
                  <a:cubicBezTo>
                    <a:pt x="3236140" y="1504274"/>
                    <a:pt x="3204329" y="1529967"/>
                    <a:pt x="3171296" y="1556883"/>
                  </a:cubicBezTo>
                  <a:cubicBezTo>
                    <a:pt x="3156614" y="1544649"/>
                    <a:pt x="3171296" y="1523849"/>
                    <a:pt x="3154167" y="1515286"/>
                  </a:cubicBezTo>
                  <a:cubicBezTo>
                    <a:pt x="3161508" y="1455335"/>
                    <a:pt x="3132145" y="1406396"/>
                    <a:pt x="3105228" y="1358682"/>
                  </a:cubicBezTo>
                  <a:cubicBezTo>
                    <a:pt x="3062406" y="1284049"/>
                    <a:pt x="3090547" y="1219206"/>
                    <a:pt x="3123580" y="1155586"/>
                  </a:cubicBezTo>
                  <a:cubicBezTo>
                    <a:pt x="3140708" y="1122553"/>
                    <a:pt x="3148049" y="1098084"/>
                    <a:pt x="3135814" y="1061380"/>
                  </a:cubicBezTo>
                  <a:cubicBezTo>
                    <a:pt x="3123580" y="1023451"/>
                    <a:pt x="3127251" y="983076"/>
                    <a:pt x="3111345" y="943925"/>
                  </a:cubicBezTo>
                  <a:cubicBezTo>
                    <a:pt x="3099110" y="914563"/>
                    <a:pt x="3094216" y="880305"/>
                    <a:pt x="3068524" y="859507"/>
                  </a:cubicBezTo>
                  <a:cubicBezTo>
                    <a:pt x="3011021" y="811791"/>
                    <a:pt x="3018361" y="751842"/>
                    <a:pt x="3034267" y="689444"/>
                  </a:cubicBezTo>
                  <a:cubicBezTo>
                    <a:pt x="3036714" y="680880"/>
                    <a:pt x="3039161" y="672315"/>
                    <a:pt x="3039161" y="663752"/>
                  </a:cubicBezTo>
                  <a:cubicBezTo>
                    <a:pt x="3042831" y="614813"/>
                    <a:pt x="3017139" y="591567"/>
                    <a:pt x="2969423" y="602578"/>
                  </a:cubicBezTo>
                  <a:cubicBezTo>
                    <a:pt x="2948624" y="607472"/>
                    <a:pt x="2933943" y="607472"/>
                    <a:pt x="2921708" y="585450"/>
                  </a:cubicBezTo>
                  <a:cubicBezTo>
                    <a:pt x="2897239" y="542628"/>
                    <a:pt x="2860535" y="531617"/>
                    <a:pt x="2816490" y="552416"/>
                  </a:cubicBezTo>
                  <a:cubicBezTo>
                    <a:pt x="2798137" y="560981"/>
                    <a:pt x="2778562" y="569544"/>
                    <a:pt x="2761433" y="579332"/>
                  </a:cubicBezTo>
                  <a:cubicBezTo>
                    <a:pt x="2739411" y="591567"/>
                    <a:pt x="2718612" y="595238"/>
                    <a:pt x="2695366" y="585450"/>
                  </a:cubicBezTo>
                  <a:cubicBezTo>
                    <a:pt x="2666003" y="573215"/>
                    <a:pt x="2635417" y="578109"/>
                    <a:pt x="2610947" y="594014"/>
                  </a:cubicBezTo>
                  <a:cubicBezTo>
                    <a:pt x="2574243" y="618483"/>
                    <a:pt x="2547327" y="598907"/>
                    <a:pt x="2525304" y="576885"/>
                  </a:cubicBezTo>
                  <a:cubicBezTo>
                    <a:pt x="2503282" y="554863"/>
                    <a:pt x="2480035" y="535287"/>
                    <a:pt x="2455566" y="516936"/>
                  </a:cubicBezTo>
                  <a:cubicBezTo>
                    <a:pt x="2442109" y="507148"/>
                    <a:pt x="2429874" y="496136"/>
                    <a:pt x="2426203" y="480232"/>
                  </a:cubicBezTo>
                  <a:cubicBezTo>
                    <a:pt x="2416415" y="432516"/>
                    <a:pt x="2382158" y="403153"/>
                    <a:pt x="2352795" y="368895"/>
                  </a:cubicBezTo>
                  <a:cubicBezTo>
                    <a:pt x="2336890" y="350544"/>
                    <a:pt x="2322209" y="280806"/>
                    <a:pt x="2330772" y="258783"/>
                  </a:cubicBezTo>
                  <a:cubicBezTo>
                    <a:pt x="2354019" y="201281"/>
                    <a:pt x="2361360" y="141330"/>
                    <a:pt x="2339337" y="80157"/>
                  </a:cubicBezTo>
                  <a:cubicBezTo>
                    <a:pt x="2335666" y="70369"/>
                    <a:pt x="2331996" y="60582"/>
                    <a:pt x="2338113" y="50794"/>
                  </a:cubicBezTo>
                  <a:close/>
                  <a:moveTo>
                    <a:pt x="578273" y="0"/>
                  </a:moveTo>
                  <a:lnTo>
                    <a:pt x="701190" y="0"/>
                  </a:lnTo>
                  <a:lnTo>
                    <a:pt x="712123" y="5526"/>
                  </a:lnTo>
                  <a:cubicBezTo>
                    <a:pt x="747605" y="31218"/>
                    <a:pt x="784309" y="52018"/>
                    <a:pt x="819789" y="80157"/>
                  </a:cubicBezTo>
                  <a:cubicBezTo>
                    <a:pt x="786756" y="89945"/>
                    <a:pt x="752499" y="109520"/>
                    <a:pt x="731699" y="64253"/>
                  </a:cubicBezTo>
                  <a:cubicBezTo>
                    <a:pt x="718241" y="36112"/>
                    <a:pt x="685207" y="36112"/>
                    <a:pt x="666856" y="15314"/>
                  </a:cubicBezTo>
                  <a:lnTo>
                    <a:pt x="664034" y="14263"/>
                  </a:lnTo>
                  <a:lnTo>
                    <a:pt x="666856" y="16537"/>
                  </a:lnTo>
                  <a:cubicBezTo>
                    <a:pt x="635046" y="14090"/>
                    <a:pt x="600789" y="-12826"/>
                    <a:pt x="568978" y="25102"/>
                  </a:cubicBezTo>
                  <a:cubicBezTo>
                    <a:pt x="569896" y="16231"/>
                    <a:pt x="572037" y="9120"/>
                    <a:pt x="575153" y="3423"/>
                  </a:cubicBezTo>
                  <a:close/>
                  <a:moveTo>
                    <a:pt x="10781" y="0"/>
                  </a:moveTo>
                  <a:lnTo>
                    <a:pt x="229452" y="0"/>
                  </a:lnTo>
                  <a:lnTo>
                    <a:pt x="227783" y="23572"/>
                  </a:lnTo>
                  <a:cubicBezTo>
                    <a:pt x="229159" y="45594"/>
                    <a:pt x="233748" y="67311"/>
                    <a:pt x="242312" y="88722"/>
                  </a:cubicBezTo>
                  <a:cubicBezTo>
                    <a:pt x="252100" y="114414"/>
                    <a:pt x="271675" y="126649"/>
                    <a:pt x="303485" y="125426"/>
                  </a:cubicBezTo>
                  <a:cubicBezTo>
                    <a:pt x="354871" y="122979"/>
                    <a:pt x="387904" y="103404"/>
                    <a:pt x="401363" y="50794"/>
                  </a:cubicBezTo>
                  <a:cubicBezTo>
                    <a:pt x="406256" y="32442"/>
                    <a:pt x="471100" y="15314"/>
                    <a:pt x="487005" y="25102"/>
                  </a:cubicBezTo>
                  <a:cubicBezTo>
                    <a:pt x="499240" y="32442"/>
                    <a:pt x="494346" y="41006"/>
                    <a:pt x="489452" y="52018"/>
                  </a:cubicBezTo>
                  <a:cubicBezTo>
                    <a:pt x="468653" y="98510"/>
                    <a:pt x="450301" y="146224"/>
                    <a:pt x="427055" y="191493"/>
                  </a:cubicBezTo>
                  <a:cubicBezTo>
                    <a:pt x="412373" y="219632"/>
                    <a:pt x="427055" y="217185"/>
                    <a:pt x="445407" y="217185"/>
                  </a:cubicBezTo>
                  <a:cubicBezTo>
                    <a:pt x="468653" y="217185"/>
                    <a:pt x="493122" y="214738"/>
                    <a:pt x="516369" y="218410"/>
                  </a:cubicBezTo>
                  <a:cubicBezTo>
                    <a:pt x="545732" y="223303"/>
                    <a:pt x="566530" y="235538"/>
                    <a:pt x="554295" y="272242"/>
                  </a:cubicBezTo>
                  <a:cubicBezTo>
                    <a:pt x="546955" y="295487"/>
                    <a:pt x="545732" y="321181"/>
                    <a:pt x="537167" y="344426"/>
                  </a:cubicBezTo>
                  <a:cubicBezTo>
                    <a:pt x="522485" y="383577"/>
                    <a:pt x="545732" y="408046"/>
                    <a:pt x="567754" y="433740"/>
                  </a:cubicBezTo>
                  <a:cubicBezTo>
                    <a:pt x="588553" y="458209"/>
                    <a:pt x="610575" y="442304"/>
                    <a:pt x="631375" y="432516"/>
                  </a:cubicBezTo>
                  <a:cubicBezTo>
                    <a:pt x="648503" y="425175"/>
                    <a:pt x="668079" y="425175"/>
                    <a:pt x="679089" y="441081"/>
                  </a:cubicBezTo>
                  <a:cubicBezTo>
                    <a:pt x="702336" y="472891"/>
                    <a:pt x="724358" y="454538"/>
                    <a:pt x="731699" y="433740"/>
                  </a:cubicBezTo>
                  <a:cubicBezTo>
                    <a:pt x="750050" y="379907"/>
                    <a:pt x="798989" y="376236"/>
                    <a:pt x="839364" y="357885"/>
                  </a:cubicBezTo>
                  <a:cubicBezTo>
                    <a:pt x="851599" y="357885"/>
                    <a:pt x="855269" y="360332"/>
                    <a:pt x="852822" y="370120"/>
                  </a:cubicBezTo>
                  <a:cubicBezTo>
                    <a:pt x="858940" y="395812"/>
                    <a:pt x="874844" y="388471"/>
                    <a:pt x="883409" y="376236"/>
                  </a:cubicBezTo>
                  <a:cubicBezTo>
                    <a:pt x="906654" y="346873"/>
                    <a:pt x="926230" y="367673"/>
                    <a:pt x="942135" y="381130"/>
                  </a:cubicBezTo>
                  <a:cubicBezTo>
                    <a:pt x="977615" y="410493"/>
                    <a:pt x="1016766" y="415387"/>
                    <a:pt x="1058364" y="401930"/>
                  </a:cubicBezTo>
                  <a:cubicBezTo>
                    <a:pt x="1075493" y="395812"/>
                    <a:pt x="1087728" y="390918"/>
                    <a:pt x="1101186" y="412940"/>
                  </a:cubicBezTo>
                  <a:cubicBezTo>
                    <a:pt x="1114644" y="434963"/>
                    <a:pt x="1141560" y="447197"/>
                    <a:pt x="1158689" y="466773"/>
                  </a:cubicBezTo>
                  <a:cubicBezTo>
                    <a:pt x="1206405" y="521830"/>
                    <a:pt x="1261460" y="553640"/>
                    <a:pt x="1334868" y="569544"/>
                  </a:cubicBezTo>
                  <a:cubicBezTo>
                    <a:pt x="1394819" y="581779"/>
                    <a:pt x="1433970" y="668646"/>
                    <a:pt x="1424182" y="721254"/>
                  </a:cubicBezTo>
                  <a:cubicBezTo>
                    <a:pt x="1420511" y="731042"/>
                    <a:pt x="1416841" y="739607"/>
                    <a:pt x="1410723" y="746948"/>
                  </a:cubicBezTo>
                  <a:cubicBezTo>
                    <a:pt x="1392372" y="765299"/>
                    <a:pt x="1418064" y="784875"/>
                    <a:pt x="1408276" y="802003"/>
                  </a:cubicBezTo>
                  <a:cubicBezTo>
                    <a:pt x="1415617" y="811791"/>
                    <a:pt x="1425405" y="805674"/>
                    <a:pt x="1433970" y="805674"/>
                  </a:cubicBezTo>
                  <a:cubicBezTo>
                    <a:pt x="1463333" y="795886"/>
                    <a:pt x="1481684" y="754288"/>
                    <a:pt x="1522059" y="773864"/>
                  </a:cubicBezTo>
                  <a:cubicBezTo>
                    <a:pt x="1563657" y="786099"/>
                    <a:pt x="1588127" y="835037"/>
                    <a:pt x="1634618" y="832590"/>
                  </a:cubicBezTo>
                  <a:cubicBezTo>
                    <a:pt x="1692121" y="830143"/>
                    <a:pt x="1737390" y="849719"/>
                    <a:pt x="1771647" y="894987"/>
                  </a:cubicBezTo>
                  <a:cubicBezTo>
                    <a:pt x="1786328" y="914562"/>
                    <a:pt x="1823032" y="894987"/>
                    <a:pt x="1831596" y="930468"/>
                  </a:cubicBezTo>
                  <a:cubicBezTo>
                    <a:pt x="1840161" y="967172"/>
                    <a:pt x="1845055" y="1002652"/>
                    <a:pt x="1826702" y="1036909"/>
                  </a:cubicBezTo>
                  <a:cubicBezTo>
                    <a:pt x="1804680" y="1078507"/>
                    <a:pt x="1772870" y="1112764"/>
                    <a:pt x="1749624" y="1153139"/>
                  </a:cubicBezTo>
                  <a:cubicBezTo>
                    <a:pt x="1736166" y="1176384"/>
                    <a:pt x="1732496" y="1195960"/>
                    <a:pt x="1734943" y="1217982"/>
                  </a:cubicBezTo>
                  <a:cubicBezTo>
                    <a:pt x="1744731" y="1298731"/>
                    <a:pt x="1726378" y="1373363"/>
                    <a:pt x="1694568" y="1445547"/>
                  </a:cubicBezTo>
                  <a:cubicBezTo>
                    <a:pt x="1687227" y="1460229"/>
                    <a:pt x="1676216" y="1482251"/>
                    <a:pt x="1651747" y="1478581"/>
                  </a:cubicBezTo>
                  <a:cubicBezTo>
                    <a:pt x="1610149" y="1473688"/>
                    <a:pt x="1584456" y="1505498"/>
                    <a:pt x="1555092" y="1523849"/>
                  </a:cubicBezTo>
                  <a:cubicBezTo>
                    <a:pt x="1535517" y="1536084"/>
                    <a:pt x="1514719" y="1560553"/>
                    <a:pt x="1522059" y="1586247"/>
                  </a:cubicBezTo>
                  <a:cubicBezTo>
                    <a:pt x="1537964" y="1646196"/>
                    <a:pt x="1503707" y="1692688"/>
                    <a:pt x="1485355" y="1742851"/>
                  </a:cubicBezTo>
                  <a:cubicBezTo>
                    <a:pt x="1473121" y="1778330"/>
                    <a:pt x="1449874" y="1810141"/>
                    <a:pt x="1431523" y="1843175"/>
                  </a:cubicBezTo>
                  <a:cubicBezTo>
                    <a:pt x="1424182" y="1856632"/>
                    <a:pt x="1414394" y="1867644"/>
                    <a:pt x="1397266" y="1867644"/>
                  </a:cubicBezTo>
                  <a:cubicBezTo>
                    <a:pt x="1383807" y="1856632"/>
                    <a:pt x="1366678" y="1868867"/>
                    <a:pt x="1353221" y="1859079"/>
                  </a:cubicBezTo>
                  <a:cubicBezTo>
                    <a:pt x="1343433" y="1855410"/>
                    <a:pt x="1331198" y="1844398"/>
                    <a:pt x="1334868" y="1867644"/>
                  </a:cubicBezTo>
                  <a:cubicBezTo>
                    <a:pt x="1340986" y="1879879"/>
                    <a:pt x="1354444" y="1887220"/>
                    <a:pt x="1353221" y="1901901"/>
                  </a:cubicBezTo>
                  <a:cubicBezTo>
                    <a:pt x="1345880" y="1912912"/>
                    <a:pt x="1336092" y="1910465"/>
                    <a:pt x="1326304" y="1906795"/>
                  </a:cubicBezTo>
                  <a:cubicBezTo>
                    <a:pt x="1212521" y="1867644"/>
                    <a:pt x="1101186" y="1823599"/>
                    <a:pt x="995968" y="1766096"/>
                  </a:cubicBezTo>
                  <a:cubicBezTo>
                    <a:pt x="969052" y="1751414"/>
                    <a:pt x="969052" y="1728169"/>
                    <a:pt x="956817" y="1708593"/>
                  </a:cubicBezTo>
                  <a:cubicBezTo>
                    <a:pt x="927454" y="1701253"/>
                    <a:pt x="938464" y="1675559"/>
                    <a:pt x="937242" y="1657208"/>
                  </a:cubicBezTo>
                  <a:cubicBezTo>
                    <a:pt x="936018" y="1570341"/>
                    <a:pt x="931124" y="1484698"/>
                    <a:pt x="916442" y="1399055"/>
                  </a:cubicBezTo>
                  <a:cubicBezTo>
                    <a:pt x="909101" y="1357458"/>
                    <a:pt x="889526" y="1320753"/>
                    <a:pt x="850375" y="1306072"/>
                  </a:cubicBezTo>
                  <a:cubicBezTo>
                    <a:pt x="756168" y="1270592"/>
                    <a:pt x="719464" y="1188619"/>
                    <a:pt x="682760" y="1107870"/>
                  </a:cubicBezTo>
                  <a:cubicBezTo>
                    <a:pt x="658291" y="1055262"/>
                    <a:pt x="635044" y="1003876"/>
                    <a:pt x="598340" y="958607"/>
                  </a:cubicBezTo>
                  <a:cubicBezTo>
                    <a:pt x="576318" y="931691"/>
                    <a:pt x="567754" y="897434"/>
                    <a:pt x="591000" y="864401"/>
                  </a:cubicBezTo>
                  <a:cubicBezTo>
                    <a:pt x="598340" y="854613"/>
                    <a:pt x="603234" y="844825"/>
                    <a:pt x="595893" y="831366"/>
                  </a:cubicBezTo>
                  <a:cubicBezTo>
                    <a:pt x="571424" y="781205"/>
                    <a:pt x="595893" y="740830"/>
                    <a:pt x="624034" y="701679"/>
                  </a:cubicBezTo>
                  <a:cubicBezTo>
                    <a:pt x="655844" y="657634"/>
                    <a:pt x="691324" y="616036"/>
                    <a:pt x="681536" y="554863"/>
                  </a:cubicBezTo>
                  <a:cubicBezTo>
                    <a:pt x="677866" y="531617"/>
                    <a:pt x="672973" y="508371"/>
                    <a:pt x="663185" y="486348"/>
                  </a:cubicBezTo>
                  <a:cubicBezTo>
                    <a:pt x="654620" y="465550"/>
                    <a:pt x="641162" y="460656"/>
                    <a:pt x="631375" y="485126"/>
                  </a:cubicBezTo>
                  <a:cubicBezTo>
                    <a:pt x="617916" y="515712"/>
                    <a:pt x="600787" y="513265"/>
                    <a:pt x="579989" y="494913"/>
                  </a:cubicBezTo>
                  <a:cubicBezTo>
                    <a:pt x="559189" y="477785"/>
                    <a:pt x="535944" y="466773"/>
                    <a:pt x="513922" y="452091"/>
                  </a:cubicBezTo>
                  <a:cubicBezTo>
                    <a:pt x="472324" y="425175"/>
                    <a:pt x="467430" y="379907"/>
                    <a:pt x="445407" y="343203"/>
                  </a:cubicBezTo>
                  <a:cubicBezTo>
                    <a:pt x="434396" y="326075"/>
                    <a:pt x="423385" y="315063"/>
                    <a:pt x="403810" y="308946"/>
                  </a:cubicBezTo>
                  <a:cubicBezTo>
                    <a:pt x="360988" y="295487"/>
                    <a:pt x="318167" y="277136"/>
                    <a:pt x="291250" y="235538"/>
                  </a:cubicBezTo>
                  <a:cubicBezTo>
                    <a:pt x="282686" y="223303"/>
                    <a:pt x="270451" y="211069"/>
                    <a:pt x="254546" y="217185"/>
                  </a:cubicBezTo>
                  <a:cubicBezTo>
                    <a:pt x="209277" y="233091"/>
                    <a:pt x="173798" y="211069"/>
                    <a:pt x="139540" y="189046"/>
                  </a:cubicBezTo>
                  <a:cubicBezTo>
                    <a:pt x="99165" y="164577"/>
                    <a:pt x="60014" y="138884"/>
                    <a:pt x="25757" y="105851"/>
                  </a:cubicBezTo>
                  <a:cubicBezTo>
                    <a:pt x="4959" y="85051"/>
                    <a:pt x="-8500" y="61806"/>
                    <a:pt x="6182" y="31218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37" name="Group 383">
            <a:extLst>
              <a:ext uri="{FF2B5EF4-FFF2-40B4-BE49-F238E27FC236}">
                <a16:creationId xmlns:a16="http://schemas.microsoft.com/office/drawing/2014/main" id="{FB513EB0-A971-41BB-AB5E-AB1EF9BEB07E}"/>
              </a:ext>
            </a:extLst>
          </p:cNvPr>
          <p:cNvGrpSpPr/>
          <p:nvPr/>
        </p:nvGrpSpPr>
        <p:grpSpPr>
          <a:xfrm rot="18347570" flipH="1">
            <a:off x="4858445" y="1778624"/>
            <a:ext cx="1829072" cy="3010054"/>
            <a:chOff x="8121548" y="3125447"/>
            <a:chExt cx="1101023" cy="1679422"/>
          </a:xfrm>
        </p:grpSpPr>
        <p:sp>
          <p:nvSpPr>
            <p:cNvPr id="38" name="Freeform: Shape 371">
              <a:extLst>
                <a:ext uri="{FF2B5EF4-FFF2-40B4-BE49-F238E27FC236}">
                  <a16:creationId xmlns:a16="http://schemas.microsoft.com/office/drawing/2014/main" id="{BE77893B-3E18-4172-B605-973EC415853D}"/>
                </a:ext>
              </a:extLst>
            </p:cNvPr>
            <p:cNvSpPr/>
            <p:nvPr/>
          </p:nvSpPr>
          <p:spPr>
            <a:xfrm>
              <a:off x="8121548" y="3125447"/>
              <a:ext cx="1101023" cy="1678680"/>
            </a:xfrm>
            <a:custGeom>
              <a:avLst/>
              <a:gdLst>
                <a:gd name="connsiteX0" fmla="*/ 0 w 1268858"/>
                <a:gd name="connsiteY0" fmla="*/ 1006972 h 1676542"/>
                <a:gd name="connsiteX1" fmla="*/ 10536 w 1268858"/>
                <a:gd name="connsiteY1" fmla="*/ 997353 h 1676542"/>
                <a:gd name="connsiteX2" fmla="*/ 1076469 w 1268858"/>
                <a:gd name="connsiteY2" fmla="*/ 1216311 h 1676542"/>
                <a:gd name="connsiteX3" fmla="*/ 1099372 w 1268858"/>
                <a:gd name="connsiteY3" fmla="*/ 1230053 h 1676542"/>
                <a:gd name="connsiteX4" fmla="*/ 1169457 w 1268858"/>
                <a:gd name="connsiteY4" fmla="*/ 1252957 h 1676542"/>
                <a:gd name="connsiteX5" fmla="*/ 1116779 w 1268858"/>
                <a:gd name="connsiteY5" fmla="*/ 1124697 h 1676542"/>
                <a:gd name="connsiteX6" fmla="*/ 953706 w 1268858"/>
                <a:gd name="connsiteY6" fmla="*/ 945591 h 1676542"/>
                <a:gd name="connsiteX7" fmla="*/ 944544 w 1268858"/>
                <a:gd name="connsiteY7" fmla="*/ 913984 h 1676542"/>
                <a:gd name="connsiteX8" fmla="*/ 940880 w 1268858"/>
                <a:gd name="connsiteY8" fmla="*/ 901158 h 1676542"/>
                <a:gd name="connsiteX9" fmla="*/ 875833 w 1268858"/>
                <a:gd name="connsiteY9" fmla="*/ 859473 h 1676542"/>
                <a:gd name="connsiteX10" fmla="*/ 820865 w 1268858"/>
                <a:gd name="connsiteY10" fmla="*/ 848937 h 1676542"/>
                <a:gd name="connsiteX11" fmla="*/ 182771 w 1268858"/>
                <a:gd name="connsiteY11" fmla="*/ 195727 h 1676542"/>
                <a:gd name="connsiteX12" fmla="*/ 171777 w 1268858"/>
                <a:gd name="connsiteY12" fmla="*/ 11582 h 1676542"/>
                <a:gd name="connsiteX13" fmla="*/ 180938 w 1268858"/>
                <a:gd name="connsiteY13" fmla="*/ 1505 h 1676542"/>
                <a:gd name="connsiteX14" fmla="*/ 229952 w 1268858"/>
                <a:gd name="connsiteY14" fmla="*/ 62886 h 1676542"/>
                <a:gd name="connsiteX15" fmla="*/ 425549 w 1268858"/>
                <a:gd name="connsiteY15" fmla="*/ 299251 h 1676542"/>
                <a:gd name="connsiteX16" fmla="*/ 636720 w 1268858"/>
                <a:gd name="connsiteY16" fmla="*/ 553481 h 1676542"/>
                <a:gd name="connsiteX17" fmla="*/ 842852 w 1268858"/>
                <a:gd name="connsiteY17" fmla="*/ 802214 h 1676542"/>
                <a:gd name="connsiteX18" fmla="*/ 877666 w 1268858"/>
                <a:gd name="connsiteY18" fmla="*/ 842983 h 1676542"/>
                <a:gd name="connsiteX19" fmla="*/ 886369 w 1268858"/>
                <a:gd name="connsiteY19" fmla="*/ 815498 h 1676542"/>
                <a:gd name="connsiteX20" fmla="*/ 917976 w 1268858"/>
                <a:gd name="connsiteY20" fmla="*/ 871383 h 1676542"/>
                <a:gd name="connsiteX21" fmla="*/ 1003177 w 1268858"/>
                <a:gd name="connsiteY21" fmla="*/ 916732 h 1676542"/>
                <a:gd name="connsiteX22" fmla="*/ 987145 w 1268858"/>
                <a:gd name="connsiteY22" fmla="*/ 850312 h 1676542"/>
                <a:gd name="connsiteX23" fmla="*/ 986687 w 1268858"/>
                <a:gd name="connsiteY23" fmla="*/ 828324 h 1676542"/>
                <a:gd name="connsiteX24" fmla="*/ 974777 w 1268858"/>
                <a:gd name="connsiteY24" fmla="*/ 782059 h 1676542"/>
                <a:gd name="connsiteX25" fmla="*/ 1097998 w 1268858"/>
                <a:gd name="connsiteY25" fmla="*/ 157707 h 1676542"/>
                <a:gd name="connsiteX26" fmla="*/ 1107618 w 1268858"/>
                <a:gd name="connsiteY26" fmla="*/ 151752 h 1676542"/>
                <a:gd name="connsiteX27" fmla="*/ 1109450 w 1268858"/>
                <a:gd name="connsiteY27" fmla="*/ 173282 h 1676542"/>
                <a:gd name="connsiteX28" fmla="*/ 1040281 w 1268858"/>
                <a:gd name="connsiteY28" fmla="*/ 574094 h 1676542"/>
                <a:gd name="connsiteX29" fmla="*/ 1003635 w 1268858"/>
                <a:gd name="connsiteY29" fmla="*/ 788472 h 1676542"/>
                <a:gd name="connsiteX30" fmla="*/ 1003177 w 1268858"/>
                <a:gd name="connsiteY30" fmla="*/ 806337 h 1676542"/>
                <a:gd name="connsiteX31" fmla="*/ 1010965 w 1268858"/>
                <a:gd name="connsiteY31" fmla="*/ 888790 h 1676542"/>
                <a:gd name="connsiteX32" fmla="*/ 1048068 w 1268858"/>
                <a:gd name="connsiteY32" fmla="*/ 948339 h 1676542"/>
                <a:gd name="connsiteX33" fmla="*/ 1067766 w 1268858"/>
                <a:gd name="connsiteY33" fmla="*/ 944216 h 1676542"/>
                <a:gd name="connsiteX34" fmla="*/ 1076011 w 1268858"/>
                <a:gd name="connsiteY34" fmla="*/ 930016 h 1676542"/>
                <a:gd name="connsiteX35" fmla="*/ 1087463 w 1268858"/>
                <a:gd name="connsiteY35" fmla="*/ 919939 h 1676542"/>
                <a:gd name="connsiteX36" fmla="*/ 1094334 w 1268858"/>
                <a:gd name="connsiteY36" fmla="*/ 933223 h 1676542"/>
                <a:gd name="connsiteX37" fmla="*/ 1100289 w 1268858"/>
                <a:gd name="connsiteY37" fmla="*/ 975823 h 1676542"/>
                <a:gd name="connsiteX38" fmla="*/ 1117237 w 1268858"/>
                <a:gd name="connsiteY38" fmla="*/ 1023921 h 1676542"/>
                <a:gd name="connsiteX39" fmla="*/ 1233587 w 1268858"/>
                <a:gd name="connsiteY39" fmla="*/ 1274944 h 1676542"/>
                <a:gd name="connsiteX40" fmla="*/ 1270691 w 1268858"/>
                <a:gd name="connsiteY40" fmla="*/ 1503522 h 1676542"/>
                <a:gd name="connsiteX41" fmla="*/ 1267027 w 1268858"/>
                <a:gd name="connsiteY41" fmla="*/ 1656518 h 1676542"/>
                <a:gd name="connsiteX42" fmla="*/ 1262446 w 1268858"/>
                <a:gd name="connsiteY42" fmla="*/ 1673467 h 1676542"/>
                <a:gd name="connsiteX43" fmla="*/ 1258323 w 1268858"/>
                <a:gd name="connsiteY43" fmla="*/ 1676673 h 1676542"/>
                <a:gd name="connsiteX44" fmla="*/ 1214349 w 1268858"/>
                <a:gd name="connsiteY44" fmla="*/ 1676215 h 1676542"/>
                <a:gd name="connsiteX45" fmla="*/ 1212516 w 1268858"/>
                <a:gd name="connsiteY45" fmla="*/ 1674383 h 1676542"/>
                <a:gd name="connsiteX46" fmla="*/ 1218471 w 1268858"/>
                <a:gd name="connsiteY46" fmla="*/ 1514058 h 1676542"/>
                <a:gd name="connsiteX47" fmla="*/ 1208852 w 1268858"/>
                <a:gd name="connsiteY47" fmla="*/ 1410533 h 1676542"/>
                <a:gd name="connsiteX48" fmla="*/ 1198316 w 1268858"/>
                <a:gd name="connsiteY48" fmla="*/ 1388088 h 1676542"/>
                <a:gd name="connsiteX49" fmla="*/ 1176787 w 1268858"/>
                <a:gd name="connsiteY49" fmla="*/ 1353733 h 1676542"/>
                <a:gd name="connsiteX50" fmla="*/ 1198316 w 1268858"/>
                <a:gd name="connsiteY50" fmla="*/ 1358313 h 1676542"/>
                <a:gd name="connsiteX51" fmla="*/ 1176328 w 1268858"/>
                <a:gd name="connsiteY51" fmla="*/ 1272654 h 1676542"/>
                <a:gd name="connsiteX52" fmla="*/ 1164419 w 1268858"/>
                <a:gd name="connsiteY52" fmla="*/ 1264409 h 1676542"/>
                <a:gd name="connsiteX53" fmla="*/ 1083798 w 1268858"/>
                <a:gd name="connsiteY53" fmla="*/ 1239673 h 1676542"/>
                <a:gd name="connsiteX54" fmla="*/ 862549 w 1268858"/>
                <a:gd name="connsiteY54" fmla="*/ 1192033 h 1676542"/>
                <a:gd name="connsiteX55" fmla="*/ 125970 w 1268858"/>
                <a:gd name="connsiteY55" fmla="*/ 1036747 h 1676542"/>
                <a:gd name="connsiteX56" fmla="*/ 16491 w 1268858"/>
                <a:gd name="connsiteY56" fmla="*/ 1013843 h 1676542"/>
                <a:gd name="connsiteX57" fmla="*/ 0 w 1268858"/>
                <a:gd name="connsiteY57" fmla="*/ 1006972 h 1676542"/>
                <a:gd name="connsiteX0" fmla="*/ 87263 w 1342448"/>
                <a:gd name="connsiteY0" fmla="*/ 1013843 h 1678680"/>
                <a:gd name="connsiteX1" fmla="*/ 81308 w 1342448"/>
                <a:gd name="connsiteY1" fmla="*/ 997353 h 1678680"/>
                <a:gd name="connsiteX2" fmla="*/ 1147241 w 1342448"/>
                <a:gd name="connsiteY2" fmla="*/ 1216311 h 1678680"/>
                <a:gd name="connsiteX3" fmla="*/ 1170144 w 1342448"/>
                <a:gd name="connsiteY3" fmla="*/ 1230053 h 1678680"/>
                <a:gd name="connsiteX4" fmla="*/ 1240229 w 1342448"/>
                <a:gd name="connsiteY4" fmla="*/ 1252957 h 1678680"/>
                <a:gd name="connsiteX5" fmla="*/ 1187551 w 1342448"/>
                <a:gd name="connsiteY5" fmla="*/ 1124697 h 1678680"/>
                <a:gd name="connsiteX6" fmla="*/ 1024478 w 1342448"/>
                <a:gd name="connsiteY6" fmla="*/ 945591 h 1678680"/>
                <a:gd name="connsiteX7" fmla="*/ 1015316 w 1342448"/>
                <a:gd name="connsiteY7" fmla="*/ 913984 h 1678680"/>
                <a:gd name="connsiteX8" fmla="*/ 1011652 w 1342448"/>
                <a:gd name="connsiteY8" fmla="*/ 901158 h 1678680"/>
                <a:gd name="connsiteX9" fmla="*/ 946605 w 1342448"/>
                <a:gd name="connsiteY9" fmla="*/ 859473 h 1678680"/>
                <a:gd name="connsiteX10" fmla="*/ 891637 w 1342448"/>
                <a:gd name="connsiteY10" fmla="*/ 848937 h 1678680"/>
                <a:gd name="connsiteX11" fmla="*/ 253543 w 1342448"/>
                <a:gd name="connsiteY11" fmla="*/ 195727 h 1678680"/>
                <a:gd name="connsiteX12" fmla="*/ 242549 w 1342448"/>
                <a:gd name="connsiteY12" fmla="*/ 11582 h 1678680"/>
                <a:gd name="connsiteX13" fmla="*/ 251710 w 1342448"/>
                <a:gd name="connsiteY13" fmla="*/ 1505 h 1678680"/>
                <a:gd name="connsiteX14" fmla="*/ 300724 w 1342448"/>
                <a:gd name="connsiteY14" fmla="*/ 62886 h 1678680"/>
                <a:gd name="connsiteX15" fmla="*/ 496321 w 1342448"/>
                <a:gd name="connsiteY15" fmla="*/ 299251 h 1678680"/>
                <a:gd name="connsiteX16" fmla="*/ 707492 w 1342448"/>
                <a:gd name="connsiteY16" fmla="*/ 553481 h 1678680"/>
                <a:gd name="connsiteX17" fmla="*/ 913624 w 1342448"/>
                <a:gd name="connsiteY17" fmla="*/ 802214 h 1678680"/>
                <a:gd name="connsiteX18" fmla="*/ 948438 w 1342448"/>
                <a:gd name="connsiteY18" fmla="*/ 842983 h 1678680"/>
                <a:gd name="connsiteX19" fmla="*/ 957141 w 1342448"/>
                <a:gd name="connsiteY19" fmla="*/ 815498 h 1678680"/>
                <a:gd name="connsiteX20" fmla="*/ 988748 w 1342448"/>
                <a:gd name="connsiteY20" fmla="*/ 871383 h 1678680"/>
                <a:gd name="connsiteX21" fmla="*/ 1073949 w 1342448"/>
                <a:gd name="connsiteY21" fmla="*/ 916732 h 1678680"/>
                <a:gd name="connsiteX22" fmla="*/ 1057917 w 1342448"/>
                <a:gd name="connsiteY22" fmla="*/ 850312 h 1678680"/>
                <a:gd name="connsiteX23" fmla="*/ 1057459 w 1342448"/>
                <a:gd name="connsiteY23" fmla="*/ 828324 h 1678680"/>
                <a:gd name="connsiteX24" fmla="*/ 1045549 w 1342448"/>
                <a:gd name="connsiteY24" fmla="*/ 782059 h 1678680"/>
                <a:gd name="connsiteX25" fmla="*/ 1168770 w 1342448"/>
                <a:gd name="connsiteY25" fmla="*/ 157707 h 1678680"/>
                <a:gd name="connsiteX26" fmla="*/ 1178390 w 1342448"/>
                <a:gd name="connsiteY26" fmla="*/ 151752 h 1678680"/>
                <a:gd name="connsiteX27" fmla="*/ 1180222 w 1342448"/>
                <a:gd name="connsiteY27" fmla="*/ 173282 h 1678680"/>
                <a:gd name="connsiteX28" fmla="*/ 1111053 w 1342448"/>
                <a:gd name="connsiteY28" fmla="*/ 574094 h 1678680"/>
                <a:gd name="connsiteX29" fmla="*/ 1074407 w 1342448"/>
                <a:gd name="connsiteY29" fmla="*/ 788472 h 1678680"/>
                <a:gd name="connsiteX30" fmla="*/ 1073949 w 1342448"/>
                <a:gd name="connsiteY30" fmla="*/ 806337 h 1678680"/>
                <a:gd name="connsiteX31" fmla="*/ 1081737 w 1342448"/>
                <a:gd name="connsiteY31" fmla="*/ 888790 h 1678680"/>
                <a:gd name="connsiteX32" fmla="*/ 1118840 w 1342448"/>
                <a:gd name="connsiteY32" fmla="*/ 948339 h 1678680"/>
                <a:gd name="connsiteX33" fmla="*/ 1138538 w 1342448"/>
                <a:gd name="connsiteY33" fmla="*/ 944216 h 1678680"/>
                <a:gd name="connsiteX34" fmla="*/ 1146783 w 1342448"/>
                <a:gd name="connsiteY34" fmla="*/ 930016 h 1678680"/>
                <a:gd name="connsiteX35" fmla="*/ 1158235 w 1342448"/>
                <a:gd name="connsiteY35" fmla="*/ 919939 h 1678680"/>
                <a:gd name="connsiteX36" fmla="*/ 1165106 w 1342448"/>
                <a:gd name="connsiteY36" fmla="*/ 933223 h 1678680"/>
                <a:gd name="connsiteX37" fmla="*/ 1171061 w 1342448"/>
                <a:gd name="connsiteY37" fmla="*/ 975823 h 1678680"/>
                <a:gd name="connsiteX38" fmla="*/ 1188009 w 1342448"/>
                <a:gd name="connsiteY38" fmla="*/ 1023921 h 1678680"/>
                <a:gd name="connsiteX39" fmla="*/ 1304359 w 1342448"/>
                <a:gd name="connsiteY39" fmla="*/ 1274944 h 1678680"/>
                <a:gd name="connsiteX40" fmla="*/ 1341463 w 1342448"/>
                <a:gd name="connsiteY40" fmla="*/ 1503522 h 1678680"/>
                <a:gd name="connsiteX41" fmla="*/ 1337799 w 1342448"/>
                <a:gd name="connsiteY41" fmla="*/ 1656518 h 1678680"/>
                <a:gd name="connsiteX42" fmla="*/ 1333218 w 1342448"/>
                <a:gd name="connsiteY42" fmla="*/ 1673467 h 1678680"/>
                <a:gd name="connsiteX43" fmla="*/ 1329095 w 1342448"/>
                <a:gd name="connsiteY43" fmla="*/ 1676673 h 1678680"/>
                <a:gd name="connsiteX44" fmla="*/ 1285121 w 1342448"/>
                <a:gd name="connsiteY44" fmla="*/ 1676215 h 1678680"/>
                <a:gd name="connsiteX45" fmla="*/ 1283288 w 1342448"/>
                <a:gd name="connsiteY45" fmla="*/ 1674383 h 1678680"/>
                <a:gd name="connsiteX46" fmla="*/ 1289243 w 1342448"/>
                <a:gd name="connsiteY46" fmla="*/ 1514058 h 1678680"/>
                <a:gd name="connsiteX47" fmla="*/ 1279624 w 1342448"/>
                <a:gd name="connsiteY47" fmla="*/ 1410533 h 1678680"/>
                <a:gd name="connsiteX48" fmla="*/ 1269088 w 1342448"/>
                <a:gd name="connsiteY48" fmla="*/ 1388088 h 1678680"/>
                <a:gd name="connsiteX49" fmla="*/ 1247559 w 1342448"/>
                <a:gd name="connsiteY49" fmla="*/ 1353733 h 1678680"/>
                <a:gd name="connsiteX50" fmla="*/ 1269088 w 1342448"/>
                <a:gd name="connsiteY50" fmla="*/ 1358313 h 1678680"/>
                <a:gd name="connsiteX51" fmla="*/ 1247100 w 1342448"/>
                <a:gd name="connsiteY51" fmla="*/ 1272654 h 1678680"/>
                <a:gd name="connsiteX52" fmla="*/ 1235191 w 1342448"/>
                <a:gd name="connsiteY52" fmla="*/ 1264409 h 1678680"/>
                <a:gd name="connsiteX53" fmla="*/ 1154570 w 1342448"/>
                <a:gd name="connsiteY53" fmla="*/ 1239673 h 1678680"/>
                <a:gd name="connsiteX54" fmla="*/ 933321 w 1342448"/>
                <a:gd name="connsiteY54" fmla="*/ 1192033 h 1678680"/>
                <a:gd name="connsiteX55" fmla="*/ 196742 w 1342448"/>
                <a:gd name="connsiteY55" fmla="*/ 1036747 h 1678680"/>
                <a:gd name="connsiteX56" fmla="*/ 87263 w 1342448"/>
                <a:gd name="connsiteY56" fmla="*/ 1013843 h 1678680"/>
                <a:gd name="connsiteX0" fmla="*/ 115434 w 1261140"/>
                <a:gd name="connsiteY0" fmla="*/ 1036747 h 1678680"/>
                <a:gd name="connsiteX1" fmla="*/ 0 w 1261140"/>
                <a:gd name="connsiteY1" fmla="*/ 997353 h 1678680"/>
                <a:gd name="connsiteX2" fmla="*/ 1065933 w 1261140"/>
                <a:gd name="connsiteY2" fmla="*/ 1216311 h 1678680"/>
                <a:gd name="connsiteX3" fmla="*/ 1088836 w 1261140"/>
                <a:gd name="connsiteY3" fmla="*/ 1230053 h 1678680"/>
                <a:gd name="connsiteX4" fmla="*/ 1158921 w 1261140"/>
                <a:gd name="connsiteY4" fmla="*/ 1252957 h 1678680"/>
                <a:gd name="connsiteX5" fmla="*/ 1106243 w 1261140"/>
                <a:gd name="connsiteY5" fmla="*/ 1124697 h 1678680"/>
                <a:gd name="connsiteX6" fmla="*/ 943170 w 1261140"/>
                <a:gd name="connsiteY6" fmla="*/ 945591 h 1678680"/>
                <a:gd name="connsiteX7" fmla="*/ 934008 w 1261140"/>
                <a:gd name="connsiteY7" fmla="*/ 913984 h 1678680"/>
                <a:gd name="connsiteX8" fmla="*/ 930344 w 1261140"/>
                <a:gd name="connsiteY8" fmla="*/ 901158 h 1678680"/>
                <a:gd name="connsiteX9" fmla="*/ 865297 w 1261140"/>
                <a:gd name="connsiteY9" fmla="*/ 859473 h 1678680"/>
                <a:gd name="connsiteX10" fmla="*/ 810329 w 1261140"/>
                <a:gd name="connsiteY10" fmla="*/ 848937 h 1678680"/>
                <a:gd name="connsiteX11" fmla="*/ 172235 w 1261140"/>
                <a:gd name="connsiteY11" fmla="*/ 195727 h 1678680"/>
                <a:gd name="connsiteX12" fmla="*/ 161241 w 1261140"/>
                <a:gd name="connsiteY12" fmla="*/ 11582 h 1678680"/>
                <a:gd name="connsiteX13" fmla="*/ 170402 w 1261140"/>
                <a:gd name="connsiteY13" fmla="*/ 1505 h 1678680"/>
                <a:gd name="connsiteX14" fmla="*/ 219416 w 1261140"/>
                <a:gd name="connsiteY14" fmla="*/ 62886 h 1678680"/>
                <a:gd name="connsiteX15" fmla="*/ 415013 w 1261140"/>
                <a:gd name="connsiteY15" fmla="*/ 299251 h 1678680"/>
                <a:gd name="connsiteX16" fmla="*/ 626184 w 1261140"/>
                <a:gd name="connsiteY16" fmla="*/ 553481 h 1678680"/>
                <a:gd name="connsiteX17" fmla="*/ 832316 w 1261140"/>
                <a:gd name="connsiteY17" fmla="*/ 802214 h 1678680"/>
                <a:gd name="connsiteX18" fmla="*/ 867130 w 1261140"/>
                <a:gd name="connsiteY18" fmla="*/ 842983 h 1678680"/>
                <a:gd name="connsiteX19" fmla="*/ 875833 w 1261140"/>
                <a:gd name="connsiteY19" fmla="*/ 815498 h 1678680"/>
                <a:gd name="connsiteX20" fmla="*/ 907440 w 1261140"/>
                <a:gd name="connsiteY20" fmla="*/ 871383 h 1678680"/>
                <a:gd name="connsiteX21" fmla="*/ 992641 w 1261140"/>
                <a:gd name="connsiteY21" fmla="*/ 916732 h 1678680"/>
                <a:gd name="connsiteX22" fmla="*/ 976609 w 1261140"/>
                <a:gd name="connsiteY22" fmla="*/ 850312 h 1678680"/>
                <a:gd name="connsiteX23" fmla="*/ 976151 w 1261140"/>
                <a:gd name="connsiteY23" fmla="*/ 828324 h 1678680"/>
                <a:gd name="connsiteX24" fmla="*/ 964241 w 1261140"/>
                <a:gd name="connsiteY24" fmla="*/ 782059 h 1678680"/>
                <a:gd name="connsiteX25" fmla="*/ 1087462 w 1261140"/>
                <a:gd name="connsiteY25" fmla="*/ 157707 h 1678680"/>
                <a:gd name="connsiteX26" fmla="*/ 1097082 w 1261140"/>
                <a:gd name="connsiteY26" fmla="*/ 151752 h 1678680"/>
                <a:gd name="connsiteX27" fmla="*/ 1098914 w 1261140"/>
                <a:gd name="connsiteY27" fmla="*/ 173282 h 1678680"/>
                <a:gd name="connsiteX28" fmla="*/ 1029745 w 1261140"/>
                <a:gd name="connsiteY28" fmla="*/ 574094 h 1678680"/>
                <a:gd name="connsiteX29" fmla="*/ 993099 w 1261140"/>
                <a:gd name="connsiteY29" fmla="*/ 788472 h 1678680"/>
                <a:gd name="connsiteX30" fmla="*/ 992641 w 1261140"/>
                <a:gd name="connsiteY30" fmla="*/ 806337 h 1678680"/>
                <a:gd name="connsiteX31" fmla="*/ 1000429 w 1261140"/>
                <a:gd name="connsiteY31" fmla="*/ 888790 h 1678680"/>
                <a:gd name="connsiteX32" fmla="*/ 1037532 w 1261140"/>
                <a:gd name="connsiteY32" fmla="*/ 948339 h 1678680"/>
                <a:gd name="connsiteX33" fmla="*/ 1057230 w 1261140"/>
                <a:gd name="connsiteY33" fmla="*/ 944216 h 1678680"/>
                <a:gd name="connsiteX34" fmla="*/ 1065475 w 1261140"/>
                <a:gd name="connsiteY34" fmla="*/ 930016 h 1678680"/>
                <a:gd name="connsiteX35" fmla="*/ 1076927 w 1261140"/>
                <a:gd name="connsiteY35" fmla="*/ 919939 h 1678680"/>
                <a:gd name="connsiteX36" fmla="*/ 1083798 w 1261140"/>
                <a:gd name="connsiteY36" fmla="*/ 933223 h 1678680"/>
                <a:gd name="connsiteX37" fmla="*/ 1089753 w 1261140"/>
                <a:gd name="connsiteY37" fmla="*/ 975823 h 1678680"/>
                <a:gd name="connsiteX38" fmla="*/ 1106701 w 1261140"/>
                <a:gd name="connsiteY38" fmla="*/ 1023921 h 1678680"/>
                <a:gd name="connsiteX39" fmla="*/ 1223051 w 1261140"/>
                <a:gd name="connsiteY39" fmla="*/ 1274944 h 1678680"/>
                <a:gd name="connsiteX40" fmla="*/ 1260155 w 1261140"/>
                <a:gd name="connsiteY40" fmla="*/ 1503522 h 1678680"/>
                <a:gd name="connsiteX41" fmla="*/ 1256491 w 1261140"/>
                <a:gd name="connsiteY41" fmla="*/ 1656518 h 1678680"/>
                <a:gd name="connsiteX42" fmla="*/ 1251910 w 1261140"/>
                <a:gd name="connsiteY42" fmla="*/ 1673467 h 1678680"/>
                <a:gd name="connsiteX43" fmla="*/ 1247787 w 1261140"/>
                <a:gd name="connsiteY43" fmla="*/ 1676673 h 1678680"/>
                <a:gd name="connsiteX44" fmla="*/ 1203813 w 1261140"/>
                <a:gd name="connsiteY44" fmla="*/ 1676215 h 1678680"/>
                <a:gd name="connsiteX45" fmla="*/ 1201980 w 1261140"/>
                <a:gd name="connsiteY45" fmla="*/ 1674383 h 1678680"/>
                <a:gd name="connsiteX46" fmla="*/ 1207935 w 1261140"/>
                <a:gd name="connsiteY46" fmla="*/ 1514058 h 1678680"/>
                <a:gd name="connsiteX47" fmla="*/ 1198316 w 1261140"/>
                <a:gd name="connsiteY47" fmla="*/ 1410533 h 1678680"/>
                <a:gd name="connsiteX48" fmla="*/ 1187780 w 1261140"/>
                <a:gd name="connsiteY48" fmla="*/ 1388088 h 1678680"/>
                <a:gd name="connsiteX49" fmla="*/ 1166251 w 1261140"/>
                <a:gd name="connsiteY49" fmla="*/ 1353733 h 1678680"/>
                <a:gd name="connsiteX50" fmla="*/ 1187780 w 1261140"/>
                <a:gd name="connsiteY50" fmla="*/ 1358313 h 1678680"/>
                <a:gd name="connsiteX51" fmla="*/ 1165792 w 1261140"/>
                <a:gd name="connsiteY51" fmla="*/ 1272654 h 1678680"/>
                <a:gd name="connsiteX52" fmla="*/ 1153883 w 1261140"/>
                <a:gd name="connsiteY52" fmla="*/ 1264409 h 1678680"/>
                <a:gd name="connsiteX53" fmla="*/ 1073262 w 1261140"/>
                <a:gd name="connsiteY53" fmla="*/ 1239673 h 1678680"/>
                <a:gd name="connsiteX54" fmla="*/ 852013 w 1261140"/>
                <a:gd name="connsiteY54" fmla="*/ 1192033 h 1678680"/>
                <a:gd name="connsiteX55" fmla="*/ 115434 w 1261140"/>
                <a:gd name="connsiteY55" fmla="*/ 1036747 h 1678680"/>
                <a:gd name="connsiteX0" fmla="*/ 0 w 1145706"/>
                <a:gd name="connsiteY0" fmla="*/ 1036747 h 1678680"/>
                <a:gd name="connsiteX1" fmla="*/ 950499 w 1145706"/>
                <a:gd name="connsiteY1" fmla="*/ 1216311 h 1678680"/>
                <a:gd name="connsiteX2" fmla="*/ 973402 w 1145706"/>
                <a:gd name="connsiteY2" fmla="*/ 1230053 h 1678680"/>
                <a:gd name="connsiteX3" fmla="*/ 1043487 w 1145706"/>
                <a:gd name="connsiteY3" fmla="*/ 1252957 h 1678680"/>
                <a:gd name="connsiteX4" fmla="*/ 990809 w 1145706"/>
                <a:gd name="connsiteY4" fmla="*/ 1124697 h 1678680"/>
                <a:gd name="connsiteX5" fmla="*/ 827736 w 1145706"/>
                <a:gd name="connsiteY5" fmla="*/ 945591 h 1678680"/>
                <a:gd name="connsiteX6" fmla="*/ 818574 w 1145706"/>
                <a:gd name="connsiteY6" fmla="*/ 913984 h 1678680"/>
                <a:gd name="connsiteX7" fmla="*/ 814910 w 1145706"/>
                <a:gd name="connsiteY7" fmla="*/ 901158 h 1678680"/>
                <a:gd name="connsiteX8" fmla="*/ 749863 w 1145706"/>
                <a:gd name="connsiteY8" fmla="*/ 859473 h 1678680"/>
                <a:gd name="connsiteX9" fmla="*/ 694895 w 1145706"/>
                <a:gd name="connsiteY9" fmla="*/ 848937 h 1678680"/>
                <a:gd name="connsiteX10" fmla="*/ 56801 w 1145706"/>
                <a:gd name="connsiteY10" fmla="*/ 195727 h 1678680"/>
                <a:gd name="connsiteX11" fmla="*/ 45807 w 1145706"/>
                <a:gd name="connsiteY11" fmla="*/ 11582 h 1678680"/>
                <a:gd name="connsiteX12" fmla="*/ 54968 w 1145706"/>
                <a:gd name="connsiteY12" fmla="*/ 1505 h 1678680"/>
                <a:gd name="connsiteX13" fmla="*/ 103982 w 1145706"/>
                <a:gd name="connsiteY13" fmla="*/ 62886 h 1678680"/>
                <a:gd name="connsiteX14" fmla="*/ 299579 w 1145706"/>
                <a:gd name="connsiteY14" fmla="*/ 299251 h 1678680"/>
                <a:gd name="connsiteX15" fmla="*/ 510750 w 1145706"/>
                <a:gd name="connsiteY15" fmla="*/ 553481 h 1678680"/>
                <a:gd name="connsiteX16" fmla="*/ 716882 w 1145706"/>
                <a:gd name="connsiteY16" fmla="*/ 802214 h 1678680"/>
                <a:gd name="connsiteX17" fmla="*/ 751696 w 1145706"/>
                <a:gd name="connsiteY17" fmla="*/ 842983 h 1678680"/>
                <a:gd name="connsiteX18" fmla="*/ 760399 w 1145706"/>
                <a:gd name="connsiteY18" fmla="*/ 815498 h 1678680"/>
                <a:gd name="connsiteX19" fmla="*/ 792006 w 1145706"/>
                <a:gd name="connsiteY19" fmla="*/ 871383 h 1678680"/>
                <a:gd name="connsiteX20" fmla="*/ 877207 w 1145706"/>
                <a:gd name="connsiteY20" fmla="*/ 916732 h 1678680"/>
                <a:gd name="connsiteX21" fmla="*/ 861175 w 1145706"/>
                <a:gd name="connsiteY21" fmla="*/ 850312 h 1678680"/>
                <a:gd name="connsiteX22" fmla="*/ 860717 w 1145706"/>
                <a:gd name="connsiteY22" fmla="*/ 828324 h 1678680"/>
                <a:gd name="connsiteX23" fmla="*/ 848807 w 1145706"/>
                <a:gd name="connsiteY23" fmla="*/ 782059 h 1678680"/>
                <a:gd name="connsiteX24" fmla="*/ 972028 w 1145706"/>
                <a:gd name="connsiteY24" fmla="*/ 157707 h 1678680"/>
                <a:gd name="connsiteX25" fmla="*/ 981648 w 1145706"/>
                <a:gd name="connsiteY25" fmla="*/ 151752 h 1678680"/>
                <a:gd name="connsiteX26" fmla="*/ 983480 w 1145706"/>
                <a:gd name="connsiteY26" fmla="*/ 173282 h 1678680"/>
                <a:gd name="connsiteX27" fmla="*/ 914311 w 1145706"/>
                <a:gd name="connsiteY27" fmla="*/ 574094 h 1678680"/>
                <a:gd name="connsiteX28" fmla="*/ 877665 w 1145706"/>
                <a:gd name="connsiteY28" fmla="*/ 788472 h 1678680"/>
                <a:gd name="connsiteX29" fmla="*/ 877207 w 1145706"/>
                <a:gd name="connsiteY29" fmla="*/ 806337 h 1678680"/>
                <a:gd name="connsiteX30" fmla="*/ 884995 w 1145706"/>
                <a:gd name="connsiteY30" fmla="*/ 888790 h 1678680"/>
                <a:gd name="connsiteX31" fmla="*/ 922098 w 1145706"/>
                <a:gd name="connsiteY31" fmla="*/ 948339 h 1678680"/>
                <a:gd name="connsiteX32" fmla="*/ 941796 w 1145706"/>
                <a:gd name="connsiteY32" fmla="*/ 944216 h 1678680"/>
                <a:gd name="connsiteX33" fmla="*/ 950041 w 1145706"/>
                <a:gd name="connsiteY33" fmla="*/ 930016 h 1678680"/>
                <a:gd name="connsiteX34" fmla="*/ 961493 w 1145706"/>
                <a:gd name="connsiteY34" fmla="*/ 919939 h 1678680"/>
                <a:gd name="connsiteX35" fmla="*/ 968364 w 1145706"/>
                <a:gd name="connsiteY35" fmla="*/ 933223 h 1678680"/>
                <a:gd name="connsiteX36" fmla="*/ 974319 w 1145706"/>
                <a:gd name="connsiteY36" fmla="*/ 975823 h 1678680"/>
                <a:gd name="connsiteX37" fmla="*/ 991267 w 1145706"/>
                <a:gd name="connsiteY37" fmla="*/ 1023921 h 1678680"/>
                <a:gd name="connsiteX38" fmla="*/ 1107617 w 1145706"/>
                <a:gd name="connsiteY38" fmla="*/ 1274944 h 1678680"/>
                <a:gd name="connsiteX39" fmla="*/ 1144721 w 1145706"/>
                <a:gd name="connsiteY39" fmla="*/ 1503522 h 1678680"/>
                <a:gd name="connsiteX40" fmla="*/ 1141057 w 1145706"/>
                <a:gd name="connsiteY40" fmla="*/ 1656518 h 1678680"/>
                <a:gd name="connsiteX41" fmla="*/ 1136476 w 1145706"/>
                <a:gd name="connsiteY41" fmla="*/ 1673467 h 1678680"/>
                <a:gd name="connsiteX42" fmla="*/ 1132353 w 1145706"/>
                <a:gd name="connsiteY42" fmla="*/ 1676673 h 1678680"/>
                <a:gd name="connsiteX43" fmla="*/ 1088379 w 1145706"/>
                <a:gd name="connsiteY43" fmla="*/ 1676215 h 1678680"/>
                <a:gd name="connsiteX44" fmla="*/ 1086546 w 1145706"/>
                <a:gd name="connsiteY44" fmla="*/ 1674383 h 1678680"/>
                <a:gd name="connsiteX45" fmla="*/ 1092501 w 1145706"/>
                <a:gd name="connsiteY45" fmla="*/ 1514058 h 1678680"/>
                <a:gd name="connsiteX46" fmla="*/ 1082882 w 1145706"/>
                <a:gd name="connsiteY46" fmla="*/ 1410533 h 1678680"/>
                <a:gd name="connsiteX47" fmla="*/ 1072346 w 1145706"/>
                <a:gd name="connsiteY47" fmla="*/ 1388088 h 1678680"/>
                <a:gd name="connsiteX48" fmla="*/ 1050817 w 1145706"/>
                <a:gd name="connsiteY48" fmla="*/ 1353733 h 1678680"/>
                <a:gd name="connsiteX49" fmla="*/ 1072346 w 1145706"/>
                <a:gd name="connsiteY49" fmla="*/ 1358313 h 1678680"/>
                <a:gd name="connsiteX50" fmla="*/ 1050358 w 1145706"/>
                <a:gd name="connsiteY50" fmla="*/ 1272654 h 1678680"/>
                <a:gd name="connsiteX51" fmla="*/ 1038449 w 1145706"/>
                <a:gd name="connsiteY51" fmla="*/ 1264409 h 1678680"/>
                <a:gd name="connsiteX52" fmla="*/ 957828 w 1145706"/>
                <a:gd name="connsiteY52" fmla="*/ 1239673 h 1678680"/>
                <a:gd name="connsiteX53" fmla="*/ 736579 w 1145706"/>
                <a:gd name="connsiteY53" fmla="*/ 1192033 h 1678680"/>
                <a:gd name="connsiteX54" fmla="*/ 0 w 1145706"/>
                <a:gd name="connsiteY54" fmla="*/ 1036747 h 1678680"/>
                <a:gd name="connsiteX0" fmla="*/ 691895 w 1101022"/>
                <a:gd name="connsiteY0" fmla="*/ 1192033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52" fmla="*/ 913144 w 1101022"/>
                <a:gd name="connsiteY52" fmla="*/ 1239673 h 1678680"/>
                <a:gd name="connsiteX53" fmla="*/ 691895 w 1101022"/>
                <a:gd name="connsiteY53" fmla="*/ 1192033 h 1678680"/>
                <a:gd name="connsiteX0" fmla="*/ 913144 w 1101022"/>
                <a:gd name="connsiteY0" fmla="*/ 1239673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52" fmla="*/ 913144 w 1101022"/>
                <a:gd name="connsiteY52" fmla="*/ 1239673 h 1678680"/>
                <a:gd name="connsiteX0" fmla="*/ 993765 w 1101022"/>
                <a:gd name="connsiteY0" fmla="*/ 1264409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0" fmla="*/ 993765 w 1101022"/>
                <a:gd name="connsiteY0" fmla="*/ 1264409 h 1678680"/>
                <a:gd name="connsiteX1" fmla="*/ 905815 w 1101022"/>
                <a:gd name="connsiteY1" fmla="*/ 1216311 h 1678680"/>
                <a:gd name="connsiteX2" fmla="*/ 998803 w 1101022"/>
                <a:gd name="connsiteY2" fmla="*/ 1252957 h 1678680"/>
                <a:gd name="connsiteX3" fmla="*/ 946125 w 1101022"/>
                <a:gd name="connsiteY3" fmla="*/ 1124697 h 1678680"/>
                <a:gd name="connsiteX4" fmla="*/ 783052 w 1101022"/>
                <a:gd name="connsiteY4" fmla="*/ 945591 h 1678680"/>
                <a:gd name="connsiteX5" fmla="*/ 773890 w 1101022"/>
                <a:gd name="connsiteY5" fmla="*/ 913984 h 1678680"/>
                <a:gd name="connsiteX6" fmla="*/ 770226 w 1101022"/>
                <a:gd name="connsiteY6" fmla="*/ 901158 h 1678680"/>
                <a:gd name="connsiteX7" fmla="*/ 705179 w 1101022"/>
                <a:gd name="connsiteY7" fmla="*/ 859473 h 1678680"/>
                <a:gd name="connsiteX8" fmla="*/ 650211 w 1101022"/>
                <a:gd name="connsiteY8" fmla="*/ 848937 h 1678680"/>
                <a:gd name="connsiteX9" fmla="*/ 12117 w 1101022"/>
                <a:gd name="connsiteY9" fmla="*/ 195727 h 1678680"/>
                <a:gd name="connsiteX10" fmla="*/ 1123 w 1101022"/>
                <a:gd name="connsiteY10" fmla="*/ 11582 h 1678680"/>
                <a:gd name="connsiteX11" fmla="*/ 10284 w 1101022"/>
                <a:gd name="connsiteY11" fmla="*/ 1505 h 1678680"/>
                <a:gd name="connsiteX12" fmla="*/ 59298 w 1101022"/>
                <a:gd name="connsiteY12" fmla="*/ 62886 h 1678680"/>
                <a:gd name="connsiteX13" fmla="*/ 254895 w 1101022"/>
                <a:gd name="connsiteY13" fmla="*/ 299251 h 1678680"/>
                <a:gd name="connsiteX14" fmla="*/ 466066 w 1101022"/>
                <a:gd name="connsiteY14" fmla="*/ 553481 h 1678680"/>
                <a:gd name="connsiteX15" fmla="*/ 672198 w 1101022"/>
                <a:gd name="connsiteY15" fmla="*/ 802214 h 1678680"/>
                <a:gd name="connsiteX16" fmla="*/ 707012 w 1101022"/>
                <a:gd name="connsiteY16" fmla="*/ 842983 h 1678680"/>
                <a:gd name="connsiteX17" fmla="*/ 715715 w 1101022"/>
                <a:gd name="connsiteY17" fmla="*/ 815498 h 1678680"/>
                <a:gd name="connsiteX18" fmla="*/ 747322 w 1101022"/>
                <a:gd name="connsiteY18" fmla="*/ 871383 h 1678680"/>
                <a:gd name="connsiteX19" fmla="*/ 832523 w 1101022"/>
                <a:gd name="connsiteY19" fmla="*/ 916732 h 1678680"/>
                <a:gd name="connsiteX20" fmla="*/ 816491 w 1101022"/>
                <a:gd name="connsiteY20" fmla="*/ 850312 h 1678680"/>
                <a:gd name="connsiteX21" fmla="*/ 816033 w 1101022"/>
                <a:gd name="connsiteY21" fmla="*/ 828324 h 1678680"/>
                <a:gd name="connsiteX22" fmla="*/ 804123 w 1101022"/>
                <a:gd name="connsiteY22" fmla="*/ 782059 h 1678680"/>
                <a:gd name="connsiteX23" fmla="*/ 927344 w 1101022"/>
                <a:gd name="connsiteY23" fmla="*/ 157707 h 1678680"/>
                <a:gd name="connsiteX24" fmla="*/ 936964 w 1101022"/>
                <a:gd name="connsiteY24" fmla="*/ 151752 h 1678680"/>
                <a:gd name="connsiteX25" fmla="*/ 938796 w 1101022"/>
                <a:gd name="connsiteY25" fmla="*/ 173282 h 1678680"/>
                <a:gd name="connsiteX26" fmla="*/ 869627 w 1101022"/>
                <a:gd name="connsiteY26" fmla="*/ 574094 h 1678680"/>
                <a:gd name="connsiteX27" fmla="*/ 832981 w 1101022"/>
                <a:gd name="connsiteY27" fmla="*/ 788472 h 1678680"/>
                <a:gd name="connsiteX28" fmla="*/ 832523 w 1101022"/>
                <a:gd name="connsiteY28" fmla="*/ 806337 h 1678680"/>
                <a:gd name="connsiteX29" fmla="*/ 840311 w 1101022"/>
                <a:gd name="connsiteY29" fmla="*/ 888790 h 1678680"/>
                <a:gd name="connsiteX30" fmla="*/ 877414 w 1101022"/>
                <a:gd name="connsiteY30" fmla="*/ 948339 h 1678680"/>
                <a:gd name="connsiteX31" fmla="*/ 897112 w 1101022"/>
                <a:gd name="connsiteY31" fmla="*/ 944216 h 1678680"/>
                <a:gd name="connsiteX32" fmla="*/ 905357 w 1101022"/>
                <a:gd name="connsiteY32" fmla="*/ 930016 h 1678680"/>
                <a:gd name="connsiteX33" fmla="*/ 916809 w 1101022"/>
                <a:gd name="connsiteY33" fmla="*/ 919939 h 1678680"/>
                <a:gd name="connsiteX34" fmla="*/ 923680 w 1101022"/>
                <a:gd name="connsiteY34" fmla="*/ 933223 h 1678680"/>
                <a:gd name="connsiteX35" fmla="*/ 929635 w 1101022"/>
                <a:gd name="connsiteY35" fmla="*/ 975823 h 1678680"/>
                <a:gd name="connsiteX36" fmla="*/ 946583 w 1101022"/>
                <a:gd name="connsiteY36" fmla="*/ 1023921 h 1678680"/>
                <a:gd name="connsiteX37" fmla="*/ 1062933 w 1101022"/>
                <a:gd name="connsiteY37" fmla="*/ 1274944 h 1678680"/>
                <a:gd name="connsiteX38" fmla="*/ 1100037 w 1101022"/>
                <a:gd name="connsiteY38" fmla="*/ 1503522 h 1678680"/>
                <a:gd name="connsiteX39" fmla="*/ 1096373 w 1101022"/>
                <a:gd name="connsiteY39" fmla="*/ 1656518 h 1678680"/>
                <a:gd name="connsiteX40" fmla="*/ 1091792 w 1101022"/>
                <a:gd name="connsiteY40" fmla="*/ 1673467 h 1678680"/>
                <a:gd name="connsiteX41" fmla="*/ 1087669 w 1101022"/>
                <a:gd name="connsiteY41" fmla="*/ 1676673 h 1678680"/>
                <a:gd name="connsiteX42" fmla="*/ 1043695 w 1101022"/>
                <a:gd name="connsiteY42" fmla="*/ 1676215 h 1678680"/>
                <a:gd name="connsiteX43" fmla="*/ 1041862 w 1101022"/>
                <a:gd name="connsiteY43" fmla="*/ 1674383 h 1678680"/>
                <a:gd name="connsiteX44" fmla="*/ 1047817 w 1101022"/>
                <a:gd name="connsiteY44" fmla="*/ 1514058 h 1678680"/>
                <a:gd name="connsiteX45" fmla="*/ 1038198 w 1101022"/>
                <a:gd name="connsiteY45" fmla="*/ 1410533 h 1678680"/>
                <a:gd name="connsiteX46" fmla="*/ 1027662 w 1101022"/>
                <a:gd name="connsiteY46" fmla="*/ 1388088 h 1678680"/>
                <a:gd name="connsiteX47" fmla="*/ 1006133 w 1101022"/>
                <a:gd name="connsiteY47" fmla="*/ 1353733 h 1678680"/>
                <a:gd name="connsiteX48" fmla="*/ 1027662 w 1101022"/>
                <a:gd name="connsiteY48" fmla="*/ 1358313 h 1678680"/>
                <a:gd name="connsiteX49" fmla="*/ 1005674 w 1101022"/>
                <a:gd name="connsiteY49" fmla="*/ 1272654 h 1678680"/>
                <a:gd name="connsiteX50" fmla="*/ 993765 w 1101022"/>
                <a:gd name="connsiteY50" fmla="*/ 1264409 h 1678680"/>
                <a:gd name="connsiteX0" fmla="*/ 993765 w 1101022"/>
                <a:gd name="connsiteY0" fmla="*/ 1264409 h 1678680"/>
                <a:gd name="connsiteX1" fmla="*/ 998803 w 1101022"/>
                <a:gd name="connsiteY1" fmla="*/ 1252957 h 1678680"/>
                <a:gd name="connsiteX2" fmla="*/ 946125 w 1101022"/>
                <a:gd name="connsiteY2" fmla="*/ 1124697 h 1678680"/>
                <a:gd name="connsiteX3" fmla="*/ 783052 w 1101022"/>
                <a:gd name="connsiteY3" fmla="*/ 945591 h 1678680"/>
                <a:gd name="connsiteX4" fmla="*/ 773890 w 1101022"/>
                <a:gd name="connsiteY4" fmla="*/ 913984 h 1678680"/>
                <a:gd name="connsiteX5" fmla="*/ 770226 w 1101022"/>
                <a:gd name="connsiteY5" fmla="*/ 901158 h 1678680"/>
                <a:gd name="connsiteX6" fmla="*/ 705179 w 1101022"/>
                <a:gd name="connsiteY6" fmla="*/ 859473 h 1678680"/>
                <a:gd name="connsiteX7" fmla="*/ 650211 w 1101022"/>
                <a:gd name="connsiteY7" fmla="*/ 848937 h 1678680"/>
                <a:gd name="connsiteX8" fmla="*/ 12117 w 1101022"/>
                <a:gd name="connsiteY8" fmla="*/ 195727 h 1678680"/>
                <a:gd name="connsiteX9" fmla="*/ 1123 w 1101022"/>
                <a:gd name="connsiteY9" fmla="*/ 11582 h 1678680"/>
                <a:gd name="connsiteX10" fmla="*/ 10284 w 1101022"/>
                <a:gd name="connsiteY10" fmla="*/ 1505 h 1678680"/>
                <a:gd name="connsiteX11" fmla="*/ 59298 w 1101022"/>
                <a:gd name="connsiteY11" fmla="*/ 62886 h 1678680"/>
                <a:gd name="connsiteX12" fmla="*/ 254895 w 1101022"/>
                <a:gd name="connsiteY12" fmla="*/ 299251 h 1678680"/>
                <a:gd name="connsiteX13" fmla="*/ 466066 w 1101022"/>
                <a:gd name="connsiteY13" fmla="*/ 553481 h 1678680"/>
                <a:gd name="connsiteX14" fmla="*/ 672198 w 1101022"/>
                <a:gd name="connsiteY14" fmla="*/ 802214 h 1678680"/>
                <a:gd name="connsiteX15" fmla="*/ 707012 w 1101022"/>
                <a:gd name="connsiteY15" fmla="*/ 842983 h 1678680"/>
                <a:gd name="connsiteX16" fmla="*/ 715715 w 1101022"/>
                <a:gd name="connsiteY16" fmla="*/ 815498 h 1678680"/>
                <a:gd name="connsiteX17" fmla="*/ 747322 w 1101022"/>
                <a:gd name="connsiteY17" fmla="*/ 871383 h 1678680"/>
                <a:gd name="connsiteX18" fmla="*/ 832523 w 1101022"/>
                <a:gd name="connsiteY18" fmla="*/ 916732 h 1678680"/>
                <a:gd name="connsiteX19" fmla="*/ 816491 w 1101022"/>
                <a:gd name="connsiteY19" fmla="*/ 850312 h 1678680"/>
                <a:gd name="connsiteX20" fmla="*/ 816033 w 1101022"/>
                <a:gd name="connsiteY20" fmla="*/ 828324 h 1678680"/>
                <a:gd name="connsiteX21" fmla="*/ 804123 w 1101022"/>
                <a:gd name="connsiteY21" fmla="*/ 782059 h 1678680"/>
                <a:gd name="connsiteX22" fmla="*/ 927344 w 1101022"/>
                <a:gd name="connsiteY22" fmla="*/ 157707 h 1678680"/>
                <a:gd name="connsiteX23" fmla="*/ 936964 w 1101022"/>
                <a:gd name="connsiteY23" fmla="*/ 151752 h 1678680"/>
                <a:gd name="connsiteX24" fmla="*/ 938796 w 1101022"/>
                <a:gd name="connsiteY24" fmla="*/ 173282 h 1678680"/>
                <a:gd name="connsiteX25" fmla="*/ 869627 w 1101022"/>
                <a:gd name="connsiteY25" fmla="*/ 574094 h 1678680"/>
                <a:gd name="connsiteX26" fmla="*/ 832981 w 1101022"/>
                <a:gd name="connsiteY26" fmla="*/ 788472 h 1678680"/>
                <a:gd name="connsiteX27" fmla="*/ 832523 w 1101022"/>
                <a:gd name="connsiteY27" fmla="*/ 806337 h 1678680"/>
                <a:gd name="connsiteX28" fmla="*/ 840311 w 1101022"/>
                <a:gd name="connsiteY28" fmla="*/ 888790 h 1678680"/>
                <a:gd name="connsiteX29" fmla="*/ 877414 w 1101022"/>
                <a:gd name="connsiteY29" fmla="*/ 948339 h 1678680"/>
                <a:gd name="connsiteX30" fmla="*/ 897112 w 1101022"/>
                <a:gd name="connsiteY30" fmla="*/ 944216 h 1678680"/>
                <a:gd name="connsiteX31" fmla="*/ 905357 w 1101022"/>
                <a:gd name="connsiteY31" fmla="*/ 930016 h 1678680"/>
                <a:gd name="connsiteX32" fmla="*/ 916809 w 1101022"/>
                <a:gd name="connsiteY32" fmla="*/ 919939 h 1678680"/>
                <a:gd name="connsiteX33" fmla="*/ 923680 w 1101022"/>
                <a:gd name="connsiteY33" fmla="*/ 933223 h 1678680"/>
                <a:gd name="connsiteX34" fmla="*/ 929635 w 1101022"/>
                <a:gd name="connsiteY34" fmla="*/ 975823 h 1678680"/>
                <a:gd name="connsiteX35" fmla="*/ 946583 w 1101022"/>
                <a:gd name="connsiteY35" fmla="*/ 1023921 h 1678680"/>
                <a:gd name="connsiteX36" fmla="*/ 1062933 w 1101022"/>
                <a:gd name="connsiteY36" fmla="*/ 1274944 h 1678680"/>
                <a:gd name="connsiteX37" fmla="*/ 1100037 w 1101022"/>
                <a:gd name="connsiteY37" fmla="*/ 1503522 h 1678680"/>
                <a:gd name="connsiteX38" fmla="*/ 1096373 w 1101022"/>
                <a:gd name="connsiteY38" fmla="*/ 1656518 h 1678680"/>
                <a:gd name="connsiteX39" fmla="*/ 1091792 w 1101022"/>
                <a:gd name="connsiteY39" fmla="*/ 1673467 h 1678680"/>
                <a:gd name="connsiteX40" fmla="*/ 1087669 w 1101022"/>
                <a:gd name="connsiteY40" fmla="*/ 1676673 h 1678680"/>
                <a:gd name="connsiteX41" fmla="*/ 1043695 w 1101022"/>
                <a:gd name="connsiteY41" fmla="*/ 1676215 h 1678680"/>
                <a:gd name="connsiteX42" fmla="*/ 1041862 w 1101022"/>
                <a:gd name="connsiteY42" fmla="*/ 1674383 h 1678680"/>
                <a:gd name="connsiteX43" fmla="*/ 1047817 w 1101022"/>
                <a:gd name="connsiteY43" fmla="*/ 1514058 h 1678680"/>
                <a:gd name="connsiteX44" fmla="*/ 1038198 w 1101022"/>
                <a:gd name="connsiteY44" fmla="*/ 1410533 h 1678680"/>
                <a:gd name="connsiteX45" fmla="*/ 1027662 w 1101022"/>
                <a:gd name="connsiteY45" fmla="*/ 1388088 h 1678680"/>
                <a:gd name="connsiteX46" fmla="*/ 1006133 w 1101022"/>
                <a:gd name="connsiteY46" fmla="*/ 1353733 h 1678680"/>
                <a:gd name="connsiteX47" fmla="*/ 1027662 w 1101022"/>
                <a:gd name="connsiteY47" fmla="*/ 1358313 h 1678680"/>
                <a:gd name="connsiteX48" fmla="*/ 1005674 w 1101022"/>
                <a:gd name="connsiteY48" fmla="*/ 1272654 h 1678680"/>
                <a:gd name="connsiteX49" fmla="*/ 993765 w 1101022"/>
                <a:gd name="connsiteY49" fmla="*/ 1264409 h 167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01022" h="1678680">
                  <a:moveTo>
                    <a:pt x="993765" y="1264409"/>
                  </a:moveTo>
                  <a:cubicBezTo>
                    <a:pt x="992620" y="1261126"/>
                    <a:pt x="1006743" y="1276242"/>
                    <a:pt x="998803" y="1252957"/>
                  </a:cubicBezTo>
                  <a:cubicBezTo>
                    <a:pt x="984145" y="1206692"/>
                    <a:pt x="967196" y="1165007"/>
                    <a:pt x="946125" y="1124697"/>
                  </a:cubicBezTo>
                  <a:cubicBezTo>
                    <a:pt x="907189" y="1050947"/>
                    <a:pt x="857259" y="987275"/>
                    <a:pt x="783052" y="945591"/>
                  </a:cubicBezTo>
                  <a:cubicBezTo>
                    <a:pt x="769768" y="937803"/>
                    <a:pt x="767019" y="928184"/>
                    <a:pt x="773890" y="913984"/>
                  </a:cubicBezTo>
                  <a:cubicBezTo>
                    <a:pt x="777555" y="906654"/>
                    <a:pt x="774348" y="904822"/>
                    <a:pt x="770226" y="901158"/>
                  </a:cubicBezTo>
                  <a:cubicBezTo>
                    <a:pt x="750070" y="884667"/>
                    <a:pt x="727625" y="871383"/>
                    <a:pt x="705179" y="859473"/>
                  </a:cubicBezTo>
                  <a:cubicBezTo>
                    <a:pt x="689147" y="851228"/>
                    <a:pt x="668534" y="852602"/>
                    <a:pt x="650211" y="848937"/>
                  </a:cubicBezTo>
                  <a:cubicBezTo>
                    <a:pt x="325896" y="785724"/>
                    <a:pt x="67085" y="520958"/>
                    <a:pt x="12117" y="195727"/>
                  </a:cubicBezTo>
                  <a:cubicBezTo>
                    <a:pt x="1581" y="134804"/>
                    <a:pt x="-2084" y="73422"/>
                    <a:pt x="1123" y="11582"/>
                  </a:cubicBezTo>
                  <a:cubicBezTo>
                    <a:pt x="1581" y="7001"/>
                    <a:pt x="-2542" y="-3992"/>
                    <a:pt x="10284" y="1505"/>
                  </a:cubicBezTo>
                  <a:cubicBezTo>
                    <a:pt x="24485" y="23950"/>
                    <a:pt x="42807" y="42731"/>
                    <a:pt x="59298" y="62886"/>
                  </a:cubicBezTo>
                  <a:cubicBezTo>
                    <a:pt x="123886" y="142133"/>
                    <a:pt x="189849" y="220463"/>
                    <a:pt x="254895" y="299251"/>
                  </a:cubicBezTo>
                  <a:lnTo>
                    <a:pt x="466066" y="553481"/>
                  </a:lnTo>
                  <a:lnTo>
                    <a:pt x="672198" y="802214"/>
                  </a:lnTo>
                  <a:cubicBezTo>
                    <a:pt x="683650" y="815956"/>
                    <a:pt x="694644" y="829698"/>
                    <a:pt x="707012" y="842983"/>
                  </a:cubicBezTo>
                  <a:cubicBezTo>
                    <a:pt x="714799" y="834737"/>
                    <a:pt x="703347" y="821453"/>
                    <a:pt x="715715" y="815498"/>
                  </a:cubicBezTo>
                  <a:cubicBezTo>
                    <a:pt x="709760" y="843899"/>
                    <a:pt x="724876" y="856725"/>
                    <a:pt x="747322" y="871383"/>
                  </a:cubicBezTo>
                  <a:cubicBezTo>
                    <a:pt x="774348" y="888332"/>
                    <a:pt x="803207" y="901158"/>
                    <a:pt x="832523" y="916732"/>
                  </a:cubicBezTo>
                  <a:cubicBezTo>
                    <a:pt x="824278" y="894745"/>
                    <a:pt x="817865" y="873215"/>
                    <a:pt x="816491" y="850312"/>
                  </a:cubicBezTo>
                  <a:cubicBezTo>
                    <a:pt x="816033" y="842983"/>
                    <a:pt x="813742" y="834737"/>
                    <a:pt x="816033" y="828324"/>
                  </a:cubicBezTo>
                  <a:cubicBezTo>
                    <a:pt x="821530" y="810001"/>
                    <a:pt x="812368" y="796717"/>
                    <a:pt x="804123" y="782059"/>
                  </a:cubicBezTo>
                  <a:cubicBezTo>
                    <a:pt x="685940" y="571346"/>
                    <a:pt x="738161" y="306122"/>
                    <a:pt x="927344" y="157707"/>
                  </a:cubicBezTo>
                  <a:cubicBezTo>
                    <a:pt x="930551" y="155417"/>
                    <a:pt x="933757" y="153584"/>
                    <a:pt x="936964" y="151752"/>
                  </a:cubicBezTo>
                  <a:cubicBezTo>
                    <a:pt x="941545" y="158623"/>
                    <a:pt x="939712" y="165952"/>
                    <a:pt x="938796" y="173282"/>
                  </a:cubicBezTo>
                  <a:cubicBezTo>
                    <a:pt x="915892" y="307038"/>
                    <a:pt x="892531" y="440337"/>
                    <a:pt x="869627" y="574094"/>
                  </a:cubicBezTo>
                  <a:cubicBezTo>
                    <a:pt x="857259" y="645554"/>
                    <a:pt x="844891" y="717013"/>
                    <a:pt x="832981" y="788472"/>
                  </a:cubicBezTo>
                  <a:cubicBezTo>
                    <a:pt x="832065" y="794427"/>
                    <a:pt x="831149" y="800382"/>
                    <a:pt x="832523" y="806337"/>
                  </a:cubicBezTo>
                  <a:cubicBezTo>
                    <a:pt x="830691" y="834279"/>
                    <a:pt x="832523" y="861763"/>
                    <a:pt x="840311" y="888790"/>
                  </a:cubicBezTo>
                  <a:cubicBezTo>
                    <a:pt x="847182" y="912151"/>
                    <a:pt x="857717" y="932764"/>
                    <a:pt x="877414" y="948339"/>
                  </a:cubicBezTo>
                  <a:cubicBezTo>
                    <a:pt x="886118" y="955210"/>
                    <a:pt x="892073" y="955210"/>
                    <a:pt x="897112" y="944216"/>
                  </a:cubicBezTo>
                  <a:cubicBezTo>
                    <a:pt x="899402" y="939178"/>
                    <a:pt x="902150" y="934597"/>
                    <a:pt x="905357" y="930016"/>
                  </a:cubicBezTo>
                  <a:cubicBezTo>
                    <a:pt x="908563" y="925893"/>
                    <a:pt x="910396" y="919022"/>
                    <a:pt x="916809" y="919939"/>
                  </a:cubicBezTo>
                  <a:cubicBezTo>
                    <a:pt x="923680" y="920855"/>
                    <a:pt x="922764" y="928184"/>
                    <a:pt x="923680" y="933223"/>
                  </a:cubicBezTo>
                  <a:cubicBezTo>
                    <a:pt x="925970" y="947423"/>
                    <a:pt x="928260" y="961623"/>
                    <a:pt x="929635" y="975823"/>
                  </a:cubicBezTo>
                  <a:cubicBezTo>
                    <a:pt x="931009" y="993230"/>
                    <a:pt x="935590" y="1009263"/>
                    <a:pt x="946583" y="1023921"/>
                  </a:cubicBezTo>
                  <a:cubicBezTo>
                    <a:pt x="1002468" y="1099503"/>
                    <a:pt x="1038198" y="1185162"/>
                    <a:pt x="1062933" y="1274944"/>
                  </a:cubicBezTo>
                  <a:cubicBezTo>
                    <a:pt x="1083547" y="1349610"/>
                    <a:pt x="1097289" y="1425650"/>
                    <a:pt x="1100037" y="1503522"/>
                  </a:cubicBezTo>
                  <a:cubicBezTo>
                    <a:pt x="1101870" y="1554826"/>
                    <a:pt x="1101412" y="1605672"/>
                    <a:pt x="1096373" y="1656518"/>
                  </a:cubicBezTo>
                  <a:cubicBezTo>
                    <a:pt x="1095915" y="1662473"/>
                    <a:pt x="1095457" y="1668428"/>
                    <a:pt x="1091792" y="1673467"/>
                  </a:cubicBezTo>
                  <a:cubicBezTo>
                    <a:pt x="1090876" y="1674841"/>
                    <a:pt x="1089502" y="1675757"/>
                    <a:pt x="1087669" y="1676673"/>
                  </a:cubicBezTo>
                  <a:cubicBezTo>
                    <a:pt x="1073011" y="1678964"/>
                    <a:pt x="1058353" y="1679880"/>
                    <a:pt x="1043695" y="1676215"/>
                  </a:cubicBezTo>
                  <a:lnTo>
                    <a:pt x="1041862" y="1674383"/>
                  </a:lnTo>
                  <a:cubicBezTo>
                    <a:pt x="1047817" y="1621247"/>
                    <a:pt x="1050108" y="1567652"/>
                    <a:pt x="1047817" y="1514058"/>
                  </a:cubicBezTo>
                  <a:cubicBezTo>
                    <a:pt x="1046443" y="1479244"/>
                    <a:pt x="1042320" y="1444889"/>
                    <a:pt x="1038198" y="1410533"/>
                  </a:cubicBezTo>
                  <a:cubicBezTo>
                    <a:pt x="1036823" y="1401830"/>
                    <a:pt x="1031785" y="1394959"/>
                    <a:pt x="1027662" y="1388088"/>
                  </a:cubicBezTo>
                  <a:cubicBezTo>
                    <a:pt x="1020791" y="1376636"/>
                    <a:pt x="1013462" y="1365184"/>
                    <a:pt x="1006133" y="1353733"/>
                  </a:cubicBezTo>
                  <a:cubicBezTo>
                    <a:pt x="1013920" y="1351900"/>
                    <a:pt x="1019417" y="1358313"/>
                    <a:pt x="1027662" y="1358313"/>
                  </a:cubicBezTo>
                  <a:cubicBezTo>
                    <a:pt x="1022623" y="1328997"/>
                    <a:pt x="1014836" y="1300596"/>
                    <a:pt x="1005674" y="1272654"/>
                  </a:cubicBezTo>
                  <a:cubicBezTo>
                    <a:pt x="1003842" y="1267615"/>
                    <a:pt x="998345" y="1266241"/>
                    <a:pt x="993765" y="1264409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72">
              <a:extLst>
                <a:ext uri="{FF2B5EF4-FFF2-40B4-BE49-F238E27FC236}">
                  <a16:creationId xmlns:a16="http://schemas.microsoft.com/office/drawing/2014/main" id="{D74EB548-A563-4CDD-A520-10C1159F29C1}"/>
                </a:ext>
              </a:extLst>
            </p:cNvPr>
            <p:cNvSpPr/>
            <p:nvPr/>
          </p:nvSpPr>
          <p:spPr>
            <a:xfrm>
              <a:off x="8128215" y="3126951"/>
              <a:ext cx="705431" cy="847433"/>
            </a:xfrm>
            <a:custGeom>
              <a:avLst/>
              <a:gdLst>
                <a:gd name="connsiteX0" fmla="*/ 708135 w 705430"/>
                <a:gd name="connsiteY0" fmla="*/ 814910 h 847432"/>
                <a:gd name="connsiteX1" fmla="*/ 705845 w 705430"/>
                <a:gd name="connsiteY1" fmla="*/ 839646 h 847432"/>
                <a:gd name="connsiteX2" fmla="*/ 703096 w 705430"/>
                <a:gd name="connsiteY2" fmla="*/ 848807 h 847432"/>
                <a:gd name="connsiteX3" fmla="*/ 694851 w 705430"/>
                <a:gd name="connsiteY3" fmla="*/ 843768 h 847432"/>
                <a:gd name="connsiteX4" fmla="*/ 649502 w 705430"/>
                <a:gd name="connsiteY4" fmla="*/ 788800 h 847432"/>
                <a:gd name="connsiteX5" fmla="*/ 567049 w 705430"/>
                <a:gd name="connsiteY5" fmla="*/ 689398 h 847432"/>
                <a:gd name="connsiteX6" fmla="*/ 461234 w 705430"/>
                <a:gd name="connsiteY6" fmla="*/ 561596 h 847432"/>
                <a:gd name="connsiteX7" fmla="*/ 367788 w 705430"/>
                <a:gd name="connsiteY7" fmla="*/ 448452 h 847432"/>
                <a:gd name="connsiteX8" fmla="*/ 272509 w 705430"/>
                <a:gd name="connsiteY8" fmla="*/ 333018 h 847432"/>
                <a:gd name="connsiteX9" fmla="*/ 178604 w 705430"/>
                <a:gd name="connsiteY9" fmla="*/ 220333 h 847432"/>
                <a:gd name="connsiteX10" fmla="*/ 86074 w 705430"/>
                <a:gd name="connsiteY10" fmla="*/ 108563 h 847432"/>
                <a:gd name="connsiteX11" fmla="*/ 6827 w 705430"/>
                <a:gd name="connsiteY11" fmla="*/ 12368 h 847432"/>
                <a:gd name="connsiteX12" fmla="*/ 3163 w 705430"/>
                <a:gd name="connsiteY12" fmla="*/ 0 h 847432"/>
                <a:gd name="connsiteX13" fmla="*/ 166236 w 705430"/>
                <a:gd name="connsiteY13" fmla="*/ 38020 h 847432"/>
                <a:gd name="connsiteX14" fmla="*/ 692103 w 705430"/>
                <a:gd name="connsiteY14" fmla="*/ 639010 h 847432"/>
                <a:gd name="connsiteX15" fmla="*/ 708135 w 705430"/>
                <a:gd name="connsiteY15" fmla="*/ 814910 h 84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5430" h="847432">
                  <a:moveTo>
                    <a:pt x="708135" y="814910"/>
                  </a:moveTo>
                  <a:cubicBezTo>
                    <a:pt x="703096" y="822697"/>
                    <a:pt x="706761" y="831400"/>
                    <a:pt x="705845" y="839646"/>
                  </a:cubicBezTo>
                  <a:cubicBezTo>
                    <a:pt x="705387" y="842852"/>
                    <a:pt x="707219" y="847433"/>
                    <a:pt x="703096" y="848807"/>
                  </a:cubicBezTo>
                  <a:cubicBezTo>
                    <a:pt x="698974" y="850181"/>
                    <a:pt x="696683" y="846059"/>
                    <a:pt x="694851" y="843768"/>
                  </a:cubicBezTo>
                  <a:cubicBezTo>
                    <a:pt x="679735" y="825445"/>
                    <a:pt x="664618" y="807123"/>
                    <a:pt x="649502" y="788800"/>
                  </a:cubicBezTo>
                  <a:cubicBezTo>
                    <a:pt x="622018" y="755818"/>
                    <a:pt x="594533" y="722837"/>
                    <a:pt x="567049" y="689398"/>
                  </a:cubicBezTo>
                  <a:cubicBezTo>
                    <a:pt x="531778" y="646797"/>
                    <a:pt x="496506" y="604197"/>
                    <a:pt x="461234" y="561596"/>
                  </a:cubicBezTo>
                  <a:cubicBezTo>
                    <a:pt x="430086" y="524034"/>
                    <a:pt x="398937" y="486014"/>
                    <a:pt x="367788" y="448452"/>
                  </a:cubicBezTo>
                  <a:cubicBezTo>
                    <a:pt x="336181" y="409974"/>
                    <a:pt x="304116" y="371496"/>
                    <a:pt x="272509" y="333018"/>
                  </a:cubicBezTo>
                  <a:cubicBezTo>
                    <a:pt x="241360" y="295456"/>
                    <a:pt x="209753" y="257894"/>
                    <a:pt x="178604" y="220333"/>
                  </a:cubicBezTo>
                  <a:cubicBezTo>
                    <a:pt x="147455" y="183229"/>
                    <a:pt x="116764" y="145667"/>
                    <a:pt x="86074" y="108563"/>
                  </a:cubicBezTo>
                  <a:cubicBezTo>
                    <a:pt x="59505" y="76498"/>
                    <a:pt x="33395" y="44433"/>
                    <a:pt x="6827" y="12368"/>
                  </a:cubicBezTo>
                  <a:cubicBezTo>
                    <a:pt x="4079" y="9161"/>
                    <a:pt x="-4625" y="6413"/>
                    <a:pt x="3163" y="0"/>
                  </a:cubicBezTo>
                  <a:cubicBezTo>
                    <a:pt x="59505" y="4581"/>
                    <a:pt x="114016" y="17865"/>
                    <a:pt x="166236" y="38020"/>
                  </a:cubicBezTo>
                  <a:cubicBezTo>
                    <a:pt x="447950" y="144751"/>
                    <a:pt x="623850" y="345386"/>
                    <a:pt x="692103" y="639010"/>
                  </a:cubicBezTo>
                  <a:cubicBezTo>
                    <a:pt x="705387" y="696269"/>
                    <a:pt x="710426" y="755360"/>
                    <a:pt x="708135" y="81491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76">
              <a:extLst>
                <a:ext uri="{FF2B5EF4-FFF2-40B4-BE49-F238E27FC236}">
                  <a16:creationId xmlns:a16="http://schemas.microsoft.com/office/drawing/2014/main" id="{C28AF1F0-F867-463A-A7B1-26D739521F5D}"/>
                </a:ext>
              </a:extLst>
            </p:cNvPr>
            <p:cNvSpPr/>
            <p:nvPr/>
          </p:nvSpPr>
          <p:spPr>
            <a:xfrm>
              <a:off x="8946943" y="3277199"/>
              <a:ext cx="192390" cy="655043"/>
            </a:xfrm>
            <a:custGeom>
              <a:avLst/>
              <a:gdLst>
                <a:gd name="connsiteX0" fmla="*/ 3925 w 192390"/>
                <a:gd name="connsiteY0" fmla="*/ 655959 h 655042"/>
                <a:gd name="connsiteX1" fmla="*/ 719 w 192390"/>
                <a:gd name="connsiteY1" fmla="*/ 642217 h 655042"/>
                <a:gd name="connsiteX2" fmla="*/ 32326 w 192390"/>
                <a:gd name="connsiteY2" fmla="*/ 463111 h 655042"/>
                <a:gd name="connsiteX3" fmla="*/ 66223 w 192390"/>
                <a:gd name="connsiteY3" fmla="*/ 262017 h 655042"/>
                <a:gd name="connsiteX4" fmla="*/ 103785 w 192390"/>
                <a:gd name="connsiteY4" fmla="*/ 48098 h 655042"/>
                <a:gd name="connsiteX5" fmla="*/ 110656 w 192390"/>
                <a:gd name="connsiteY5" fmla="*/ 0 h 655042"/>
                <a:gd name="connsiteX6" fmla="*/ 117069 w 192390"/>
                <a:gd name="connsiteY6" fmla="*/ 7787 h 655042"/>
                <a:gd name="connsiteX7" fmla="*/ 190360 w 192390"/>
                <a:gd name="connsiteY7" fmla="*/ 207048 h 655042"/>
                <a:gd name="connsiteX8" fmla="*/ 188070 w 192390"/>
                <a:gd name="connsiteY8" fmla="*/ 342638 h 655042"/>
                <a:gd name="connsiteX9" fmla="*/ 189902 w 192390"/>
                <a:gd name="connsiteY9" fmla="*/ 356838 h 655042"/>
                <a:gd name="connsiteX10" fmla="*/ 18125 w 192390"/>
                <a:gd name="connsiteY10" fmla="*/ 650004 h 655042"/>
                <a:gd name="connsiteX11" fmla="*/ 3925 w 192390"/>
                <a:gd name="connsiteY11" fmla="*/ 655959 h 65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390" h="655042">
                  <a:moveTo>
                    <a:pt x="3925" y="655959"/>
                  </a:moveTo>
                  <a:cubicBezTo>
                    <a:pt x="-1114" y="652294"/>
                    <a:pt x="-197" y="646797"/>
                    <a:pt x="719" y="642217"/>
                  </a:cubicBezTo>
                  <a:cubicBezTo>
                    <a:pt x="11254" y="582667"/>
                    <a:pt x="21790" y="523118"/>
                    <a:pt x="32326" y="463111"/>
                  </a:cubicBezTo>
                  <a:cubicBezTo>
                    <a:pt x="43777" y="396232"/>
                    <a:pt x="54771" y="328896"/>
                    <a:pt x="66223" y="262017"/>
                  </a:cubicBezTo>
                  <a:cubicBezTo>
                    <a:pt x="78591" y="190558"/>
                    <a:pt x="91417" y="119557"/>
                    <a:pt x="103785" y="48098"/>
                  </a:cubicBezTo>
                  <a:cubicBezTo>
                    <a:pt x="106533" y="32065"/>
                    <a:pt x="108366" y="16033"/>
                    <a:pt x="110656" y="0"/>
                  </a:cubicBezTo>
                  <a:cubicBezTo>
                    <a:pt x="115695" y="458"/>
                    <a:pt x="116153" y="4123"/>
                    <a:pt x="117069" y="7787"/>
                  </a:cubicBezTo>
                  <a:cubicBezTo>
                    <a:pt x="158295" y="68253"/>
                    <a:pt x="180283" y="135589"/>
                    <a:pt x="190360" y="207048"/>
                  </a:cubicBezTo>
                  <a:cubicBezTo>
                    <a:pt x="196773" y="251939"/>
                    <a:pt x="196773" y="297289"/>
                    <a:pt x="188070" y="342638"/>
                  </a:cubicBezTo>
                  <a:cubicBezTo>
                    <a:pt x="191277" y="347218"/>
                    <a:pt x="190819" y="351799"/>
                    <a:pt x="189902" y="356838"/>
                  </a:cubicBezTo>
                  <a:cubicBezTo>
                    <a:pt x="167915" y="475020"/>
                    <a:pt x="110656" y="573048"/>
                    <a:pt x="18125" y="650004"/>
                  </a:cubicBezTo>
                  <a:cubicBezTo>
                    <a:pt x="14461" y="653210"/>
                    <a:pt x="10338" y="657333"/>
                    <a:pt x="3925" y="65595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80">
              <a:extLst>
                <a:ext uri="{FF2B5EF4-FFF2-40B4-BE49-F238E27FC236}">
                  <a16:creationId xmlns:a16="http://schemas.microsoft.com/office/drawing/2014/main" id="{424B213B-988E-4CC8-8CE3-38688D1945F8}"/>
                </a:ext>
              </a:extLst>
            </p:cNvPr>
            <p:cNvSpPr/>
            <p:nvPr/>
          </p:nvSpPr>
          <p:spPr>
            <a:xfrm>
              <a:off x="9162955" y="4800288"/>
              <a:ext cx="45807" cy="4581"/>
            </a:xfrm>
            <a:custGeom>
              <a:avLst/>
              <a:gdLst>
                <a:gd name="connsiteX0" fmla="*/ 45807 w 45807"/>
                <a:gd name="connsiteY0" fmla="*/ 458 h 0"/>
                <a:gd name="connsiteX1" fmla="*/ 0 w 45807"/>
                <a:gd name="connsiteY1" fmla="*/ 0 h 0"/>
                <a:gd name="connsiteX2" fmla="*/ 45807 w 45807"/>
                <a:gd name="connsiteY2" fmla="*/ 45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807">
                  <a:moveTo>
                    <a:pt x="45807" y="458"/>
                  </a:moveTo>
                  <a:cubicBezTo>
                    <a:pt x="30691" y="4123"/>
                    <a:pt x="15116" y="4581"/>
                    <a:pt x="0" y="0"/>
                  </a:cubicBezTo>
                  <a:cubicBezTo>
                    <a:pt x="15116" y="458"/>
                    <a:pt x="30691" y="458"/>
                    <a:pt x="45807" y="458"/>
                  </a:cubicBezTo>
                  <a:close/>
                </a:path>
              </a:pathLst>
            </a:custGeom>
            <a:solidFill>
              <a:srgbClr val="C1531C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3" name="Oval 396">
            <a:extLst>
              <a:ext uri="{FF2B5EF4-FFF2-40B4-BE49-F238E27FC236}">
                <a16:creationId xmlns:a16="http://schemas.microsoft.com/office/drawing/2014/main" id="{1105F1F0-479C-4E4E-A84D-10F909904EBB}"/>
              </a:ext>
            </a:extLst>
          </p:cNvPr>
          <p:cNvSpPr/>
          <p:nvPr/>
        </p:nvSpPr>
        <p:spPr>
          <a:xfrm>
            <a:off x="481123" y="4439471"/>
            <a:ext cx="762187" cy="76218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397">
            <a:extLst>
              <a:ext uri="{FF2B5EF4-FFF2-40B4-BE49-F238E27FC236}">
                <a16:creationId xmlns:a16="http://schemas.microsoft.com/office/drawing/2014/main" id="{0C2E7049-5715-4BB9-91A6-5403F61DCAF4}"/>
              </a:ext>
            </a:extLst>
          </p:cNvPr>
          <p:cNvSpPr/>
          <p:nvPr/>
        </p:nvSpPr>
        <p:spPr>
          <a:xfrm>
            <a:off x="10520003" y="510375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hord 398">
            <a:extLst>
              <a:ext uri="{FF2B5EF4-FFF2-40B4-BE49-F238E27FC236}">
                <a16:creationId xmlns:a16="http://schemas.microsoft.com/office/drawing/2014/main" id="{0C365408-0B21-4BF9-A2F3-46294059D2C3}"/>
              </a:ext>
            </a:extLst>
          </p:cNvPr>
          <p:cNvSpPr/>
          <p:nvPr/>
        </p:nvSpPr>
        <p:spPr>
          <a:xfrm>
            <a:off x="7393628" y="5763577"/>
            <a:ext cx="2121738" cy="2121738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399">
            <a:extLst>
              <a:ext uri="{FF2B5EF4-FFF2-40B4-BE49-F238E27FC236}">
                <a16:creationId xmlns:a16="http://schemas.microsoft.com/office/drawing/2014/main" id="{169296C8-1400-48A8-990A-371AEE4E84E4}"/>
              </a:ext>
            </a:extLst>
          </p:cNvPr>
          <p:cNvSpPr/>
          <p:nvPr/>
        </p:nvSpPr>
        <p:spPr>
          <a:xfrm>
            <a:off x="9256939" y="6160415"/>
            <a:ext cx="516853" cy="51685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00">
            <a:extLst>
              <a:ext uri="{FF2B5EF4-FFF2-40B4-BE49-F238E27FC236}">
                <a16:creationId xmlns:a16="http://schemas.microsoft.com/office/drawing/2014/main" id="{E35631F4-7D04-46BD-BD39-0DD2F7353093}"/>
              </a:ext>
            </a:extLst>
          </p:cNvPr>
          <p:cNvSpPr/>
          <p:nvPr/>
        </p:nvSpPr>
        <p:spPr>
          <a:xfrm>
            <a:off x="10858712" y="5119682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hord 401">
            <a:extLst>
              <a:ext uri="{FF2B5EF4-FFF2-40B4-BE49-F238E27FC236}">
                <a16:creationId xmlns:a16="http://schemas.microsoft.com/office/drawing/2014/main" id="{0B7ECC18-6FB2-4ABC-902A-63918DCBF412}"/>
              </a:ext>
            </a:extLst>
          </p:cNvPr>
          <p:cNvSpPr/>
          <p:nvPr/>
        </p:nvSpPr>
        <p:spPr>
          <a:xfrm>
            <a:off x="-1045273" y="4745071"/>
            <a:ext cx="2121738" cy="2121738"/>
          </a:xfrm>
          <a:prstGeom prst="chord">
            <a:avLst>
              <a:gd name="adj1" fmla="val 16143856"/>
              <a:gd name="adj2" fmla="val 5473657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02">
            <a:extLst>
              <a:ext uri="{FF2B5EF4-FFF2-40B4-BE49-F238E27FC236}">
                <a16:creationId xmlns:a16="http://schemas.microsoft.com/office/drawing/2014/main" id="{AB4D40C4-5BAF-414A-A42B-555EA1D53B9A}"/>
              </a:ext>
            </a:extLst>
          </p:cNvPr>
          <p:cNvSpPr/>
          <p:nvPr/>
        </p:nvSpPr>
        <p:spPr>
          <a:xfrm>
            <a:off x="5408112" y="4686073"/>
            <a:ext cx="962308" cy="96230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03">
            <a:extLst>
              <a:ext uri="{FF2B5EF4-FFF2-40B4-BE49-F238E27FC236}">
                <a16:creationId xmlns:a16="http://schemas.microsoft.com/office/drawing/2014/main" id="{50D51801-A1DE-4D91-85BD-CC4F936904F1}"/>
              </a:ext>
            </a:extLst>
          </p:cNvPr>
          <p:cNvSpPr/>
          <p:nvPr/>
        </p:nvSpPr>
        <p:spPr>
          <a:xfrm>
            <a:off x="4893263" y="5215958"/>
            <a:ext cx="286720" cy="28672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404">
            <a:extLst>
              <a:ext uri="{FF2B5EF4-FFF2-40B4-BE49-F238E27FC236}">
                <a16:creationId xmlns:a16="http://schemas.microsoft.com/office/drawing/2014/main" id="{DD062456-BC55-4A3D-9BDE-F50320FCE8F0}"/>
              </a:ext>
            </a:extLst>
          </p:cNvPr>
          <p:cNvSpPr/>
          <p:nvPr/>
        </p:nvSpPr>
        <p:spPr>
          <a:xfrm>
            <a:off x="2712665" y="5604458"/>
            <a:ext cx="656604" cy="65660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405">
            <a:extLst>
              <a:ext uri="{FF2B5EF4-FFF2-40B4-BE49-F238E27FC236}">
                <a16:creationId xmlns:a16="http://schemas.microsoft.com/office/drawing/2014/main" id="{B410586D-BE98-460D-8ED8-0B51A9131F46}"/>
              </a:ext>
            </a:extLst>
          </p:cNvPr>
          <p:cNvSpPr/>
          <p:nvPr/>
        </p:nvSpPr>
        <p:spPr>
          <a:xfrm>
            <a:off x="1751580" y="4816286"/>
            <a:ext cx="682849" cy="68284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407">
            <a:extLst>
              <a:ext uri="{FF2B5EF4-FFF2-40B4-BE49-F238E27FC236}">
                <a16:creationId xmlns:a16="http://schemas.microsoft.com/office/drawing/2014/main" id="{DF422B73-361E-47B2-BBDD-38558ADD813E}"/>
              </a:ext>
            </a:extLst>
          </p:cNvPr>
          <p:cNvSpPr/>
          <p:nvPr/>
        </p:nvSpPr>
        <p:spPr>
          <a:xfrm>
            <a:off x="8518222" y="5223985"/>
            <a:ext cx="242979" cy="2429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408">
            <a:extLst>
              <a:ext uri="{FF2B5EF4-FFF2-40B4-BE49-F238E27FC236}">
                <a16:creationId xmlns:a16="http://schemas.microsoft.com/office/drawing/2014/main" id="{F5EAC922-F222-44F9-BD3E-8B1CBC4953DD}"/>
              </a:ext>
            </a:extLst>
          </p:cNvPr>
          <p:cNvSpPr/>
          <p:nvPr/>
        </p:nvSpPr>
        <p:spPr>
          <a:xfrm>
            <a:off x="5928058" y="5854759"/>
            <a:ext cx="242979" cy="2429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409">
            <a:extLst>
              <a:ext uri="{FF2B5EF4-FFF2-40B4-BE49-F238E27FC236}">
                <a16:creationId xmlns:a16="http://schemas.microsoft.com/office/drawing/2014/main" id="{FA8856E5-1C89-4D75-9E3A-26B040CD2877}"/>
              </a:ext>
            </a:extLst>
          </p:cNvPr>
          <p:cNvSpPr/>
          <p:nvPr/>
        </p:nvSpPr>
        <p:spPr>
          <a:xfrm>
            <a:off x="1171043" y="6561831"/>
            <a:ext cx="219607" cy="21960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448">
            <a:extLst>
              <a:ext uri="{FF2B5EF4-FFF2-40B4-BE49-F238E27FC236}">
                <a16:creationId xmlns:a16="http://schemas.microsoft.com/office/drawing/2014/main" id="{DAFAC280-5910-4830-BFD4-3AD6BF214EE5}"/>
              </a:ext>
            </a:extLst>
          </p:cNvPr>
          <p:cNvGrpSpPr/>
          <p:nvPr/>
        </p:nvGrpSpPr>
        <p:grpSpPr>
          <a:xfrm>
            <a:off x="5548048" y="636525"/>
            <a:ext cx="4237028" cy="2047282"/>
            <a:chOff x="3897923" y="1031874"/>
            <a:chExt cx="4237028" cy="2047282"/>
          </a:xfrm>
        </p:grpSpPr>
        <p:grpSp>
          <p:nvGrpSpPr>
            <p:cNvPr id="62" name="Group 314">
              <a:extLst>
                <a:ext uri="{FF2B5EF4-FFF2-40B4-BE49-F238E27FC236}">
                  <a16:creationId xmlns:a16="http://schemas.microsoft.com/office/drawing/2014/main" id="{BF22FE75-E996-4524-8DC0-4171023921B1}"/>
                </a:ext>
              </a:extLst>
            </p:cNvPr>
            <p:cNvGrpSpPr/>
            <p:nvPr/>
          </p:nvGrpSpPr>
          <p:grpSpPr>
            <a:xfrm>
              <a:off x="5130243" y="1779420"/>
              <a:ext cx="979496" cy="1186636"/>
              <a:chOff x="5966554" y="1888017"/>
              <a:chExt cx="893221" cy="1082116"/>
            </a:xfrm>
          </p:grpSpPr>
          <p:sp>
            <p:nvSpPr>
              <p:cNvPr id="103" name="Graphic 12">
                <a:extLst>
                  <a:ext uri="{FF2B5EF4-FFF2-40B4-BE49-F238E27FC236}">
                    <a16:creationId xmlns:a16="http://schemas.microsoft.com/office/drawing/2014/main" id="{74B4DF7D-0C36-459D-9BB6-5F298E74877D}"/>
                  </a:ext>
                </a:extLst>
              </p:cNvPr>
              <p:cNvSpPr/>
              <p:nvPr/>
            </p:nvSpPr>
            <p:spPr>
              <a:xfrm>
                <a:off x="5966554" y="1888017"/>
                <a:ext cx="573868" cy="326290"/>
              </a:xfrm>
              <a:custGeom>
                <a:avLst/>
                <a:gdLst>
                  <a:gd name="connsiteX0" fmla="*/ 11922847 w 11944350"/>
                  <a:gd name="connsiteY0" fmla="*/ 958396 h 6791325"/>
                  <a:gd name="connsiteX1" fmla="*/ 9884497 w 11944350"/>
                  <a:gd name="connsiteY1" fmla="*/ 6848 h 6791325"/>
                  <a:gd name="connsiteX2" fmla="*/ 6293573 w 11944350"/>
                  <a:gd name="connsiteY2" fmla="*/ 1401308 h 6791325"/>
                  <a:gd name="connsiteX3" fmla="*/ 1673948 w 11944350"/>
                  <a:gd name="connsiteY3" fmla="*/ 996496 h 6791325"/>
                  <a:gd name="connsiteX4" fmla="*/ 1488210 w 11944350"/>
                  <a:gd name="connsiteY4" fmla="*/ 2358571 h 6791325"/>
                  <a:gd name="connsiteX5" fmla="*/ 1841588 w 11944350"/>
                  <a:gd name="connsiteY5" fmla="*/ 3539671 h 6791325"/>
                  <a:gd name="connsiteX6" fmla="*/ 155663 w 11944350"/>
                  <a:gd name="connsiteY6" fmla="*/ 4530271 h 6791325"/>
                  <a:gd name="connsiteX7" fmla="*/ 1294853 w 11944350"/>
                  <a:gd name="connsiteY7" fmla="*/ 6156188 h 6791325"/>
                  <a:gd name="connsiteX8" fmla="*/ 1816823 w 11944350"/>
                  <a:gd name="connsiteY8" fmla="*/ 6426699 h 6791325"/>
                  <a:gd name="connsiteX9" fmla="*/ 2181630 w 11944350"/>
                  <a:gd name="connsiteY9" fmla="*/ 6753406 h 6791325"/>
                  <a:gd name="connsiteX10" fmla="*/ 2930295 w 11944350"/>
                  <a:gd name="connsiteY10" fmla="*/ 6784838 h 6791325"/>
                  <a:gd name="connsiteX11" fmla="*/ 2451188 w 11944350"/>
                  <a:gd name="connsiteY11" fmla="*/ 6126661 h 6791325"/>
                  <a:gd name="connsiteX12" fmla="*/ 2352128 w 11944350"/>
                  <a:gd name="connsiteY12" fmla="*/ 5419906 h 6791325"/>
                  <a:gd name="connsiteX13" fmla="*/ 3638003 w 11944350"/>
                  <a:gd name="connsiteY13" fmla="*/ 4676003 h 6791325"/>
                  <a:gd name="connsiteX14" fmla="*/ 3425595 w 11944350"/>
                  <a:gd name="connsiteY14" fmla="*/ 3607298 h 6791325"/>
                  <a:gd name="connsiteX15" fmla="*/ 5353456 w 11944350"/>
                  <a:gd name="connsiteY15" fmla="*/ 3782558 h 6791325"/>
                  <a:gd name="connsiteX16" fmla="*/ 7006995 w 11944350"/>
                  <a:gd name="connsiteY16" fmla="*/ 3392986 h 6791325"/>
                  <a:gd name="connsiteX17" fmla="*/ 8492895 w 11944350"/>
                  <a:gd name="connsiteY17" fmla="*/ 2407148 h 6791325"/>
                  <a:gd name="connsiteX18" fmla="*/ 10588395 w 11944350"/>
                  <a:gd name="connsiteY18" fmla="*/ 2607173 h 6791325"/>
                  <a:gd name="connsiteX19" fmla="*/ 11922847 w 11944350"/>
                  <a:gd name="connsiteY19" fmla="*/ 958396 h 6791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944350" h="6791325">
                    <a:moveTo>
                      <a:pt x="11922847" y="958396"/>
                    </a:moveTo>
                    <a:cubicBezTo>
                      <a:pt x="11710441" y="147818"/>
                      <a:pt x="10620780" y="-40777"/>
                      <a:pt x="9884497" y="6848"/>
                    </a:cubicBezTo>
                    <a:cubicBezTo>
                      <a:pt x="8818650" y="76381"/>
                      <a:pt x="7229881" y="1044121"/>
                      <a:pt x="6293573" y="1401308"/>
                    </a:cubicBezTo>
                    <a:cubicBezTo>
                      <a:pt x="4570501" y="2059486"/>
                      <a:pt x="3269385" y="-370342"/>
                      <a:pt x="1673948" y="996496"/>
                    </a:cubicBezTo>
                    <a:cubicBezTo>
                      <a:pt x="1366290" y="1260338"/>
                      <a:pt x="1319618" y="1964236"/>
                      <a:pt x="1488210" y="2358571"/>
                    </a:cubicBezTo>
                    <a:cubicBezTo>
                      <a:pt x="1616798" y="2657656"/>
                      <a:pt x="1783485" y="3209153"/>
                      <a:pt x="1841588" y="3539671"/>
                    </a:cubicBezTo>
                    <a:cubicBezTo>
                      <a:pt x="1971128" y="4275953"/>
                      <a:pt x="487133" y="3938768"/>
                      <a:pt x="155663" y="4530271"/>
                    </a:cubicBezTo>
                    <a:cubicBezTo>
                      <a:pt x="-386310" y="5498011"/>
                      <a:pt x="607148" y="5906633"/>
                      <a:pt x="1294853" y="6156188"/>
                    </a:cubicBezTo>
                    <a:cubicBezTo>
                      <a:pt x="1482495" y="6223816"/>
                      <a:pt x="1677758" y="6279061"/>
                      <a:pt x="1816823" y="6426699"/>
                    </a:cubicBezTo>
                    <a:cubicBezTo>
                      <a:pt x="1829205" y="6440033"/>
                      <a:pt x="2205443" y="6767693"/>
                      <a:pt x="2181630" y="6753406"/>
                    </a:cubicBezTo>
                    <a:cubicBezTo>
                      <a:pt x="2294025" y="6823891"/>
                      <a:pt x="2802660" y="6784838"/>
                      <a:pt x="2930295" y="6784838"/>
                    </a:cubicBezTo>
                    <a:cubicBezTo>
                      <a:pt x="2831235" y="6709591"/>
                      <a:pt x="2550248" y="6259058"/>
                      <a:pt x="2451188" y="6126661"/>
                    </a:cubicBezTo>
                    <a:cubicBezTo>
                      <a:pt x="2279738" y="5898061"/>
                      <a:pt x="2165438" y="5698036"/>
                      <a:pt x="2352128" y="5419906"/>
                    </a:cubicBezTo>
                    <a:cubicBezTo>
                      <a:pt x="2632163" y="5002711"/>
                      <a:pt x="3646575" y="5310368"/>
                      <a:pt x="3638003" y="4676003"/>
                    </a:cubicBezTo>
                    <a:cubicBezTo>
                      <a:pt x="3631335" y="4198801"/>
                      <a:pt x="2949345" y="4121648"/>
                      <a:pt x="3425595" y="3607298"/>
                    </a:cubicBezTo>
                    <a:cubicBezTo>
                      <a:pt x="3972330" y="3016748"/>
                      <a:pt x="4710518" y="3607298"/>
                      <a:pt x="5353456" y="3782558"/>
                    </a:cubicBezTo>
                    <a:cubicBezTo>
                      <a:pt x="5906858" y="3934006"/>
                      <a:pt x="6559320" y="3850186"/>
                      <a:pt x="7006995" y="3392986"/>
                    </a:cubicBezTo>
                    <a:cubicBezTo>
                      <a:pt x="7565160" y="2821486"/>
                      <a:pt x="7475626" y="2466203"/>
                      <a:pt x="8492895" y="2407148"/>
                    </a:cubicBezTo>
                    <a:cubicBezTo>
                      <a:pt x="9212985" y="2365238"/>
                      <a:pt x="9866400" y="2736713"/>
                      <a:pt x="10588395" y="2607173"/>
                    </a:cubicBezTo>
                    <a:cubicBezTo>
                      <a:pt x="11225618" y="2491921"/>
                      <a:pt x="12105728" y="1653721"/>
                      <a:pt x="11922847" y="95839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04" name="Group 222">
                <a:extLst>
                  <a:ext uri="{FF2B5EF4-FFF2-40B4-BE49-F238E27FC236}">
                    <a16:creationId xmlns:a16="http://schemas.microsoft.com/office/drawing/2014/main" id="{13D707EA-5DE7-4D49-8833-5E131A61492C}"/>
                  </a:ext>
                </a:extLst>
              </p:cNvPr>
              <p:cNvGrpSpPr/>
              <p:nvPr/>
            </p:nvGrpSpPr>
            <p:grpSpPr>
              <a:xfrm>
                <a:off x="5973140" y="2116070"/>
                <a:ext cx="886635" cy="854063"/>
                <a:chOff x="6892390" y="1213970"/>
                <a:chExt cx="4754685" cy="4580013"/>
              </a:xfrm>
            </p:grpSpPr>
            <p:grpSp>
              <p:nvGrpSpPr>
                <p:cNvPr id="105" name="Group 223">
                  <a:extLst>
                    <a:ext uri="{FF2B5EF4-FFF2-40B4-BE49-F238E27FC236}">
                      <a16:creationId xmlns:a16="http://schemas.microsoft.com/office/drawing/2014/main" id="{4FCBD85B-C444-4C0D-9715-F566F216037E}"/>
                    </a:ext>
                  </a:extLst>
                </p:cNvPr>
                <p:cNvGrpSpPr/>
                <p:nvPr/>
              </p:nvGrpSpPr>
              <p:grpSpPr>
                <a:xfrm>
                  <a:off x="6892390" y="1621878"/>
                  <a:ext cx="1097280" cy="4172105"/>
                  <a:chOff x="6599258" y="1944858"/>
                  <a:chExt cx="1097280" cy="4172105"/>
                </a:xfrm>
              </p:grpSpPr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22F74D97-7850-4EAE-B1DE-8A5FFEABB69B}"/>
                      </a:ext>
                    </a:extLst>
                  </p:cNvPr>
                  <p:cNvSpPr/>
                  <p:nvPr/>
                </p:nvSpPr>
                <p:spPr>
                  <a:xfrm>
                    <a:off x="6599259" y="3642459"/>
                    <a:ext cx="1097279" cy="247099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B70AEE5F-573C-44A0-8C2F-7EEF1A2D8CAC}"/>
                      </a:ext>
                    </a:extLst>
                  </p:cNvPr>
                  <p:cNvSpPr/>
                  <p:nvPr/>
                </p:nvSpPr>
                <p:spPr>
                  <a:xfrm>
                    <a:off x="7147898" y="3640420"/>
                    <a:ext cx="548640" cy="24730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60" name="Group 278">
                    <a:extLst>
                      <a:ext uri="{FF2B5EF4-FFF2-40B4-BE49-F238E27FC236}">
                        <a16:creationId xmlns:a16="http://schemas.microsoft.com/office/drawing/2014/main" id="{11315BC7-4834-4EBF-B1C8-F38FF47F0CD4}"/>
                      </a:ext>
                    </a:extLst>
                  </p:cNvPr>
                  <p:cNvGrpSpPr/>
                  <p:nvPr/>
                </p:nvGrpSpPr>
                <p:grpSpPr>
                  <a:xfrm>
                    <a:off x="6801135" y="1944858"/>
                    <a:ext cx="640082" cy="1722534"/>
                    <a:chOff x="6913575" y="1813492"/>
                    <a:chExt cx="405185" cy="2497948"/>
                  </a:xfrm>
                </p:grpSpPr>
                <p:grpSp>
                  <p:nvGrpSpPr>
                    <p:cNvPr id="165" name="Group 283">
                      <a:extLst>
                        <a:ext uri="{FF2B5EF4-FFF2-40B4-BE49-F238E27FC236}">
                          <a16:creationId xmlns:a16="http://schemas.microsoft.com/office/drawing/2014/main" id="{8E9426FD-8E5E-4681-A651-34F29FF7A36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13576" y="2297867"/>
                      <a:ext cx="405184" cy="2013573"/>
                      <a:chOff x="2507828" y="1738469"/>
                      <a:chExt cx="405184" cy="214763"/>
                    </a:xfrm>
                  </p:grpSpPr>
                  <p:sp>
                    <p:nvSpPr>
                      <p:cNvPr id="169" name="Rectangle 168">
                        <a:extLst>
                          <a:ext uri="{FF2B5EF4-FFF2-40B4-BE49-F238E27FC236}">
                            <a16:creationId xmlns:a16="http://schemas.microsoft.com/office/drawing/2014/main" id="{CD310EEB-741E-4967-A087-764E0DA0C9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8" y="1738470"/>
                        <a:ext cx="405184" cy="2147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0" name="Rectangle 169">
                        <a:extLst>
                          <a:ext uri="{FF2B5EF4-FFF2-40B4-BE49-F238E27FC236}">
                            <a16:creationId xmlns:a16="http://schemas.microsoft.com/office/drawing/2014/main" id="{B3E78B0F-63C2-481C-A3F8-48B8656963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0420" y="1738469"/>
                        <a:ext cx="202592" cy="2147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6" name="Group 284">
                      <a:extLst>
                        <a:ext uri="{FF2B5EF4-FFF2-40B4-BE49-F238E27FC236}">
                          <a16:creationId xmlns:a16="http://schemas.microsoft.com/office/drawing/2014/main" id="{5ECD422A-6104-4A7F-A60A-B25CBCBA1F2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13575" y="1813492"/>
                      <a:ext cx="405184" cy="529407"/>
                      <a:chOff x="2507827" y="1488604"/>
                      <a:chExt cx="405184" cy="348318"/>
                    </a:xfrm>
                  </p:grpSpPr>
                  <p:sp>
                    <p:nvSpPr>
                      <p:cNvPr id="167" name="Rectangle 166">
                        <a:extLst>
                          <a:ext uri="{FF2B5EF4-FFF2-40B4-BE49-F238E27FC236}">
                            <a16:creationId xmlns:a16="http://schemas.microsoft.com/office/drawing/2014/main" id="{FBE800A6-47BC-469F-9DAE-33E3FD3819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7" y="1488604"/>
                        <a:ext cx="405184" cy="348316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8" name="Rectangle 167">
                        <a:extLst>
                          <a:ext uri="{FF2B5EF4-FFF2-40B4-BE49-F238E27FC236}">
                            <a16:creationId xmlns:a16="http://schemas.microsoft.com/office/drawing/2014/main" id="{09C2B464-B778-4E5F-A017-76C42692BF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0417" y="1488604"/>
                        <a:ext cx="202592" cy="34831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0003CF08-956F-4223-8475-BB9F3339E11B}"/>
                      </a:ext>
                    </a:extLst>
                  </p:cNvPr>
                  <p:cNvSpPr/>
                  <p:nvPr/>
                </p:nvSpPr>
                <p:spPr>
                  <a:xfrm>
                    <a:off x="6750212" y="5635934"/>
                    <a:ext cx="208050" cy="4810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3F05B04A-1E15-473B-81E1-738487BE5A9F}"/>
                      </a:ext>
                    </a:extLst>
                  </p:cNvPr>
                  <p:cNvSpPr/>
                  <p:nvPr/>
                </p:nvSpPr>
                <p:spPr>
                  <a:xfrm>
                    <a:off x="7318193" y="5635934"/>
                    <a:ext cx="208050" cy="4810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5ED53041-5810-456B-85F0-F98D265C2BEE}"/>
                      </a:ext>
                    </a:extLst>
                  </p:cNvPr>
                  <p:cNvSpPr/>
                  <p:nvPr/>
                </p:nvSpPr>
                <p:spPr>
                  <a:xfrm>
                    <a:off x="6599258" y="3640999"/>
                    <a:ext cx="1097280" cy="21127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" name="Rectangle 163">
                    <a:extLst>
                      <a:ext uri="{FF2B5EF4-FFF2-40B4-BE49-F238E27FC236}">
                        <a16:creationId xmlns:a16="http://schemas.microsoft.com/office/drawing/2014/main" id="{D8F60A1C-6BB2-4719-B8C1-318BB6AD79F7}"/>
                      </a:ext>
                    </a:extLst>
                  </p:cNvPr>
                  <p:cNvSpPr/>
                  <p:nvPr/>
                </p:nvSpPr>
                <p:spPr>
                  <a:xfrm>
                    <a:off x="7147898" y="3637243"/>
                    <a:ext cx="548640" cy="215031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6" name="Group 224">
                  <a:extLst>
                    <a:ext uri="{FF2B5EF4-FFF2-40B4-BE49-F238E27FC236}">
                      <a16:creationId xmlns:a16="http://schemas.microsoft.com/office/drawing/2014/main" id="{DF815AC0-C2FC-4FD7-BFAB-F530AB4CAB42}"/>
                    </a:ext>
                  </a:extLst>
                </p:cNvPr>
                <p:cNvGrpSpPr/>
                <p:nvPr/>
              </p:nvGrpSpPr>
              <p:grpSpPr>
                <a:xfrm>
                  <a:off x="7989475" y="3551655"/>
                  <a:ext cx="3657600" cy="2238823"/>
                  <a:chOff x="9073712" y="3504421"/>
                  <a:chExt cx="3657600" cy="2238823"/>
                </a:xfrm>
              </p:grpSpPr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A8996E56-DE71-4350-B33B-AC09E16CE0A2}"/>
                      </a:ext>
                    </a:extLst>
                  </p:cNvPr>
                  <p:cNvSpPr/>
                  <p:nvPr/>
                </p:nvSpPr>
                <p:spPr>
                  <a:xfrm>
                    <a:off x="9073712" y="3504421"/>
                    <a:ext cx="3657600" cy="2238823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Rectangle 124">
                    <a:extLst>
                      <a:ext uri="{FF2B5EF4-FFF2-40B4-BE49-F238E27FC236}">
                        <a16:creationId xmlns:a16="http://schemas.microsoft.com/office/drawing/2014/main" id="{D4970650-57FF-4D1D-AE2F-0808C80F3678}"/>
                      </a:ext>
                    </a:extLst>
                  </p:cNvPr>
                  <p:cNvSpPr/>
                  <p:nvPr/>
                </p:nvSpPr>
                <p:spPr>
                  <a:xfrm>
                    <a:off x="9073712" y="4274912"/>
                    <a:ext cx="3657600" cy="146093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B6B630DE-8FD7-4D9F-90DB-B1229FC900FA}"/>
                      </a:ext>
                    </a:extLst>
                  </p:cNvPr>
                  <p:cNvSpPr/>
                  <p:nvPr/>
                </p:nvSpPr>
                <p:spPr>
                  <a:xfrm>
                    <a:off x="9073712" y="4530263"/>
                    <a:ext cx="3657600" cy="1205581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27" name="Group 245">
                    <a:extLst>
                      <a:ext uri="{FF2B5EF4-FFF2-40B4-BE49-F238E27FC236}">
                        <a16:creationId xmlns:a16="http://schemas.microsoft.com/office/drawing/2014/main" id="{F33CD898-CAA7-4F45-91EB-41254D029555}"/>
                      </a:ext>
                    </a:extLst>
                  </p:cNvPr>
                  <p:cNvGrpSpPr/>
                  <p:nvPr/>
                </p:nvGrpSpPr>
                <p:grpSpPr>
                  <a:xfrm>
                    <a:off x="10819673" y="5082143"/>
                    <a:ext cx="770444" cy="653701"/>
                    <a:chOff x="3816127" y="5359816"/>
                    <a:chExt cx="615608" cy="653701"/>
                  </a:xfrm>
                </p:grpSpPr>
                <p:sp>
                  <p:nvSpPr>
                    <p:cNvPr id="153" name="Rectangle 152">
                      <a:extLst>
                        <a:ext uri="{FF2B5EF4-FFF2-40B4-BE49-F238E27FC236}">
                          <a16:creationId xmlns:a16="http://schemas.microsoft.com/office/drawing/2014/main" id="{54BE882E-154B-4E5C-8DE4-3448B1356C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359816"/>
                      <a:ext cx="615608" cy="65370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4" name="Rectangle 153">
                      <a:extLst>
                        <a:ext uri="{FF2B5EF4-FFF2-40B4-BE49-F238E27FC236}">
                          <a16:creationId xmlns:a16="http://schemas.microsoft.com/office/drawing/2014/main" id="{A2134143-7EE2-4500-99B6-F86B818C1C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447761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 154">
                      <a:extLst>
                        <a:ext uri="{FF2B5EF4-FFF2-40B4-BE49-F238E27FC236}">
                          <a16:creationId xmlns:a16="http://schemas.microsoft.com/office/drawing/2014/main" id="{0F369761-021A-4FCC-8444-F35B07B918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582058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 155">
                      <a:extLst>
                        <a:ext uri="{FF2B5EF4-FFF2-40B4-BE49-F238E27FC236}">
                          <a16:creationId xmlns:a16="http://schemas.microsoft.com/office/drawing/2014/main" id="{C2A08B7C-D678-4895-90FA-92D1D6FA3E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716355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 156">
                      <a:extLst>
                        <a:ext uri="{FF2B5EF4-FFF2-40B4-BE49-F238E27FC236}">
                          <a16:creationId xmlns:a16="http://schemas.microsoft.com/office/drawing/2014/main" id="{390F7BDE-C808-4550-A97C-89802833D3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850652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8" name="Group 246">
                    <a:extLst>
                      <a:ext uri="{FF2B5EF4-FFF2-40B4-BE49-F238E27FC236}">
                        <a16:creationId xmlns:a16="http://schemas.microsoft.com/office/drawing/2014/main" id="{91FD5A74-5BD9-437E-B967-A7A4BC74DF21}"/>
                      </a:ext>
                    </a:extLst>
                  </p:cNvPr>
                  <p:cNvGrpSpPr/>
                  <p:nvPr/>
                </p:nvGrpSpPr>
                <p:grpSpPr>
                  <a:xfrm>
                    <a:off x="11733059" y="5082143"/>
                    <a:ext cx="770444" cy="653701"/>
                    <a:chOff x="3816127" y="5359816"/>
                    <a:chExt cx="615608" cy="653701"/>
                  </a:xfrm>
                </p:grpSpPr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id="{5106E2CB-97E8-4855-A39D-56D7BD6FC0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359816"/>
                      <a:ext cx="615608" cy="65370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F9E2F1EC-64D9-4359-90EF-CBF9952D1C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447761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0" name="Rectangle 149">
                      <a:extLst>
                        <a:ext uri="{FF2B5EF4-FFF2-40B4-BE49-F238E27FC236}">
                          <a16:creationId xmlns:a16="http://schemas.microsoft.com/office/drawing/2014/main" id="{7D75F8D6-06C4-4CA9-85D1-3A20693B2C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582058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 150">
                      <a:extLst>
                        <a:ext uri="{FF2B5EF4-FFF2-40B4-BE49-F238E27FC236}">
                          <a16:creationId xmlns:a16="http://schemas.microsoft.com/office/drawing/2014/main" id="{471C8621-F77B-4123-A8C7-F04B53F935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716355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 151">
                      <a:extLst>
                        <a:ext uri="{FF2B5EF4-FFF2-40B4-BE49-F238E27FC236}">
                          <a16:creationId xmlns:a16="http://schemas.microsoft.com/office/drawing/2014/main" id="{5B5E7CC8-A52B-4932-A460-CD2EA9D8F1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850652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9" name="Group 247">
                    <a:extLst>
                      <a:ext uri="{FF2B5EF4-FFF2-40B4-BE49-F238E27FC236}">
                        <a16:creationId xmlns:a16="http://schemas.microsoft.com/office/drawing/2014/main" id="{32B1EDDF-C582-495F-90C2-D1762D63A013}"/>
                      </a:ext>
                    </a:extLst>
                  </p:cNvPr>
                  <p:cNvGrpSpPr/>
                  <p:nvPr/>
                </p:nvGrpSpPr>
                <p:grpSpPr>
                  <a:xfrm>
                    <a:off x="9420733" y="4325657"/>
                    <a:ext cx="3057417" cy="144298"/>
                    <a:chOff x="9420733" y="4325657"/>
                    <a:chExt cx="3057417" cy="144298"/>
                  </a:xfrm>
                </p:grpSpPr>
                <p:sp>
                  <p:nvSpPr>
                    <p:cNvPr id="140" name="Rectangle 139">
                      <a:extLst>
                        <a:ext uri="{FF2B5EF4-FFF2-40B4-BE49-F238E27FC236}">
                          <a16:creationId xmlns:a16="http://schemas.microsoft.com/office/drawing/2014/main" id="{86CD67D8-EA25-434E-A61B-69C5D0244C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55376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" name="Rectangle 140">
                      <a:extLst>
                        <a:ext uri="{FF2B5EF4-FFF2-40B4-BE49-F238E27FC236}">
                          <a16:creationId xmlns:a16="http://schemas.microsoft.com/office/drawing/2014/main" id="{1F8863F5-2883-47CC-9E8A-A3E8EB4910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858950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2" name="Rectangle 141">
                      <a:extLst>
                        <a:ext uri="{FF2B5EF4-FFF2-40B4-BE49-F238E27FC236}">
                          <a16:creationId xmlns:a16="http://schemas.microsoft.com/office/drawing/2014/main" id="{B607E84A-B333-4B87-888D-095071A83E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62524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" name="Rectangle 142">
                      <a:extLst>
                        <a:ext uri="{FF2B5EF4-FFF2-40B4-BE49-F238E27FC236}">
                          <a16:creationId xmlns:a16="http://schemas.microsoft.com/office/drawing/2014/main" id="{AEDDDA0C-4358-4EB0-B363-E2D9E18AE8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27881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4" name="Rectangle 143">
                      <a:extLst>
                        <a:ext uri="{FF2B5EF4-FFF2-40B4-BE49-F238E27FC236}">
                          <a16:creationId xmlns:a16="http://schemas.microsoft.com/office/drawing/2014/main" id="{7EA1E94D-2E1D-4361-9193-F4FF6671E6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19713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5" name="Rectangle 144">
                      <a:extLst>
                        <a:ext uri="{FF2B5EF4-FFF2-40B4-BE49-F238E27FC236}">
                          <a16:creationId xmlns:a16="http://schemas.microsoft.com/office/drawing/2014/main" id="{04AA2288-B082-4612-9ED6-0B19D9F00A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23287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6" name="Rectangle 145">
                      <a:extLst>
                        <a:ext uri="{FF2B5EF4-FFF2-40B4-BE49-F238E27FC236}">
                          <a16:creationId xmlns:a16="http://schemas.microsoft.com/office/drawing/2014/main" id="{90A4F773-BF86-41E2-8097-B1F0FA28DC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0733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7" name="Rectangle 146">
                      <a:extLst>
                        <a:ext uri="{FF2B5EF4-FFF2-40B4-BE49-F238E27FC236}">
                          <a16:creationId xmlns:a16="http://schemas.microsoft.com/office/drawing/2014/main" id="{E7ED941B-DF00-4F05-9182-7330E0E86D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24307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0" name="Group 248">
                    <a:extLst>
                      <a:ext uri="{FF2B5EF4-FFF2-40B4-BE49-F238E27FC236}">
                        <a16:creationId xmlns:a16="http://schemas.microsoft.com/office/drawing/2014/main" id="{F4265D2D-076E-4529-A1B6-80C5884D7722}"/>
                      </a:ext>
                    </a:extLst>
                  </p:cNvPr>
                  <p:cNvGrpSpPr/>
                  <p:nvPr/>
                </p:nvGrpSpPr>
                <p:grpSpPr>
                  <a:xfrm>
                    <a:off x="9420733" y="4686474"/>
                    <a:ext cx="1022774" cy="743102"/>
                    <a:chOff x="5243508" y="4135174"/>
                    <a:chExt cx="1022774" cy="743102"/>
                  </a:xfrm>
                </p:grpSpPr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0FA8B08D-D395-440A-9293-9B6D9E4DD9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3508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Rectangle 131">
                      <a:extLst>
                        <a:ext uri="{FF2B5EF4-FFF2-40B4-BE49-F238E27FC236}">
                          <a16:creationId xmlns:a16="http://schemas.microsoft.com/office/drawing/2014/main" id="{A66160FA-CF6C-4B6F-B994-9E6991E586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7082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3" name="Rectangle 132">
                      <a:extLst>
                        <a:ext uri="{FF2B5EF4-FFF2-40B4-BE49-F238E27FC236}">
                          <a16:creationId xmlns:a16="http://schemas.microsoft.com/office/drawing/2014/main" id="{86630572-E495-4811-9879-F198102D34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656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" name="Rectangle 133">
                      <a:extLst>
                        <a:ext uri="{FF2B5EF4-FFF2-40B4-BE49-F238E27FC236}">
                          <a16:creationId xmlns:a16="http://schemas.microsoft.com/office/drawing/2014/main" id="{569E9F7C-6946-4AB9-92AE-E4D5CD67B3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3508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5" name="Rectangle 134">
                      <a:extLst>
                        <a:ext uri="{FF2B5EF4-FFF2-40B4-BE49-F238E27FC236}">
                          <a16:creationId xmlns:a16="http://schemas.microsoft.com/office/drawing/2014/main" id="{7DDB4D0D-8C97-4415-AAAA-F7165EA704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7082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6" name="Rectangle 135">
                      <a:extLst>
                        <a:ext uri="{FF2B5EF4-FFF2-40B4-BE49-F238E27FC236}">
                          <a16:creationId xmlns:a16="http://schemas.microsoft.com/office/drawing/2014/main" id="{20201E05-1807-40E0-AA47-A4FBCB04FD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656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7" name="Rectangle 136">
                      <a:extLst>
                        <a:ext uri="{FF2B5EF4-FFF2-40B4-BE49-F238E27FC236}">
                          <a16:creationId xmlns:a16="http://schemas.microsoft.com/office/drawing/2014/main" id="{8294C69B-6A0F-440B-91E8-51FBF57DEB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3508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8" name="Rectangle 137">
                      <a:extLst>
                        <a:ext uri="{FF2B5EF4-FFF2-40B4-BE49-F238E27FC236}">
                          <a16:creationId xmlns:a16="http://schemas.microsoft.com/office/drawing/2014/main" id="{D7C74E2E-C9D4-48B6-8545-C817C8A073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7082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9" name="Rectangle 138">
                      <a:extLst>
                        <a:ext uri="{FF2B5EF4-FFF2-40B4-BE49-F238E27FC236}">
                          <a16:creationId xmlns:a16="http://schemas.microsoft.com/office/drawing/2014/main" id="{F502A51C-567B-4415-B27C-AC65C9A4E9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656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7" name="Group 225">
                  <a:extLst>
                    <a:ext uri="{FF2B5EF4-FFF2-40B4-BE49-F238E27FC236}">
                      <a16:creationId xmlns:a16="http://schemas.microsoft.com/office/drawing/2014/main" id="{784B42DA-A3B0-47D6-95EA-8FD04A97884E}"/>
                    </a:ext>
                  </a:extLst>
                </p:cNvPr>
                <p:cNvGrpSpPr/>
                <p:nvPr/>
              </p:nvGrpSpPr>
              <p:grpSpPr>
                <a:xfrm>
                  <a:off x="8193593" y="1213970"/>
                  <a:ext cx="2250191" cy="2344826"/>
                  <a:chOff x="9277830" y="1166736"/>
                  <a:chExt cx="2250191" cy="2344826"/>
                </a:xfrm>
              </p:grpSpPr>
              <p:grpSp>
                <p:nvGrpSpPr>
                  <p:cNvPr id="108" name="Group 226">
                    <a:extLst>
                      <a:ext uri="{FF2B5EF4-FFF2-40B4-BE49-F238E27FC236}">
                        <a16:creationId xmlns:a16="http://schemas.microsoft.com/office/drawing/2014/main" id="{7CD4182F-AAA1-4561-A476-881DF8FBB86D}"/>
                      </a:ext>
                    </a:extLst>
                  </p:cNvPr>
                  <p:cNvGrpSpPr/>
                  <p:nvPr/>
                </p:nvGrpSpPr>
                <p:grpSpPr>
                  <a:xfrm>
                    <a:off x="9830401" y="2180121"/>
                    <a:ext cx="731071" cy="1326166"/>
                    <a:chOff x="-772683" y="4329325"/>
                    <a:chExt cx="731071" cy="1692900"/>
                  </a:xfrm>
                </p:grpSpPr>
                <p:sp>
                  <p:nvSpPr>
                    <p:cNvPr id="122" name="Rectangle: Top Corners Rounded 240">
                      <a:extLst>
                        <a:ext uri="{FF2B5EF4-FFF2-40B4-BE49-F238E27FC236}">
                          <a16:creationId xmlns:a16="http://schemas.microsoft.com/office/drawing/2014/main" id="{502A0B2A-3996-469F-AB8A-E852609D1B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72683" y="4329325"/>
                      <a:ext cx="731071" cy="1692900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3" name="Rectangle 122">
                      <a:extLst>
                        <a:ext uri="{FF2B5EF4-FFF2-40B4-BE49-F238E27FC236}">
                          <a16:creationId xmlns:a16="http://schemas.microsoft.com/office/drawing/2014/main" id="{BEC4EAE0-570A-4DF6-B61E-40C61B2D1A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91792" y="4758361"/>
                      <a:ext cx="350180" cy="1263864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9" name="Group 227">
                    <a:extLst>
                      <a:ext uri="{FF2B5EF4-FFF2-40B4-BE49-F238E27FC236}">
                        <a16:creationId xmlns:a16="http://schemas.microsoft.com/office/drawing/2014/main" id="{D08039C5-50F4-4A0D-955B-B9C5BE590518}"/>
                      </a:ext>
                    </a:extLst>
                  </p:cNvPr>
                  <p:cNvGrpSpPr/>
                  <p:nvPr/>
                </p:nvGrpSpPr>
                <p:grpSpPr>
                  <a:xfrm>
                    <a:off x="10796950" y="2179890"/>
                    <a:ext cx="731071" cy="1326166"/>
                    <a:chOff x="-772683" y="4329325"/>
                    <a:chExt cx="731071" cy="1692900"/>
                  </a:xfrm>
                </p:grpSpPr>
                <p:sp>
                  <p:nvSpPr>
                    <p:cNvPr id="120" name="Rectangle: Top Corners Rounded 238">
                      <a:extLst>
                        <a:ext uri="{FF2B5EF4-FFF2-40B4-BE49-F238E27FC236}">
                          <a16:creationId xmlns:a16="http://schemas.microsoft.com/office/drawing/2014/main" id="{86DCE889-9622-4DC9-8468-8F0D327B21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72683" y="4329325"/>
                      <a:ext cx="731071" cy="1692900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1" name="Rectangle 120">
                      <a:extLst>
                        <a:ext uri="{FF2B5EF4-FFF2-40B4-BE49-F238E27FC236}">
                          <a16:creationId xmlns:a16="http://schemas.microsoft.com/office/drawing/2014/main" id="{F683BC11-C51F-4724-A2C9-2CFDA8AEC8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91792" y="4758361"/>
                      <a:ext cx="350180" cy="1263864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0" name="Group 228">
                    <a:extLst>
                      <a:ext uri="{FF2B5EF4-FFF2-40B4-BE49-F238E27FC236}">
                        <a16:creationId xmlns:a16="http://schemas.microsoft.com/office/drawing/2014/main" id="{DE099D2B-65C3-4290-9FE7-8F521076E925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166736"/>
                    <a:ext cx="424922" cy="2344826"/>
                    <a:chOff x="9277830" y="1166736"/>
                    <a:chExt cx="424922" cy="2344826"/>
                  </a:xfrm>
                </p:grpSpPr>
                <p:grpSp>
                  <p:nvGrpSpPr>
                    <p:cNvPr id="114" name="Group 232">
                      <a:extLst>
                        <a:ext uri="{FF2B5EF4-FFF2-40B4-BE49-F238E27FC236}">
                          <a16:creationId xmlns:a16="http://schemas.microsoft.com/office/drawing/2014/main" id="{51E0755C-D205-4B25-B22E-3AF199D944D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77830" y="1497989"/>
                      <a:ext cx="424922" cy="2013573"/>
                      <a:chOff x="2507828" y="1767064"/>
                      <a:chExt cx="424922" cy="214763"/>
                    </a:xfrm>
                  </p:grpSpPr>
                  <p:sp>
                    <p:nvSpPr>
                      <p:cNvPr id="118" name="Rectangle 117">
                        <a:extLst>
                          <a:ext uri="{FF2B5EF4-FFF2-40B4-BE49-F238E27FC236}">
                            <a16:creationId xmlns:a16="http://schemas.microsoft.com/office/drawing/2014/main" id="{85431917-EAC2-42DE-8759-EE15E89047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8" y="1767065"/>
                        <a:ext cx="424922" cy="2147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9" name="Rectangle 118">
                        <a:extLst>
                          <a:ext uri="{FF2B5EF4-FFF2-40B4-BE49-F238E27FC236}">
                            <a16:creationId xmlns:a16="http://schemas.microsoft.com/office/drawing/2014/main" id="{B3756983-C6AB-48E0-9AB8-921F521CD9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9592" y="1767064"/>
                        <a:ext cx="223158" cy="2147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5" name="Group 233">
                      <a:extLst>
                        <a:ext uri="{FF2B5EF4-FFF2-40B4-BE49-F238E27FC236}">
                          <a16:creationId xmlns:a16="http://schemas.microsoft.com/office/drawing/2014/main" id="{70541F86-E50C-4626-846C-6597F6E7869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77830" y="1166736"/>
                      <a:ext cx="424922" cy="407911"/>
                      <a:chOff x="2507828" y="1767064"/>
                      <a:chExt cx="424922" cy="268381"/>
                    </a:xfrm>
                  </p:grpSpPr>
                  <p:sp>
                    <p:nvSpPr>
                      <p:cNvPr id="116" name="Rectangle 115">
                        <a:extLst>
                          <a:ext uri="{FF2B5EF4-FFF2-40B4-BE49-F238E27FC236}">
                            <a16:creationId xmlns:a16="http://schemas.microsoft.com/office/drawing/2014/main" id="{629854A2-37D0-4540-A89E-A56F7A30C5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8" y="1767065"/>
                        <a:ext cx="424922" cy="26837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" name="Rectangle 116">
                        <a:extLst>
                          <a:ext uri="{FF2B5EF4-FFF2-40B4-BE49-F238E27FC236}">
                            <a16:creationId xmlns:a16="http://schemas.microsoft.com/office/drawing/2014/main" id="{9DB03001-B1C0-4AB3-9252-A809F526CA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9592" y="1767064"/>
                        <a:ext cx="223158" cy="268381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E0918048-68B0-4B4F-AD06-4FF8204DF796}"/>
                      </a:ext>
                    </a:extLst>
                  </p:cNvPr>
                  <p:cNvSpPr/>
                  <p:nvPr/>
                </p:nvSpPr>
                <p:spPr>
                  <a:xfrm>
                    <a:off x="9702752" y="1757176"/>
                    <a:ext cx="1475089" cy="13716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33460FC7-C428-4085-BFCE-1B7505CA4733}"/>
                      </a:ext>
                    </a:extLst>
                  </p:cNvPr>
                  <p:cNvSpPr/>
                  <p:nvPr/>
                </p:nvSpPr>
                <p:spPr>
                  <a:xfrm>
                    <a:off x="10166773" y="1780779"/>
                    <a:ext cx="91440" cy="5310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84AD4591-272A-4B5F-8B64-BD383AB9662D}"/>
                      </a:ext>
                    </a:extLst>
                  </p:cNvPr>
                  <p:cNvSpPr/>
                  <p:nvPr/>
                </p:nvSpPr>
                <p:spPr>
                  <a:xfrm>
                    <a:off x="11137203" y="1756226"/>
                    <a:ext cx="91440" cy="5310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63" name="Group 331">
              <a:extLst>
                <a:ext uri="{FF2B5EF4-FFF2-40B4-BE49-F238E27FC236}">
                  <a16:creationId xmlns:a16="http://schemas.microsoft.com/office/drawing/2014/main" id="{87691786-56B9-4CD7-8F59-AC757FCBD97D}"/>
                </a:ext>
              </a:extLst>
            </p:cNvPr>
            <p:cNvGrpSpPr/>
            <p:nvPr/>
          </p:nvGrpSpPr>
          <p:grpSpPr>
            <a:xfrm>
              <a:off x="6571435" y="1335205"/>
              <a:ext cx="1563516" cy="1740001"/>
              <a:chOff x="6715787" y="1495852"/>
              <a:chExt cx="1419163" cy="1579354"/>
            </a:xfrm>
          </p:grpSpPr>
          <p:sp>
            <p:nvSpPr>
              <p:cNvPr id="91" name="Freeform: Shape 171">
                <a:extLst>
                  <a:ext uri="{FF2B5EF4-FFF2-40B4-BE49-F238E27FC236}">
                    <a16:creationId xmlns:a16="http://schemas.microsoft.com/office/drawing/2014/main" id="{6E0CADD9-376C-4D95-A1AF-F8FF5B26D4E4}"/>
                  </a:ext>
                </a:extLst>
              </p:cNvPr>
              <p:cNvSpPr/>
              <p:nvPr/>
            </p:nvSpPr>
            <p:spPr>
              <a:xfrm>
                <a:off x="6715787" y="1495852"/>
                <a:ext cx="989662" cy="1579354"/>
              </a:xfrm>
              <a:custGeom>
                <a:avLst/>
                <a:gdLst>
                  <a:gd name="connsiteX0" fmla="*/ 817516 w 1645921"/>
                  <a:gd name="connsiteY0" fmla="*/ 1935988 h 2169949"/>
                  <a:gd name="connsiteX1" fmla="*/ 513238 w 1645921"/>
                  <a:gd name="connsiteY1" fmla="*/ 2124229 h 2169949"/>
                  <a:gd name="connsiteX2" fmla="*/ 820226 w 1645921"/>
                  <a:gd name="connsiteY2" fmla="*/ 2124229 h 2169949"/>
                  <a:gd name="connsiteX3" fmla="*/ 848006 w 1645921"/>
                  <a:gd name="connsiteY3" fmla="*/ 1933084 h 2169949"/>
                  <a:gd name="connsiteX4" fmla="*/ 851058 w 1645921"/>
                  <a:gd name="connsiteY4" fmla="*/ 2124229 h 2169949"/>
                  <a:gd name="connsiteX5" fmla="*/ 1165501 w 1645921"/>
                  <a:gd name="connsiteY5" fmla="*/ 2124229 h 2169949"/>
                  <a:gd name="connsiteX6" fmla="*/ 483030 w 1645921"/>
                  <a:gd name="connsiteY6" fmla="*/ 1713663 h 2169949"/>
                  <a:gd name="connsiteX7" fmla="*/ 441567 w 1645921"/>
                  <a:gd name="connsiteY7" fmla="*/ 2124229 h 2169949"/>
                  <a:gd name="connsiteX8" fmla="*/ 456637 w 1645921"/>
                  <a:gd name="connsiteY8" fmla="*/ 2124229 h 2169949"/>
                  <a:gd name="connsiteX9" fmla="*/ 806082 w 1645921"/>
                  <a:gd name="connsiteY9" fmla="*/ 1908038 h 2169949"/>
                  <a:gd name="connsiteX10" fmla="*/ 483030 w 1645921"/>
                  <a:gd name="connsiteY10" fmla="*/ 1713663 h 2169949"/>
                  <a:gd name="connsiteX11" fmla="*/ 1192837 w 1645921"/>
                  <a:gd name="connsiteY11" fmla="*/ 1703681 h 2169949"/>
                  <a:gd name="connsiteX12" fmla="*/ 863251 w 1645921"/>
                  <a:gd name="connsiteY12" fmla="*/ 1907494 h 2169949"/>
                  <a:gd name="connsiteX13" fmla="*/ 1223376 w 1645921"/>
                  <a:gd name="connsiteY13" fmla="*/ 2124229 h 2169949"/>
                  <a:gd name="connsiteX14" fmla="*/ 1255703 w 1645921"/>
                  <a:gd name="connsiteY14" fmla="*/ 2124229 h 2169949"/>
                  <a:gd name="connsiteX15" fmla="*/ 813705 w 1645921"/>
                  <a:gd name="connsiteY15" fmla="*/ 1701321 h 2169949"/>
                  <a:gd name="connsiteX16" fmla="*/ 529673 w 1645921"/>
                  <a:gd name="connsiteY16" fmla="*/ 1704407 h 2169949"/>
                  <a:gd name="connsiteX17" fmla="*/ 529129 w 1645921"/>
                  <a:gd name="connsiteY17" fmla="*/ 1706584 h 2169949"/>
                  <a:gd name="connsiteX18" fmla="*/ 816608 w 1645921"/>
                  <a:gd name="connsiteY18" fmla="*/ 1879544 h 2169949"/>
                  <a:gd name="connsiteX19" fmla="*/ 813705 w 1645921"/>
                  <a:gd name="connsiteY19" fmla="*/ 1701321 h 2169949"/>
                  <a:gd name="connsiteX20" fmla="*/ 1143109 w 1645921"/>
                  <a:gd name="connsiteY20" fmla="*/ 1697147 h 2169949"/>
                  <a:gd name="connsiteX21" fmla="*/ 844376 w 1645921"/>
                  <a:gd name="connsiteY21" fmla="*/ 1700595 h 2169949"/>
                  <a:gd name="connsiteX22" fmla="*/ 847280 w 1645921"/>
                  <a:gd name="connsiteY22" fmla="*/ 1882630 h 2169949"/>
                  <a:gd name="connsiteX23" fmla="*/ 1143835 w 1645921"/>
                  <a:gd name="connsiteY23" fmla="*/ 1699143 h 2169949"/>
                  <a:gd name="connsiteX24" fmla="*/ 1143109 w 1645921"/>
                  <a:gd name="connsiteY24" fmla="*/ 1697147 h 2169949"/>
                  <a:gd name="connsiteX25" fmla="*/ 840565 w 1645921"/>
                  <a:gd name="connsiteY25" fmla="*/ 1456129 h 2169949"/>
                  <a:gd name="connsiteX26" fmla="*/ 844195 w 1645921"/>
                  <a:gd name="connsiteY26" fmla="*/ 1670287 h 2169949"/>
                  <a:gd name="connsiteX27" fmla="*/ 1144923 w 1645921"/>
                  <a:gd name="connsiteY27" fmla="*/ 1666838 h 2169949"/>
                  <a:gd name="connsiteX28" fmla="*/ 1145649 w 1645921"/>
                  <a:gd name="connsiteY28" fmla="*/ 1665205 h 2169949"/>
                  <a:gd name="connsiteX29" fmla="*/ 840565 w 1645921"/>
                  <a:gd name="connsiteY29" fmla="*/ 1456129 h 2169949"/>
                  <a:gd name="connsiteX30" fmla="*/ 810075 w 1645921"/>
                  <a:gd name="connsiteY30" fmla="*/ 1455403 h 2169949"/>
                  <a:gd name="connsiteX31" fmla="*/ 517695 w 1645921"/>
                  <a:gd name="connsiteY31" fmla="*/ 1674098 h 2169949"/>
                  <a:gd name="connsiteX32" fmla="*/ 813342 w 1645921"/>
                  <a:gd name="connsiteY32" fmla="*/ 1670650 h 2169949"/>
                  <a:gd name="connsiteX33" fmla="*/ 810075 w 1645921"/>
                  <a:gd name="connsiteY33" fmla="*/ 1455403 h 2169949"/>
                  <a:gd name="connsiteX34" fmla="*/ 530580 w 1645921"/>
                  <a:gd name="connsiteY34" fmla="*/ 1243604 h 2169949"/>
                  <a:gd name="connsiteX35" fmla="*/ 488656 w 1645921"/>
                  <a:gd name="connsiteY35" fmla="*/ 1658308 h 2169949"/>
                  <a:gd name="connsiteX36" fmla="*/ 797915 w 1645921"/>
                  <a:gd name="connsiteY36" fmla="*/ 1426909 h 2169949"/>
                  <a:gd name="connsiteX37" fmla="*/ 530580 w 1645921"/>
                  <a:gd name="connsiteY37" fmla="*/ 1243604 h 2169949"/>
                  <a:gd name="connsiteX38" fmla="*/ 836935 w 1645921"/>
                  <a:gd name="connsiteY38" fmla="*/ 1223277 h 2169949"/>
                  <a:gd name="connsiteX39" fmla="*/ 839658 w 1645921"/>
                  <a:gd name="connsiteY39" fmla="*/ 1395693 h 2169949"/>
                  <a:gd name="connsiteX40" fmla="*/ 1070150 w 1645921"/>
                  <a:gd name="connsiteY40" fmla="*/ 1223277 h 2169949"/>
                  <a:gd name="connsiteX41" fmla="*/ 836935 w 1645921"/>
                  <a:gd name="connsiteY41" fmla="*/ 1223277 h 2169949"/>
                  <a:gd name="connsiteX42" fmla="*/ 553085 w 1645921"/>
                  <a:gd name="connsiteY42" fmla="*/ 1223277 h 2169949"/>
                  <a:gd name="connsiteX43" fmla="*/ 809167 w 1645921"/>
                  <a:gd name="connsiteY43" fmla="*/ 1398778 h 2169949"/>
                  <a:gd name="connsiteX44" fmla="*/ 806445 w 1645921"/>
                  <a:gd name="connsiteY44" fmla="*/ 1223277 h 2169949"/>
                  <a:gd name="connsiteX45" fmla="*/ 553085 w 1645921"/>
                  <a:gd name="connsiteY45" fmla="*/ 1223277 h 2169949"/>
                  <a:gd name="connsiteX46" fmla="*/ 1121148 w 1645921"/>
                  <a:gd name="connsiteY46" fmla="*/ 1222551 h 2169949"/>
                  <a:gd name="connsiteX47" fmla="*/ 849095 w 1645921"/>
                  <a:gd name="connsiteY47" fmla="*/ 1426001 h 2169949"/>
                  <a:gd name="connsiteX48" fmla="*/ 1185940 w 1645921"/>
                  <a:gd name="connsiteY48" fmla="*/ 1656856 h 2169949"/>
                  <a:gd name="connsiteX49" fmla="*/ 1121148 w 1645921"/>
                  <a:gd name="connsiteY49" fmla="*/ 1222551 h 2169949"/>
                  <a:gd name="connsiteX50" fmla="*/ 803178 w 1645921"/>
                  <a:gd name="connsiteY50" fmla="*/ 1009119 h 2169949"/>
                  <a:gd name="connsiteX51" fmla="*/ 570690 w 1645921"/>
                  <a:gd name="connsiteY51" fmla="*/ 1191335 h 2169949"/>
                  <a:gd name="connsiteX52" fmla="*/ 805901 w 1645921"/>
                  <a:gd name="connsiteY52" fmla="*/ 1191335 h 2169949"/>
                  <a:gd name="connsiteX53" fmla="*/ 803178 w 1645921"/>
                  <a:gd name="connsiteY53" fmla="*/ 1009119 h 2169949"/>
                  <a:gd name="connsiteX54" fmla="*/ 833305 w 1645921"/>
                  <a:gd name="connsiteY54" fmla="*/ 992422 h 2169949"/>
                  <a:gd name="connsiteX55" fmla="*/ 836572 w 1645921"/>
                  <a:gd name="connsiteY55" fmla="*/ 1191154 h 2169949"/>
                  <a:gd name="connsiteX56" fmla="*/ 1087391 w 1645921"/>
                  <a:gd name="connsiteY56" fmla="*/ 1191154 h 2169949"/>
                  <a:gd name="connsiteX57" fmla="*/ 833305 w 1645921"/>
                  <a:gd name="connsiteY57" fmla="*/ 992422 h 2169949"/>
                  <a:gd name="connsiteX58" fmla="*/ 1055404 w 1645921"/>
                  <a:gd name="connsiteY58" fmla="*/ 817761 h 2169949"/>
                  <a:gd name="connsiteX59" fmla="*/ 1042745 w 1645921"/>
                  <a:gd name="connsiteY59" fmla="*/ 821277 h 2169949"/>
                  <a:gd name="connsiteX60" fmla="*/ 985031 w 1645921"/>
                  <a:gd name="connsiteY60" fmla="*/ 866468 h 2169949"/>
                  <a:gd name="connsiteX61" fmla="*/ 853269 w 1645921"/>
                  <a:gd name="connsiteY61" fmla="*/ 969918 h 2169949"/>
                  <a:gd name="connsiteX62" fmla="*/ 1113707 w 1645921"/>
                  <a:gd name="connsiteY62" fmla="*/ 1173549 h 2169949"/>
                  <a:gd name="connsiteX63" fmla="*/ 1099007 w 1645921"/>
                  <a:gd name="connsiteY63" fmla="*/ 1072459 h 2169949"/>
                  <a:gd name="connsiteX64" fmla="*/ 1079587 w 1645921"/>
                  <a:gd name="connsiteY64" fmla="*/ 943783 h 2169949"/>
                  <a:gd name="connsiteX65" fmla="*/ 1062346 w 1645921"/>
                  <a:gd name="connsiteY65" fmla="*/ 828537 h 2169949"/>
                  <a:gd name="connsiteX66" fmla="*/ 1055404 w 1645921"/>
                  <a:gd name="connsiteY66" fmla="*/ 817761 h 2169949"/>
                  <a:gd name="connsiteX67" fmla="*/ 576134 w 1645921"/>
                  <a:gd name="connsiteY67" fmla="*/ 791513 h 2169949"/>
                  <a:gd name="connsiteX68" fmla="*/ 537114 w 1645921"/>
                  <a:gd name="connsiteY68" fmla="*/ 1179357 h 2169949"/>
                  <a:gd name="connsiteX69" fmla="*/ 540744 w 1645921"/>
                  <a:gd name="connsiteY69" fmla="*/ 1177179 h 2169949"/>
                  <a:gd name="connsiteX70" fmla="*/ 796100 w 1645921"/>
                  <a:gd name="connsiteY70" fmla="*/ 976996 h 2169949"/>
                  <a:gd name="connsiteX71" fmla="*/ 796100 w 1645921"/>
                  <a:gd name="connsiteY71" fmla="*/ 963384 h 2169949"/>
                  <a:gd name="connsiteX72" fmla="*/ 618240 w 1645921"/>
                  <a:gd name="connsiteY72" fmla="*/ 824181 h 2169949"/>
                  <a:gd name="connsiteX73" fmla="*/ 576134 w 1645921"/>
                  <a:gd name="connsiteY73" fmla="*/ 791513 h 2169949"/>
                  <a:gd name="connsiteX74" fmla="*/ 832035 w 1645921"/>
                  <a:gd name="connsiteY74" fmla="*/ 779716 h 2169949"/>
                  <a:gd name="connsiteX75" fmla="*/ 832035 w 1645921"/>
                  <a:gd name="connsiteY75" fmla="*/ 948865 h 2169949"/>
                  <a:gd name="connsiteX76" fmla="*/ 1031534 w 1645921"/>
                  <a:gd name="connsiteY76" fmla="*/ 792496 h 2169949"/>
                  <a:gd name="connsiteX77" fmla="*/ 1031242 w 1645921"/>
                  <a:gd name="connsiteY77" fmla="*/ 791569 h 2169949"/>
                  <a:gd name="connsiteX78" fmla="*/ 1035405 w 1645921"/>
                  <a:gd name="connsiteY78" fmla="*/ 783570 h 2169949"/>
                  <a:gd name="connsiteX79" fmla="*/ 607714 w 1645921"/>
                  <a:gd name="connsiteY79" fmla="*/ 775723 h 2169949"/>
                  <a:gd name="connsiteX80" fmla="*/ 607351 w 1645921"/>
                  <a:gd name="connsiteY80" fmla="*/ 777720 h 2169949"/>
                  <a:gd name="connsiteX81" fmla="*/ 800637 w 1645921"/>
                  <a:gd name="connsiteY81" fmla="*/ 928901 h 2169949"/>
                  <a:gd name="connsiteX82" fmla="*/ 800637 w 1645921"/>
                  <a:gd name="connsiteY82" fmla="*/ 779353 h 2169949"/>
                  <a:gd name="connsiteX83" fmla="*/ 607714 w 1645921"/>
                  <a:gd name="connsiteY83" fmla="*/ 775723 h 2169949"/>
                  <a:gd name="connsiteX84" fmla="*/ 796931 w 1645921"/>
                  <a:gd name="connsiteY84" fmla="*/ 594770 h 2169949"/>
                  <a:gd name="connsiteX85" fmla="*/ 605840 w 1645921"/>
                  <a:gd name="connsiteY85" fmla="*/ 744540 h 2169949"/>
                  <a:gd name="connsiteX86" fmla="*/ 799169 w 1645921"/>
                  <a:gd name="connsiteY86" fmla="*/ 744540 h 2169949"/>
                  <a:gd name="connsiteX87" fmla="*/ 796931 w 1645921"/>
                  <a:gd name="connsiteY87" fmla="*/ 594770 h 2169949"/>
                  <a:gd name="connsiteX88" fmla="*/ 821693 w 1645921"/>
                  <a:gd name="connsiteY88" fmla="*/ 581046 h 2169949"/>
                  <a:gd name="connsiteX89" fmla="*/ 824378 w 1645921"/>
                  <a:gd name="connsiteY89" fmla="*/ 744391 h 2169949"/>
                  <a:gd name="connsiteX90" fmla="*/ 1030536 w 1645921"/>
                  <a:gd name="connsiteY90" fmla="*/ 744391 h 2169949"/>
                  <a:gd name="connsiteX91" fmla="*/ 821693 w 1645921"/>
                  <a:gd name="connsiteY91" fmla="*/ 581046 h 2169949"/>
                  <a:gd name="connsiteX92" fmla="*/ 1004245 w 1645921"/>
                  <a:gd name="connsiteY92" fmla="*/ 437486 h 2169949"/>
                  <a:gd name="connsiteX93" fmla="*/ 993840 w 1645921"/>
                  <a:gd name="connsiteY93" fmla="*/ 440376 h 2169949"/>
                  <a:gd name="connsiteX94" fmla="*/ 946402 w 1645921"/>
                  <a:gd name="connsiteY94" fmla="*/ 477520 h 2169949"/>
                  <a:gd name="connsiteX95" fmla="*/ 838102 w 1645921"/>
                  <a:gd name="connsiteY95" fmla="*/ 562549 h 2169949"/>
                  <a:gd name="connsiteX96" fmla="*/ 1052166 w 1645921"/>
                  <a:gd name="connsiteY96" fmla="*/ 729921 h 2169949"/>
                  <a:gd name="connsiteX97" fmla="*/ 1040084 w 1645921"/>
                  <a:gd name="connsiteY97" fmla="*/ 646831 h 2169949"/>
                  <a:gd name="connsiteX98" fmla="*/ 1024122 w 1645921"/>
                  <a:gd name="connsiteY98" fmla="*/ 541068 h 2169949"/>
                  <a:gd name="connsiteX99" fmla="*/ 1009951 w 1645921"/>
                  <a:gd name="connsiteY99" fmla="*/ 446343 h 2169949"/>
                  <a:gd name="connsiteX100" fmla="*/ 1004245 w 1645921"/>
                  <a:gd name="connsiteY100" fmla="*/ 437486 h 2169949"/>
                  <a:gd name="connsiteX101" fmla="*/ 610315 w 1645921"/>
                  <a:gd name="connsiteY101" fmla="*/ 415911 h 2169949"/>
                  <a:gd name="connsiteX102" fmla="*/ 578243 w 1645921"/>
                  <a:gd name="connsiteY102" fmla="*/ 734695 h 2169949"/>
                  <a:gd name="connsiteX103" fmla="*/ 581226 w 1645921"/>
                  <a:gd name="connsiteY103" fmla="*/ 732905 h 2169949"/>
                  <a:gd name="connsiteX104" fmla="*/ 791113 w 1645921"/>
                  <a:gd name="connsiteY104" fmla="*/ 568367 h 2169949"/>
                  <a:gd name="connsiteX105" fmla="*/ 791113 w 1645921"/>
                  <a:gd name="connsiteY105" fmla="*/ 557179 h 2169949"/>
                  <a:gd name="connsiteX106" fmla="*/ 644923 w 1645921"/>
                  <a:gd name="connsiteY106" fmla="*/ 442763 h 2169949"/>
                  <a:gd name="connsiteX107" fmla="*/ 610315 w 1645921"/>
                  <a:gd name="connsiteY107" fmla="*/ 415911 h 2169949"/>
                  <a:gd name="connsiteX108" fmla="*/ 1030322 w 1645921"/>
                  <a:gd name="connsiteY108" fmla="*/ 412680 h 2169949"/>
                  <a:gd name="connsiteX109" fmla="*/ 1030686 w 1645921"/>
                  <a:gd name="connsiteY109" fmla="*/ 414569 h 2169949"/>
                  <a:gd name="connsiteX110" fmla="*/ 1050973 w 1645921"/>
                  <a:gd name="connsiteY110" fmla="*/ 551361 h 2169949"/>
                  <a:gd name="connsiteX111" fmla="*/ 1068427 w 1645921"/>
                  <a:gd name="connsiteY111" fmla="*/ 666821 h 2169949"/>
                  <a:gd name="connsiteX112" fmla="*/ 1079316 w 1645921"/>
                  <a:gd name="connsiteY112" fmla="*/ 739618 h 2169949"/>
                  <a:gd name="connsiteX113" fmla="*/ 1079763 w 1645921"/>
                  <a:gd name="connsiteY113" fmla="*/ 743198 h 2169949"/>
                  <a:gd name="connsiteX114" fmla="*/ 1080791 w 1645921"/>
                  <a:gd name="connsiteY114" fmla="*/ 744748 h 2169949"/>
                  <a:gd name="connsiteX115" fmla="*/ 1476534 w 1645921"/>
                  <a:gd name="connsiteY115" fmla="*/ 412680 h 2169949"/>
                  <a:gd name="connsiteX116" fmla="*/ 820649 w 1645921"/>
                  <a:gd name="connsiteY116" fmla="*/ 412680 h 2169949"/>
                  <a:gd name="connsiteX117" fmla="*/ 820649 w 1645921"/>
                  <a:gd name="connsiteY117" fmla="*/ 545245 h 2169949"/>
                  <a:gd name="connsiteX118" fmla="*/ 989779 w 1645921"/>
                  <a:gd name="connsiteY118" fmla="*/ 412680 h 2169949"/>
                  <a:gd name="connsiteX119" fmla="*/ 646336 w 1645921"/>
                  <a:gd name="connsiteY119" fmla="*/ 412680 h 2169949"/>
                  <a:gd name="connsiteX120" fmla="*/ 794842 w 1645921"/>
                  <a:gd name="connsiteY120" fmla="*/ 528836 h 2169949"/>
                  <a:gd name="connsiteX121" fmla="*/ 794842 w 1645921"/>
                  <a:gd name="connsiteY121" fmla="*/ 412680 h 2169949"/>
                  <a:gd name="connsiteX122" fmla="*/ 171855 w 1645921"/>
                  <a:gd name="connsiteY122" fmla="*/ 412680 h 2169949"/>
                  <a:gd name="connsiteX123" fmla="*/ 553095 w 1645921"/>
                  <a:gd name="connsiteY123" fmla="*/ 732578 h 2169949"/>
                  <a:gd name="connsiteX124" fmla="*/ 562729 w 1645921"/>
                  <a:gd name="connsiteY124" fmla="*/ 639075 h 2169949"/>
                  <a:gd name="connsiteX125" fmla="*/ 570635 w 1645921"/>
                  <a:gd name="connsiteY125" fmla="*/ 559864 h 2169949"/>
                  <a:gd name="connsiteX126" fmla="*/ 580630 w 1645921"/>
                  <a:gd name="connsiteY126" fmla="*/ 462155 h 2169949"/>
                  <a:gd name="connsiteX127" fmla="*/ 585568 w 1645921"/>
                  <a:gd name="connsiteY127" fmla="*/ 412680 h 2169949"/>
                  <a:gd name="connsiteX128" fmla="*/ 789920 w 1645921"/>
                  <a:gd name="connsiteY128" fmla="*/ 135167 h 2169949"/>
                  <a:gd name="connsiteX129" fmla="*/ 630156 w 1645921"/>
                  <a:gd name="connsiteY129" fmla="*/ 377723 h 2169949"/>
                  <a:gd name="connsiteX130" fmla="*/ 794395 w 1645921"/>
                  <a:gd name="connsiteY130" fmla="*/ 380706 h 2169949"/>
                  <a:gd name="connsiteX131" fmla="*/ 791411 w 1645921"/>
                  <a:gd name="connsiteY131" fmla="*/ 135764 h 2169949"/>
                  <a:gd name="connsiteX132" fmla="*/ 789920 w 1645921"/>
                  <a:gd name="connsiteY132" fmla="*/ 135167 h 2169949"/>
                  <a:gd name="connsiteX133" fmla="*/ 818262 w 1645921"/>
                  <a:gd name="connsiteY133" fmla="*/ 127261 h 2169949"/>
                  <a:gd name="connsiteX134" fmla="*/ 816622 w 1645921"/>
                  <a:gd name="connsiteY134" fmla="*/ 127559 h 2169949"/>
                  <a:gd name="connsiteX135" fmla="*/ 819456 w 1645921"/>
                  <a:gd name="connsiteY135" fmla="*/ 381303 h 2169949"/>
                  <a:gd name="connsiteX136" fmla="*/ 989513 w 1645921"/>
                  <a:gd name="connsiteY136" fmla="*/ 384138 h 2169949"/>
                  <a:gd name="connsiteX137" fmla="*/ 818262 w 1645921"/>
                  <a:gd name="connsiteY137" fmla="*/ 127261 h 2169949"/>
                  <a:gd name="connsiteX138" fmla="*/ 762323 w 1645921"/>
                  <a:gd name="connsiteY138" fmla="*/ 118161 h 2169949"/>
                  <a:gd name="connsiteX139" fmla="*/ 658647 w 1645921"/>
                  <a:gd name="connsiteY139" fmla="*/ 118908 h 2169949"/>
                  <a:gd name="connsiteX140" fmla="*/ 642089 w 1645921"/>
                  <a:gd name="connsiteY140" fmla="*/ 120101 h 2169949"/>
                  <a:gd name="connsiteX141" fmla="*/ 638807 w 1645921"/>
                  <a:gd name="connsiteY141" fmla="*/ 135914 h 2169949"/>
                  <a:gd name="connsiteX142" fmla="*/ 638658 w 1645921"/>
                  <a:gd name="connsiteY142" fmla="*/ 136659 h 2169949"/>
                  <a:gd name="connsiteX143" fmla="*/ 628812 w 1645921"/>
                  <a:gd name="connsiteY143" fmla="*/ 232876 h 2169949"/>
                  <a:gd name="connsiteX144" fmla="*/ 620310 w 1645921"/>
                  <a:gd name="connsiteY144" fmla="*/ 316562 h 2169949"/>
                  <a:gd name="connsiteX145" fmla="*/ 617028 w 1645921"/>
                  <a:gd name="connsiteY145" fmla="*/ 350424 h 2169949"/>
                  <a:gd name="connsiteX146" fmla="*/ 618371 w 1645921"/>
                  <a:gd name="connsiteY146" fmla="*/ 350723 h 2169949"/>
                  <a:gd name="connsiteX147" fmla="*/ 771720 w 1645921"/>
                  <a:gd name="connsiteY147" fmla="*/ 118161 h 2169949"/>
                  <a:gd name="connsiteX148" fmla="*/ 762323 w 1645921"/>
                  <a:gd name="connsiteY148" fmla="*/ 118161 h 2169949"/>
                  <a:gd name="connsiteX149" fmla="*/ 954457 w 1645921"/>
                  <a:gd name="connsiteY149" fmla="*/ 116819 h 2169949"/>
                  <a:gd name="connsiteX150" fmla="*/ 886733 w 1645921"/>
                  <a:gd name="connsiteY150" fmla="*/ 117416 h 2169949"/>
                  <a:gd name="connsiteX151" fmla="*/ 841384 w 1645921"/>
                  <a:gd name="connsiteY151" fmla="*/ 117416 h 2169949"/>
                  <a:gd name="connsiteX152" fmla="*/ 993392 w 1645921"/>
                  <a:gd name="connsiteY152" fmla="*/ 345800 h 2169949"/>
                  <a:gd name="connsiteX153" fmla="*/ 994585 w 1645921"/>
                  <a:gd name="connsiteY153" fmla="*/ 345352 h 2169949"/>
                  <a:gd name="connsiteX154" fmla="*/ 989513 w 1645921"/>
                  <a:gd name="connsiteY154" fmla="*/ 308208 h 2169949"/>
                  <a:gd name="connsiteX155" fmla="*/ 961767 w 1645921"/>
                  <a:gd name="connsiteY155" fmla="*/ 123233 h 2169949"/>
                  <a:gd name="connsiteX156" fmla="*/ 954457 w 1645921"/>
                  <a:gd name="connsiteY156" fmla="*/ 116819 h 2169949"/>
                  <a:gd name="connsiteX157" fmla="*/ 686185 w 1645921"/>
                  <a:gd name="connsiteY157" fmla="*/ 0 h 2169949"/>
                  <a:gd name="connsiteX158" fmla="*/ 934104 w 1645921"/>
                  <a:gd name="connsiteY158" fmla="*/ 0 h 2169949"/>
                  <a:gd name="connsiteX159" fmla="*/ 970742 w 1645921"/>
                  <a:gd name="connsiteY159" fmla="*/ 36638 h 2169949"/>
                  <a:gd name="connsiteX160" fmla="*/ 961098 w 1645921"/>
                  <a:gd name="connsiteY160" fmla="*/ 59922 h 2169949"/>
                  <a:gd name="connsiteX161" fmla="*/ 1051055 w 1645921"/>
                  <a:gd name="connsiteY161" fmla="*/ 59922 h 2169949"/>
                  <a:gd name="connsiteX162" fmla="*/ 1073915 w 1645921"/>
                  <a:gd name="connsiteY162" fmla="*/ 82782 h 2169949"/>
                  <a:gd name="connsiteX163" fmla="*/ 1073914 w 1645921"/>
                  <a:gd name="connsiteY163" fmla="*/ 82782 h 2169949"/>
                  <a:gd name="connsiteX164" fmla="*/ 1051054 w 1645921"/>
                  <a:gd name="connsiteY164" fmla="*/ 105642 h 2169949"/>
                  <a:gd name="connsiteX165" fmla="*/ 984543 w 1645921"/>
                  <a:gd name="connsiteY165" fmla="*/ 105642 h 2169949"/>
                  <a:gd name="connsiteX166" fmla="*/ 1025912 w 1645921"/>
                  <a:gd name="connsiteY166" fmla="*/ 382944 h 2169949"/>
                  <a:gd name="connsiteX167" fmla="*/ 1029492 w 1645921"/>
                  <a:gd name="connsiteY167" fmla="*/ 382348 h 2169949"/>
                  <a:gd name="connsiteX168" fmla="*/ 1029641 w 1645921"/>
                  <a:gd name="connsiteY168" fmla="*/ 383839 h 2169949"/>
                  <a:gd name="connsiteX169" fmla="*/ 1029470 w 1645921"/>
                  <a:gd name="connsiteY169" fmla="*/ 385248 h 2169949"/>
                  <a:gd name="connsiteX170" fmla="*/ 1157032 w 1645921"/>
                  <a:gd name="connsiteY170" fmla="*/ 385248 h 2169949"/>
                  <a:gd name="connsiteX171" fmla="*/ 1157032 w 1645921"/>
                  <a:gd name="connsiteY171" fmla="*/ 310832 h 2169949"/>
                  <a:gd name="connsiteX172" fmla="*/ 1126536 w 1645921"/>
                  <a:gd name="connsiteY172" fmla="*/ 310832 h 2169949"/>
                  <a:gd name="connsiteX173" fmla="*/ 1117392 w 1645921"/>
                  <a:gd name="connsiteY173" fmla="*/ 301688 h 2169949"/>
                  <a:gd name="connsiteX174" fmla="*/ 1126536 w 1645921"/>
                  <a:gd name="connsiteY174" fmla="*/ 292544 h 2169949"/>
                  <a:gd name="connsiteX175" fmla="*/ 1157032 w 1645921"/>
                  <a:gd name="connsiteY175" fmla="*/ 292544 h 2169949"/>
                  <a:gd name="connsiteX176" fmla="*/ 1157032 w 1645921"/>
                  <a:gd name="connsiteY176" fmla="*/ 282034 h 2169949"/>
                  <a:gd name="connsiteX177" fmla="*/ 1126536 w 1645921"/>
                  <a:gd name="connsiteY177" fmla="*/ 282034 h 2169949"/>
                  <a:gd name="connsiteX178" fmla="*/ 1117392 w 1645921"/>
                  <a:gd name="connsiteY178" fmla="*/ 272890 h 2169949"/>
                  <a:gd name="connsiteX179" fmla="*/ 1126536 w 1645921"/>
                  <a:gd name="connsiteY179" fmla="*/ 263746 h 2169949"/>
                  <a:gd name="connsiteX180" fmla="*/ 1157032 w 1645921"/>
                  <a:gd name="connsiteY180" fmla="*/ 263746 h 2169949"/>
                  <a:gd name="connsiteX181" fmla="*/ 1157032 w 1645921"/>
                  <a:gd name="connsiteY181" fmla="*/ 253236 h 2169949"/>
                  <a:gd name="connsiteX182" fmla="*/ 1126536 w 1645921"/>
                  <a:gd name="connsiteY182" fmla="*/ 253236 h 2169949"/>
                  <a:gd name="connsiteX183" fmla="*/ 1117392 w 1645921"/>
                  <a:gd name="connsiteY183" fmla="*/ 244092 h 2169949"/>
                  <a:gd name="connsiteX184" fmla="*/ 1126536 w 1645921"/>
                  <a:gd name="connsiteY184" fmla="*/ 234948 h 2169949"/>
                  <a:gd name="connsiteX185" fmla="*/ 1157032 w 1645921"/>
                  <a:gd name="connsiteY185" fmla="*/ 234948 h 2169949"/>
                  <a:gd name="connsiteX186" fmla="*/ 1157032 w 1645921"/>
                  <a:gd name="connsiteY186" fmla="*/ 219866 h 2169949"/>
                  <a:gd name="connsiteX187" fmla="*/ 1170748 w 1645921"/>
                  <a:gd name="connsiteY187" fmla="*/ 206150 h 2169949"/>
                  <a:gd name="connsiteX188" fmla="*/ 1184464 w 1645921"/>
                  <a:gd name="connsiteY188" fmla="*/ 219866 h 2169949"/>
                  <a:gd name="connsiteX189" fmla="*/ 1184464 w 1645921"/>
                  <a:gd name="connsiteY189" fmla="*/ 234948 h 2169949"/>
                  <a:gd name="connsiteX190" fmla="*/ 1210556 w 1645921"/>
                  <a:gd name="connsiteY190" fmla="*/ 234948 h 2169949"/>
                  <a:gd name="connsiteX191" fmla="*/ 1219700 w 1645921"/>
                  <a:gd name="connsiteY191" fmla="*/ 244092 h 2169949"/>
                  <a:gd name="connsiteX192" fmla="*/ 1210556 w 1645921"/>
                  <a:gd name="connsiteY192" fmla="*/ 253236 h 2169949"/>
                  <a:gd name="connsiteX193" fmla="*/ 1184464 w 1645921"/>
                  <a:gd name="connsiteY193" fmla="*/ 253236 h 2169949"/>
                  <a:gd name="connsiteX194" fmla="*/ 1184464 w 1645921"/>
                  <a:gd name="connsiteY194" fmla="*/ 263746 h 2169949"/>
                  <a:gd name="connsiteX195" fmla="*/ 1210556 w 1645921"/>
                  <a:gd name="connsiteY195" fmla="*/ 263746 h 2169949"/>
                  <a:gd name="connsiteX196" fmla="*/ 1219700 w 1645921"/>
                  <a:gd name="connsiteY196" fmla="*/ 272890 h 2169949"/>
                  <a:gd name="connsiteX197" fmla="*/ 1210556 w 1645921"/>
                  <a:gd name="connsiteY197" fmla="*/ 282034 h 2169949"/>
                  <a:gd name="connsiteX198" fmla="*/ 1184464 w 1645921"/>
                  <a:gd name="connsiteY198" fmla="*/ 282034 h 2169949"/>
                  <a:gd name="connsiteX199" fmla="*/ 1184464 w 1645921"/>
                  <a:gd name="connsiteY199" fmla="*/ 292544 h 2169949"/>
                  <a:gd name="connsiteX200" fmla="*/ 1210556 w 1645921"/>
                  <a:gd name="connsiteY200" fmla="*/ 292544 h 2169949"/>
                  <a:gd name="connsiteX201" fmla="*/ 1219700 w 1645921"/>
                  <a:gd name="connsiteY201" fmla="*/ 301688 h 2169949"/>
                  <a:gd name="connsiteX202" fmla="*/ 1210556 w 1645921"/>
                  <a:gd name="connsiteY202" fmla="*/ 310832 h 2169949"/>
                  <a:gd name="connsiteX203" fmla="*/ 1184464 w 1645921"/>
                  <a:gd name="connsiteY203" fmla="*/ 310832 h 2169949"/>
                  <a:gd name="connsiteX204" fmla="*/ 1184464 w 1645921"/>
                  <a:gd name="connsiteY204" fmla="*/ 385248 h 2169949"/>
                  <a:gd name="connsiteX205" fmla="*/ 1315794 w 1645921"/>
                  <a:gd name="connsiteY205" fmla="*/ 385248 h 2169949"/>
                  <a:gd name="connsiteX206" fmla="*/ 1315794 w 1645921"/>
                  <a:gd name="connsiteY206" fmla="*/ 310832 h 2169949"/>
                  <a:gd name="connsiteX207" fmla="*/ 1286537 w 1645921"/>
                  <a:gd name="connsiteY207" fmla="*/ 310832 h 2169949"/>
                  <a:gd name="connsiteX208" fmla="*/ 1277393 w 1645921"/>
                  <a:gd name="connsiteY208" fmla="*/ 301688 h 2169949"/>
                  <a:gd name="connsiteX209" fmla="*/ 1286537 w 1645921"/>
                  <a:gd name="connsiteY209" fmla="*/ 292544 h 2169949"/>
                  <a:gd name="connsiteX210" fmla="*/ 1315794 w 1645921"/>
                  <a:gd name="connsiteY210" fmla="*/ 292544 h 2169949"/>
                  <a:gd name="connsiteX211" fmla="*/ 1315794 w 1645921"/>
                  <a:gd name="connsiteY211" fmla="*/ 282034 h 2169949"/>
                  <a:gd name="connsiteX212" fmla="*/ 1286537 w 1645921"/>
                  <a:gd name="connsiteY212" fmla="*/ 282034 h 2169949"/>
                  <a:gd name="connsiteX213" fmla="*/ 1277393 w 1645921"/>
                  <a:gd name="connsiteY213" fmla="*/ 272890 h 2169949"/>
                  <a:gd name="connsiteX214" fmla="*/ 1286537 w 1645921"/>
                  <a:gd name="connsiteY214" fmla="*/ 263746 h 2169949"/>
                  <a:gd name="connsiteX215" fmla="*/ 1315794 w 1645921"/>
                  <a:gd name="connsiteY215" fmla="*/ 263746 h 2169949"/>
                  <a:gd name="connsiteX216" fmla="*/ 1315794 w 1645921"/>
                  <a:gd name="connsiteY216" fmla="*/ 253236 h 2169949"/>
                  <a:gd name="connsiteX217" fmla="*/ 1286537 w 1645921"/>
                  <a:gd name="connsiteY217" fmla="*/ 253236 h 2169949"/>
                  <a:gd name="connsiteX218" fmla="*/ 1277393 w 1645921"/>
                  <a:gd name="connsiteY218" fmla="*/ 244092 h 2169949"/>
                  <a:gd name="connsiteX219" fmla="*/ 1286537 w 1645921"/>
                  <a:gd name="connsiteY219" fmla="*/ 234948 h 2169949"/>
                  <a:gd name="connsiteX220" fmla="*/ 1315794 w 1645921"/>
                  <a:gd name="connsiteY220" fmla="*/ 234948 h 2169949"/>
                  <a:gd name="connsiteX221" fmla="*/ 1315794 w 1645921"/>
                  <a:gd name="connsiteY221" fmla="*/ 219866 h 2169949"/>
                  <a:gd name="connsiteX222" fmla="*/ 1329510 w 1645921"/>
                  <a:gd name="connsiteY222" fmla="*/ 206150 h 2169949"/>
                  <a:gd name="connsiteX223" fmla="*/ 1343226 w 1645921"/>
                  <a:gd name="connsiteY223" fmla="*/ 219866 h 2169949"/>
                  <a:gd name="connsiteX224" fmla="*/ 1343226 w 1645921"/>
                  <a:gd name="connsiteY224" fmla="*/ 234948 h 2169949"/>
                  <a:gd name="connsiteX225" fmla="*/ 1370557 w 1645921"/>
                  <a:gd name="connsiteY225" fmla="*/ 234948 h 2169949"/>
                  <a:gd name="connsiteX226" fmla="*/ 1379701 w 1645921"/>
                  <a:gd name="connsiteY226" fmla="*/ 244092 h 2169949"/>
                  <a:gd name="connsiteX227" fmla="*/ 1370557 w 1645921"/>
                  <a:gd name="connsiteY227" fmla="*/ 253236 h 2169949"/>
                  <a:gd name="connsiteX228" fmla="*/ 1343226 w 1645921"/>
                  <a:gd name="connsiteY228" fmla="*/ 253236 h 2169949"/>
                  <a:gd name="connsiteX229" fmla="*/ 1343226 w 1645921"/>
                  <a:gd name="connsiteY229" fmla="*/ 263746 h 2169949"/>
                  <a:gd name="connsiteX230" fmla="*/ 1370557 w 1645921"/>
                  <a:gd name="connsiteY230" fmla="*/ 263746 h 2169949"/>
                  <a:gd name="connsiteX231" fmla="*/ 1379701 w 1645921"/>
                  <a:gd name="connsiteY231" fmla="*/ 272890 h 2169949"/>
                  <a:gd name="connsiteX232" fmla="*/ 1370557 w 1645921"/>
                  <a:gd name="connsiteY232" fmla="*/ 282034 h 2169949"/>
                  <a:gd name="connsiteX233" fmla="*/ 1343226 w 1645921"/>
                  <a:gd name="connsiteY233" fmla="*/ 282034 h 2169949"/>
                  <a:gd name="connsiteX234" fmla="*/ 1343226 w 1645921"/>
                  <a:gd name="connsiteY234" fmla="*/ 292544 h 2169949"/>
                  <a:gd name="connsiteX235" fmla="*/ 1370557 w 1645921"/>
                  <a:gd name="connsiteY235" fmla="*/ 292544 h 2169949"/>
                  <a:gd name="connsiteX236" fmla="*/ 1379701 w 1645921"/>
                  <a:gd name="connsiteY236" fmla="*/ 301688 h 2169949"/>
                  <a:gd name="connsiteX237" fmla="*/ 1370557 w 1645921"/>
                  <a:gd name="connsiteY237" fmla="*/ 310832 h 2169949"/>
                  <a:gd name="connsiteX238" fmla="*/ 1343226 w 1645921"/>
                  <a:gd name="connsiteY238" fmla="*/ 310832 h 2169949"/>
                  <a:gd name="connsiteX239" fmla="*/ 1343226 w 1645921"/>
                  <a:gd name="connsiteY239" fmla="*/ 385248 h 2169949"/>
                  <a:gd name="connsiteX240" fmla="*/ 1497488 w 1645921"/>
                  <a:gd name="connsiteY240" fmla="*/ 385248 h 2169949"/>
                  <a:gd name="connsiteX241" fmla="*/ 1505347 w 1645921"/>
                  <a:gd name="connsiteY241" fmla="*/ 388503 h 2169949"/>
                  <a:gd name="connsiteX242" fmla="*/ 1505405 w 1645921"/>
                  <a:gd name="connsiteY242" fmla="*/ 388454 h 2169949"/>
                  <a:gd name="connsiteX243" fmla="*/ 1524728 w 1645921"/>
                  <a:gd name="connsiteY243" fmla="*/ 390145 h 2169949"/>
                  <a:gd name="connsiteX244" fmla="*/ 1523038 w 1645921"/>
                  <a:gd name="connsiteY244" fmla="*/ 409469 h 2169949"/>
                  <a:gd name="connsiteX245" fmla="*/ 1085083 w 1645921"/>
                  <a:gd name="connsiteY245" fmla="*/ 776956 h 2169949"/>
                  <a:gd name="connsiteX246" fmla="*/ 1087573 w 1645921"/>
                  <a:gd name="connsiteY246" fmla="*/ 789880 h 2169949"/>
                  <a:gd name="connsiteX247" fmla="*/ 1112255 w 1645921"/>
                  <a:gd name="connsiteY247" fmla="*/ 956306 h 2169949"/>
                  <a:gd name="connsiteX248" fmla="*/ 1133490 w 1645921"/>
                  <a:gd name="connsiteY248" fmla="*/ 1096779 h 2169949"/>
                  <a:gd name="connsiteX249" fmla="*/ 1146738 w 1645921"/>
                  <a:gd name="connsiteY249" fmla="*/ 1185346 h 2169949"/>
                  <a:gd name="connsiteX250" fmla="*/ 1147283 w 1645921"/>
                  <a:gd name="connsiteY250" fmla="*/ 1189702 h 2169949"/>
                  <a:gd name="connsiteX251" fmla="*/ 1153816 w 1645921"/>
                  <a:gd name="connsiteY251" fmla="*/ 1215292 h 2169949"/>
                  <a:gd name="connsiteX252" fmla="*/ 1156176 w 1645921"/>
                  <a:gd name="connsiteY252" fmla="*/ 1249956 h 2169949"/>
                  <a:gd name="connsiteX253" fmla="*/ 1190114 w 1645921"/>
                  <a:gd name="connsiteY253" fmla="*/ 1475367 h 2169949"/>
                  <a:gd name="connsiteX254" fmla="*/ 1217701 w 1645921"/>
                  <a:gd name="connsiteY254" fmla="*/ 1659579 h 2169949"/>
                  <a:gd name="connsiteX255" fmla="*/ 1221875 w 1645921"/>
                  <a:gd name="connsiteY255" fmla="*/ 1665931 h 2169949"/>
                  <a:gd name="connsiteX256" fmla="*/ 1224235 w 1645921"/>
                  <a:gd name="connsiteY256" fmla="*/ 1671920 h 2169949"/>
                  <a:gd name="connsiteX257" fmla="*/ 1235668 w 1645921"/>
                  <a:gd name="connsiteY257" fmla="*/ 1781903 h 2169949"/>
                  <a:gd name="connsiteX258" fmla="*/ 1258718 w 1645921"/>
                  <a:gd name="connsiteY258" fmla="*/ 1935625 h 2169949"/>
                  <a:gd name="connsiteX259" fmla="*/ 1281222 w 1645921"/>
                  <a:gd name="connsiteY259" fmla="*/ 2087713 h 2169949"/>
                  <a:gd name="connsiteX260" fmla="*/ 1286826 w 1645921"/>
                  <a:gd name="connsiteY260" fmla="*/ 2124229 h 2169949"/>
                  <a:gd name="connsiteX261" fmla="*/ 1623061 w 1645921"/>
                  <a:gd name="connsiteY261" fmla="*/ 2124229 h 2169949"/>
                  <a:gd name="connsiteX262" fmla="*/ 1636122 w 1645921"/>
                  <a:gd name="connsiteY262" fmla="*/ 2129640 h 2169949"/>
                  <a:gd name="connsiteX263" fmla="*/ 1640572 w 1645921"/>
                  <a:gd name="connsiteY263" fmla="*/ 2129637 h 2169949"/>
                  <a:gd name="connsiteX264" fmla="*/ 1640572 w 1645921"/>
                  <a:gd name="connsiteY264" fmla="*/ 2134176 h 2169949"/>
                  <a:gd name="connsiteX265" fmla="*/ 1645921 w 1645921"/>
                  <a:gd name="connsiteY265" fmla="*/ 2147089 h 2169949"/>
                  <a:gd name="connsiteX266" fmla="*/ 1645920 w 1645921"/>
                  <a:gd name="connsiteY266" fmla="*/ 2147089 h 2169949"/>
                  <a:gd name="connsiteX267" fmla="*/ 1640572 w 1645921"/>
                  <a:gd name="connsiteY267" fmla="*/ 2160000 h 2169949"/>
                  <a:gd name="connsiteX268" fmla="*/ 1640572 w 1645921"/>
                  <a:gd name="connsiteY268" fmla="*/ 2166683 h 2169949"/>
                  <a:gd name="connsiteX269" fmla="*/ 1630945 w 1645921"/>
                  <a:gd name="connsiteY269" fmla="*/ 2166683 h 2169949"/>
                  <a:gd name="connsiteX270" fmla="*/ 1623060 w 1645921"/>
                  <a:gd name="connsiteY270" fmla="*/ 2169949 h 2169949"/>
                  <a:gd name="connsiteX271" fmla="*/ 22860 w 1645921"/>
                  <a:gd name="connsiteY271" fmla="*/ 2169948 h 2169949"/>
                  <a:gd name="connsiteX272" fmla="*/ 14978 w 1645921"/>
                  <a:gd name="connsiteY272" fmla="*/ 2166683 h 2169949"/>
                  <a:gd name="connsiteX273" fmla="*/ 5349 w 1645921"/>
                  <a:gd name="connsiteY273" fmla="*/ 2166683 h 2169949"/>
                  <a:gd name="connsiteX274" fmla="*/ 5349 w 1645921"/>
                  <a:gd name="connsiteY274" fmla="*/ 2160002 h 2169949"/>
                  <a:gd name="connsiteX275" fmla="*/ 0 w 1645921"/>
                  <a:gd name="connsiteY275" fmla="*/ 2147089 h 2169949"/>
                  <a:gd name="connsiteX276" fmla="*/ 6696 w 1645921"/>
                  <a:gd name="connsiteY276" fmla="*/ 2130925 h 2169949"/>
                  <a:gd name="connsiteX277" fmla="*/ 22860 w 1645921"/>
                  <a:gd name="connsiteY277" fmla="*/ 2124229 h 2169949"/>
                  <a:gd name="connsiteX278" fmla="*/ 410941 w 1645921"/>
                  <a:gd name="connsiteY278" fmla="*/ 2124229 h 2169949"/>
                  <a:gd name="connsiteX279" fmla="*/ 415334 w 1645921"/>
                  <a:gd name="connsiteY279" fmla="*/ 2082631 h 2169949"/>
                  <a:gd name="connsiteX280" fmla="*/ 427676 w 1645921"/>
                  <a:gd name="connsiteY280" fmla="*/ 1961033 h 2169949"/>
                  <a:gd name="connsiteX281" fmla="*/ 437295 w 1645921"/>
                  <a:gd name="connsiteY281" fmla="*/ 1862847 h 2169949"/>
                  <a:gd name="connsiteX282" fmla="*/ 449455 w 1645921"/>
                  <a:gd name="connsiteY282" fmla="*/ 1745786 h 2169949"/>
                  <a:gd name="connsiteX283" fmla="*/ 453447 w 1645921"/>
                  <a:gd name="connsiteY283" fmla="*/ 1706221 h 2169949"/>
                  <a:gd name="connsiteX284" fmla="*/ 444554 w 1645921"/>
                  <a:gd name="connsiteY284" fmla="*/ 1691158 h 2169949"/>
                  <a:gd name="connsiteX285" fmla="*/ 458348 w 1645921"/>
                  <a:gd name="connsiteY285" fmla="*/ 1653227 h 2169949"/>
                  <a:gd name="connsiteX286" fmla="*/ 475045 w 1645921"/>
                  <a:gd name="connsiteY286" fmla="*/ 1492971 h 2169949"/>
                  <a:gd name="connsiteX287" fmla="*/ 488112 w 1645921"/>
                  <a:gd name="connsiteY287" fmla="*/ 1357761 h 2169949"/>
                  <a:gd name="connsiteX288" fmla="*/ 501179 w 1645921"/>
                  <a:gd name="connsiteY288" fmla="*/ 1231626 h 2169949"/>
                  <a:gd name="connsiteX289" fmla="*/ 490834 w 1645921"/>
                  <a:gd name="connsiteY289" fmla="*/ 1215473 h 2169949"/>
                  <a:gd name="connsiteX290" fmla="*/ 505898 w 1645921"/>
                  <a:gd name="connsiteY290" fmla="*/ 1182805 h 2169949"/>
                  <a:gd name="connsiteX291" fmla="*/ 518239 w 1645921"/>
                  <a:gd name="connsiteY291" fmla="*/ 1063022 h 2169949"/>
                  <a:gd name="connsiteX292" fmla="*/ 527858 w 1645921"/>
                  <a:gd name="connsiteY292" fmla="*/ 966651 h 2169949"/>
                  <a:gd name="connsiteX293" fmla="*/ 540018 w 1645921"/>
                  <a:gd name="connsiteY293" fmla="*/ 847775 h 2169949"/>
                  <a:gd name="connsiteX294" fmla="*/ 548341 w 1645921"/>
                  <a:gd name="connsiteY294" fmla="*/ 764399 h 2169949"/>
                  <a:gd name="connsiteX295" fmla="*/ 132037 w 1645921"/>
                  <a:gd name="connsiteY295" fmla="*/ 415079 h 2169949"/>
                  <a:gd name="connsiteX296" fmla="*/ 129621 w 1645921"/>
                  <a:gd name="connsiteY296" fmla="*/ 410438 h 2169949"/>
                  <a:gd name="connsiteX297" fmla="*/ 125334 w 1645921"/>
                  <a:gd name="connsiteY297" fmla="*/ 408662 h 2169949"/>
                  <a:gd name="connsiteX298" fmla="*/ 121316 w 1645921"/>
                  <a:gd name="connsiteY298" fmla="*/ 398964 h 2169949"/>
                  <a:gd name="connsiteX299" fmla="*/ 135032 w 1645921"/>
                  <a:gd name="connsiteY299" fmla="*/ 385248 h 2169949"/>
                  <a:gd name="connsiteX300" fmla="*/ 301963 w 1645921"/>
                  <a:gd name="connsiteY300" fmla="*/ 385248 h 2169949"/>
                  <a:gd name="connsiteX301" fmla="*/ 301963 w 1645921"/>
                  <a:gd name="connsiteY301" fmla="*/ 319242 h 2169949"/>
                  <a:gd name="connsiteX302" fmla="*/ 274367 w 1645921"/>
                  <a:gd name="connsiteY302" fmla="*/ 319242 h 2169949"/>
                  <a:gd name="connsiteX303" fmla="*/ 265223 w 1645921"/>
                  <a:gd name="connsiteY303" fmla="*/ 310098 h 2169949"/>
                  <a:gd name="connsiteX304" fmla="*/ 274367 w 1645921"/>
                  <a:gd name="connsiteY304" fmla="*/ 300954 h 2169949"/>
                  <a:gd name="connsiteX305" fmla="*/ 301963 w 1645921"/>
                  <a:gd name="connsiteY305" fmla="*/ 300954 h 2169949"/>
                  <a:gd name="connsiteX306" fmla="*/ 301963 w 1645921"/>
                  <a:gd name="connsiteY306" fmla="*/ 290444 h 2169949"/>
                  <a:gd name="connsiteX307" fmla="*/ 274367 w 1645921"/>
                  <a:gd name="connsiteY307" fmla="*/ 290444 h 2169949"/>
                  <a:gd name="connsiteX308" fmla="*/ 265223 w 1645921"/>
                  <a:gd name="connsiteY308" fmla="*/ 281300 h 2169949"/>
                  <a:gd name="connsiteX309" fmla="*/ 274367 w 1645921"/>
                  <a:gd name="connsiteY309" fmla="*/ 272156 h 2169949"/>
                  <a:gd name="connsiteX310" fmla="*/ 301963 w 1645921"/>
                  <a:gd name="connsiteY310" fmla="*/ 272156 h 2169949"/>
                  <a:gd name="connsiteX311" fmla="*/ 301963 w 1645921"/>
                  <a:gd name="connsiteY311" fmla="*/ 261646 h 2169949"/>
                  <a:gd name="connsiteX312" fmla="*/ 274367 w 1645921"/>
                  <a:gd name="connsiteY312" fmla="*/ 261646 h 2169949"/>
                  <a:gd name="connsiteX313" fmla="*/ 265223 w 1645921"/>
                  <a:gd name="connsiteY313" fmla="*/ 252502 h 2169949"/>
                  <a:gd name="connsiteX314" fmla="*/ 274367 w 1645921"/>
                  <a:gd name="connsiteY314" fmla="*/ 243358 h 2169949"/>
                  <a:gd name="connsiteX315" fmla="*/ 301963 w 1645921"/>
                  <a:gd name="connsiteY315" fmla="*/ 243358 h 2169949"/>
                  <a:gd name="connsiteX316" fmla="*/ 301963 w 1645921"/>
                  <a:gd name="connsiteY316" fmla="*/ 219866 h 2169949"/>
                  <a:gd name="connsiteX317" fmla="*/ 315679 w 1645921"/>
                  <a:gd name="connsiteY317" fmla="*/ 206150 h 2169949"/>
                  <a:gd name="connsiteX318" fmla="*/ 329395 w 1645921"/>
                  <a:gd name="connsiteY318" fmla="*/ 219866 h 2169949"/>
                  <a:gd name="connsiteX319" fmla="*/ 329395 w 1645921"/>
                  <a:gd name="connsiteY319" fmla="*/ 243358 h 2169949"/>
                  <a:gd name="connsiteX320" fmla="*/ 358387 w 1645921"/>
                  <a:gd name="connsiteY320" fmla="*/ 243358 h 2169949"/>
                  <a:gd name="connsiteX321" fmla="*/ 367531 w 1645921"/>
                  <a:gd name="connsiteY321" fmla="*/ 252502 h 2169949"/>
                  <a:gd name="connsiteX322" fmla="*/ 358387 w 1645921"/>
                  <a:gd name="connsiteY322" fmla="*/ 261646 h 2169949"/>
                  <a:gd name="connsiteX323" fmla="*/ 329395 w 1645921"/>
                  <a:gd name="connsiteY323" fmla="*/ 261646 h 2169949"/>
                  <a:gd name="connsiteX324" fmla="*/ 329395 w 1645921"/>
                  <a:gd name="connsiteY324" fmla="*/ 272156 h 2169949"/>
                  <a:gd name="connsiteX325" fmla="*/ 358387 w 1645921"/>
                  <a:gd name="connsiteY325" fmla="*/ 272156 h 2169949"/>
                  <a:gd name="connsiteX326" fmla="*/ 367531 w 1645921"/>
                  <a:gd name="connsiteY326" fmla="*/ 281300 h 2169949"/>
                  <a:gd name="connsiteX327" fmla="*/ 358387 w 1645921"/>
                  <a:gd name="connsiteY327" fmla="*/ 290444 h 2169949"/>
                  <a:gd name="connsiteX328" fmla="*/ 329395 w 1645921"/>
                  <a:gd name="connsiteY328" fmla="*/ 290444 h 2169949"/>
                  <a:gd name="connsiteX329" fmla="*/ 329395 w 1645921"/>
                  <a:gd name="connsiteY329" fmla="*/ 300954 h 2169949"/>
                  <a:gd name="connsiteX330" fmla="*/ 358387 w 1645921"/>
                  <a:gd name="connsiteY330" fmla="*/ 300954 h 2169949"/>
                  <a:gd name="connsiteX331" fmla="*/ 367531 w 1645921"/>
                  <a:gd name="connsiteY331" fmla="*/ 310098 h 2169949"/>
                  <a:gd name="connsiteX332" fmla="*/ 358387 w 1645921"/>
                  <a:gd name="connsiteY332" fmla="*/ 319242 h 2169949"/>
                  <a:gd name="connsiteX333" fmla="*/ 329395 w 1645921"/>
                  <a:gd name="connsiteY333" fmla="*/ 319242 h 2169949"/>
                  <a:gd name="connsiteX334" fmla="*/ 329395 w 1645921"/>
                  <a:gd name="connsiteY334" fmla="*/ 385248 h 2169949"/>
                  <a:gd name="connsiteX335" fmla="*/ 447531 w 1645921"/>
                  <a:gd name="connsiteY335" fmla="*/ 385248 h 2169949"/>
                  <a:gd name="connsiteX336" fmla="*/ 447531 w 1645921"/>
                  <a:gd name="connsiteY336" fmla="*/ 315782 h 2169949"/>
                  <a:gd name="connsiteX337" fmla="*/ 417009 w 1645921"/>
                  <a:gd name="connsiteY337" fmla="*/ 315782 h 2169949"/>
                  <a:gd name="connsiteX338" fmla="*/ 407865 w 1645921"/>
                  <a:gd name="connsiteY338" fmla="*/ 306638 h 2169949"/>
                  <a:gd name="connsiteX339" fmla="*/ 417009 w 1645921"/>
                  <a:gd name="connsiteY339" fmla="*/ 297494 h 2169949"/>
                  <a:gd name="connsiteX340" fmla="*/ 447531 w 1645921"/>
                  <a:gd name="connsiteY340" fmla="*/ 297494 h 2169949"/>
                  <a:gd name="connsiteX341" fmla="*/ 447531 w 1645921"/>
                  <a:gd name="connsiteY341" fmla="*/ 286984 h 2169949"/>
                  <a:gd name="connsiteX342" fmla="*/ 417009 w 1645921"/>
                  <a:gd name="connsiteY342" fmla="*/ 286984 h 2169949"/>
                  <a:gd name="connsiteX343" fmla="*/ 407865 w 1645921"/>
                  <a:gd name="connsiteY343" fmla="*/ 277840 h 2169949"/>
                  <a:gd name="connsiteX344" fmla="*/ 417009 w 1645921"/>
                  <a:gd name="connsiteY344" fmla="*/ 268696 h 2169949"/>
                  <a:gd name="connsiteX345" fmla="*/ 447531 w 1645921"/>
                  <a:gd name="connsiteY345" fmla="*/ 268696 h 2169949"/>
                  <a:gd name="connsiteX346" fmla="*/ 447531 w 1645921"/>
                  <a:gd name="connsiteY346" fmla="*/ 258186 h 2169949"/>
                  <a:gd name="connsiteX347" fmla="*/ 417009 w 1645921"/>
                  <a:gd name="connsiteY347" fmla="*/ 258186 h 2169949"/>
                  <a:gd name="connsiteX348" fmla="*/ 407865 w 1645921"/>
                  <a:gd name="connsiteY348" fmla="*/ 249042 h 2169949"/>
                  <a:gd name="connsiteX349" fmla="*/ 417009 w 1645921"/>
                  <a:gd name="connsiteY349" fmla="*/ 239898 h 2169949"/>
                  <a:gd name="connsiteX350" fmla="*/ 447531 w 1645921"/>
                  <a:gd name="connsiteY350" fmla="*/ 239898 h 2169949"/>
                  <a:gd name="connsiteX351" fmla="*/ 447531 w 1645921"/>
                  <a:gd name="connsiteY351" fmla="*/ 219866 h 2169949"/>
                  <a:gd name="connsiteX352" fmla="*/ 461247 w 1645921"/>
                  <a:gd name="connsiteY352" fmla="*/ 206150 h 2169949"/>
                  <a:gd name="connsiteX353" fmla="*/ 474963 w 1645921"/>
                  <a:gd name="connsiteY353" fmla="*/ 219866 h 2169949"/>
                  <a:gd name="connsiteX354" fmla="*/ 474963 w 1645921"/>
                  <a:gd name="connsiteY354" fmla="*/ 239898 h 2169949"/>
                  <a:gd name="connsiteX355" fmla="*/ 501029 w 1645921"/>
                  <a:gd name="connsiteY355" fmla="*/ 239898 h 2169949"/>
                  <a:gd name="connsiteX356" fmla="*/ 510173 w 1645921"/>
                  <a:gd name="connsiteY356" fmla="*/ 249042 h 2169949"/>
                  <a:gd name="connsiteX357" fmla="*/ 501029 w 1645921"/>
                  <a:gd name="connsiteY357" fmla="*/ 258186 h 2169949"/>
                  <a:gd name="connsiteX358" fmla="*/ 474963 w 1645921"/>
                  <a:gd name="connsiteY358" fmla="*/ 258186 h 2169949"/>
                  <a:gd name="connsiteX359" fmla="*/ 474963 w 1645921"/>
                  <a:gd name="connsiteY359" fmla="*/ 268696 h 2169949"/>
                  <a:gd name="connsiteX360" fmla="*/ 501029 w 1645921"/>
                  <a:gd name="connsiteY360" fmla="*/ 268696 h 2169949"/>
                  <a:gd name="connsiteX361" fmla="*/ 510173 w 1645921"/>
                  <a:gd name="connsiteY361" fmla="*/ 277840 h 2169949"/>
                  <a:gd name="connsiteX362" fmla="*/ 501029 w 1645921"/>
                  <a:gd name="connsiteY362" fmla="*/ 286984 h 2169949"/>
                  <a:gd name="connsiteX363" fmla="*/ 474963 w 1645921"/>
                  <a:gd name="connsiteY363" fmla="*/ 286984 h 2169949"/>
                  <a:gd name="connsiteX364" fmla="*/ 474963 w 1645921"/>
                  <a:gd name="connsiteY364" fmla="*/ 297494 h 2169949"/>
                  <a:gd name="connsiteX365" fmla="*/ 501029 w 1645921"/>
                  <a:gd name="connsiteY365" fmla="*/ 297494 h 2169949"/>
                  <a:gd name="connsiteX366" fmla="*/ 510173 w 1645921"/>
                  <a:gd name="connsiteY366" fmla="*/ 306638 h 2169949"/>
                  <a:gd name="connsiteX367" fmla="*/ 501029 w 1645921"/>
                  <a:gd name="connsiteY367" fmla="*/ 315782 h 2169949"/>
                  <a:gd name="connsiteX368" fmla="*/ 474963 w 1645921"/>
                  <a:gd name="connsiteY368" fmla="*/ 315782 h 2169949"/>
                  <a:gd name="connsiteX369" fmla="*/ 474963 w 1645921"/>
                  <a:gd name="connsiteY369" fmla="*/ 385248 h 2169949"/>
                  <a:gd name="connsiteX370" fmla="*/ 588306 w 1645921"/>
                  <a:gd name="connsiteY370" fmla="*/ 385248 h 2169949"/>
                  <a:gd name="connsiteX371" fmla="*/ 588536 w 1645921"/>
                  <a:gd name="connsiteY371" fmla="*/ 382944 h 2169949"/>
                  <a:gd name="connsiteX372" fmla="*/ 598679 w 1645921"/>
                  <a:gd name="connsiteY372" fmla="*/ 284490 h 2169949"/>
                  <a:gd name="connsiteX373" fmla="*/ 606437 w 1645921"/>
                  <a:gd name="connsiteY373" fmla="*/ 206025 h 2169949"/>
                  <a:gd name="connsiteX374" fmla="*/ 616580 w 1645921"/>
                  <a:gd name="connsiteY374" fmla="*/ 107571 h 2169949"/>
                  <a:gd name="connsiteX375" fmla="*/ 616580 w 1645921"/>
                  <a:gd name="connsiteY375" fmla="*/ 105641 h 2169949"/>
                  <a:gd name="connsiteX376" fmla="*/ 569236 w 1645921"/>
                  <a:gd name="connsiteY376" fmla="*/ 105641 h 2169949"/>
                  <a:gd name="connsiteX377" fmla="*/ 553072 w 1645921"/>
                  <a:gd name="connsiteY377" fmla="*/ 98945 h 2169949"/>
                  <a:gd name="connsiteX378" fmla="*/ 546376 w 1645921"/>
                  <a:gd name="connsiteY378" fmla="*/ 82781 h 2169949"/>
                  <a:gd name="connsiteX379" fmla="*/ 553072 w 1645921"/>
                  <a:gd name="connsiteY379" fmla="*/ 66617 h 2169949"/>
                  <a:gd name="connsiteX380" fmla="*/ 569236 w 1645921"/>
                  <a:gd name="connsiteY380" fmla="*/ 59922 h 2169949"/>
                  <a:gd name="connsiteX381" fmla="*/ 659192 w 1645921"/>
                  <a:gd name="connsiteY381" fmla="*/ 59922 h 2169949"/>
                  <a:gd name="connsiteX382" fmla="*/ 649547 w 1645921"/>
                  <a:gd name="connsiteY382" fmla="*/ 36638 h 2169949"/>
                  <a:gd name="connsiteX383" fmla="*/ 686185 w 1645921"/>
                  <a:gd name="connsiteY383" fmla="*/ 0 h 2169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</a:cxnLst>
                <a:rect l="l" t="t" r="r" b="b"/>
                <a:pathLst>
                  <a:path w="1645921" h="2169949">
                    <a:moveTo>
                      <a:pt x="817516" y="1935988"/>
                    </a:moveTo>
                    <a:lnTo>
                      <a:pt x="513238" y="2124229"/>
                    </a:lnTo>
                    <a:lnTo>
                      <a:pt x="820226" y="2124229"/>
                    </a:lnTo>
                    <a:close/>
                    <a:moveTo>
                      <a:pt x="848006" y="1933084"/>
                    </a:moveTo>
                    <a:lnTo>
                      <a:pt x="851058" y="2124229"/>
                    </a:lnTo>
                    <a:lnTo>
                      <a:pt x="1165501" y="2124229"/>
                    </a:lnTo>
                    <a:close/>
                    <a:moveTo>
                      <a:pt x="483030" y="1713663"/>
                    </a:moveTo>
                    <a:lnTo>
                      <a:pt x="441567" y="2124229"/>
                    </a:lnTo>
                    <a:lnTo>
                      <a:pt x="456637" y="2124229"/>
                    </a:lnTo>
                    <a:lnTo>
                      <a:pt x="806082" y="1908038"/>
                    </a:lnTo>
                    <a:cubicBezTo>
                      <a:pt x="698096" y="1843065"/>
                      <a:pt x="591198" y="1778817"/>
                      <a:pt x="483030" y="1713663"/>
                    </a:cubicBezTo>
                    <a:close/>
                    <a:moveTo>
                      <a:pt x="1192837" y="1703681"/>
                    </a:moveTo>
                    <a:cubicBezTo>
                      <a:pt x="1082854" y="1771921"/>
                      <a:pt x="973779" y="1839254"/>
                      <a:pt x="863251" y="1907494"/>
                    </a:cubicBezTo>
                    <a:lnTo>
                      <a:pt x="1223376" y="2124229"/>
                    </a:lnTo>
                    <a:lnTo>
                      <a:pt x="1255703" y="2124229"/>
                    </a:lnTo>
                    <a:close/>
                    <a:moveTo>
                      <a:pt x="813705" y="1701321"/>
                    </a:moveTo>
                    <a:cubicBezTo>
                      <a:pt x="718422" y="1702229"/>
                      <a:pt x="624048" y="1703318"/>
                      <a:pt x="529673" y="1704407"/>
                    </a:cubicBezTo>
                    <a:cubicBezTo>
                      <a:pt x="529492" y="1705133"/>
                      <a:pt x="529310" y="1705859"/>
                      <a:pt x="529129" y="1706584"/>
                    </a:cubicBezTo>
                    <a:cubicBezTo>
                      <a:pt x="624411" y="1763935"/>
                      <a:pt x="719874" y="1821286"/>
                      <a:pt x="816608" y="1879544"/>
                    </a:cubicBezTo>
                    <a:cubicBezTo>
                      <a:pt x="815701" y="1819108"/>
                      <a:pt x="814794" y="1760668"/>
                      <a:pt x="813705" y="1701321"/>
                    </a:cubicBezTo>
                    <a:close/>
                    <a:moveTo>
                      <a:pt x="1143109" y="1697147"/>
                    </a:moveTo>
                    <a:cubicBezTo>
                      <a:pt x="1043471" y="1698236"/>
                      <a:pt x="944014" y="1699325"/>
                      <a:pt x="844376" y="1700595"/>
                    </a:cubicBezTo>
                    <a:cubicBezTo>
                      <a:pt x="845284" y="1762120"/>
                      <a:pt x="846191" y="1821467"/>
                      <a:pt x="847280" y="1882630"/>
                    </a:cubicBezTo>
                    <a:cubicBezTo>
                      <a:pt x="947281" y="1820742"/>
                      <a:pt x="1045467" y="1759943"/>
                      <a:pt x="1143835" y="1699143"/>
                    </a:cubicBezTo>
                    <a:cubicBezTo>
                      <a:pt x="1143653" y="1698417"/>
                      <a:pt x="1143290" y="1697873"/>
                      <a:pt x="1143109" y="1697147"/>
                    </a:cubicBezTo>
                    <a:close/>
                    <a:moveTo>
                      <a:pt x="840565" y="1456129"/>
                    </a:moveTo>
                    <a:cubicBezTo>
                      <a:pt x="841835" y="1528906"/>
                      <a:pt x="842924" y="1599506"/>
                      <a:pt x="844195" y="1670287"/>
                    </a:cubicBezTo>
                    <a:cubicBezTo>
                      <a:pt x="944922" y="1669016"/>
                      <a:pt x="1044923" y="1667927"/>
                      <a:pt x="1144923" y="1666838"/>
                    </a:cubicBezTo>
                    <a:cubicBezTo>
                      <a:pt x="1145105" y="1666294"/>
                      <a:pt x="1145286" y="1665749"/>
                      <a:pt x="1145649" y="1665205"/>
                    </a:cubicBezTo>
                    <a:cubicBezTo>
                      <a:pt x="1044378" y="1595876"/>
                      <a:pt x="942925" y="1526365"/>
                      <a:pt x="840565" y="1456129"/>
                    </a:cubicBezTo>
                    <a:close/>
                    <a:moveTo>
                      <a:pt x="810075" y="1455403"/>
                    </a:moveTo>
                    <a:cubicBezTo>
                      <a:pt x="712252" y="1528362"/>
                      <a:pt x="616062" y="1600413"/>
                      <a:pt x="517695" y="1674098"/>
                    </a:cubicBezTo>
                    <a:cubicBezTo>
                      <a:pt x="617877" y="1672827"/>
                      <a:pt x="715156" y="1671738"/>
                      <a:pt x="813342" y="1670650"/>
                    </a:cubicBezTo>
                    <a:cubicBezTo>
                      <a:pt x="812253" y="1598780"/>
                      <a:pt x="811164" y="1527999"/>
                      <a:pt x="810075" y="1455403"/>
                    </a:cubicBezTo>
                    <a:close/>
                    <a:moveTo>
                      <a:pt x="530580" y="1243604"/>
                    </a:moveTo>
                    <a:cubicBezTo>
                      <a:pt x="516606" y="1382081"/>
                      <a:pt x="502813" y="1518924"/>
                      <a:pt x="488656" y="1658308"/>
                    </a:cubicBezTo>
                    <a:cubicBezTo>
                      <a:pt x="593013" y="1580268"/>
                      <a:pt x="695010" y="1504042"/>
                      <a:pt x="797915" y="1426909"/>
                    </a:cubicBezTo>
                    <a:cubicBezTo>
                      <a:pt x="708440" y="1365565"/>
                      <a:pt x="620055" y="1304948"/>
                      <a:pt x="530580" y="1243604"/>
                    </a:cubicBezTo>
                    <a:close/>
                    <a:moveTo>
                      <a:pt x="836935" y="1223277"/>
                    </a:moveTo>
                    <a:cubicBezTo>
                      <a:pt x="837843" y="1280628"/>
                      <a:pt x="838750" y="1337071"/>
                      <a:pt x="839658" y="1395693"/>
                    </a:cubicBezTo>
                    <a:cubicBezTo>
                      <a:pt x="917154" y="1337797"/>
                      <a:pt x="993016" y="1280991"/>
                      <a:pt x="1070150" y="1223277"/>
                    </a:cubicBezTo>
                    <a:cubicBezTo>
                      <a:pt x="991202" y="1223277"/>
                      <a:pt x="914068" y="1223277"/>
                      <a:pt x="836935" y="1223277"/>
                    </a:cubicBezTo>
                    <a:close/>
                    <a:moveTo>
                      <a:pt x="553085" y="1223277"/>
                    </a:moveTo>
                    <a:cubicBezTo>
                      <a:pt x="639111" y="1282080"/>
                      <a:pt x="723323" y="1339975"/>
                      <a:pt x="809167" y="1398778"/>
                    </a:cubicBezTo>
                    <a:cubicBezTo>
                      <a:pt x="808260" y="1338886"/>
                      <a:pt x="807352" y="1280991"/>
                      <a:pt x="806445" y="1223277"/>
                    </a:cubicBezTo>
                    <a:cubicBezTo>
                      <a:pt x="722052" y="1223277"/>
                      <a:pt x="638567" y="1223277"/>
                      <a:pt x="553085" y="1223277"/>
                    </a:cubicBezTo>
                    <a:close/>
                    <a:moveTo>
                      <a:pt x="1121148" y="1222551"/>
                    </a:moveTo>
                    <a:cubicBezTo>
                      <a:pt x="1029859" y="1290973"/>
                      <a:pt x="940021" y="1358124"/>
                      <a:pt x="849095" y="1426001"/>
                    </a:cubicBezTo>
                    <a:cubicBezTo>
                      <a:pt x="961800" y="1503135"/>
                      <a:pt x="1073235" y="1579542"/>
                      <a:pt x="1185940" y="1656856"/>
                    </a:cubicBezTo>
                    <a:cubicBezTo>
                      <a:pt x="1164161" y="1511665"/>
                      <a:pt x="1142746" y="1367925"/>
                      <a:pt x="1121148" y="1222551"/>
                    </a:cubicBezTo>
                    <a:close/>
                    <a:moveTo>
                      <a:pt x="803178" y="1009119"/>
                    </a:moveTo>
                    <a:cubicBezTo>
                      <a:pt x="724956" y="1070463"/>
                      <a:pt x="648367" y="1130354"/>
                      <a:pt x="570690" y="1191335"/>
                    </a:cubicBezTo>
                    <a:cubicBezTo>
                      <a:pt x="650001" y="1191335"/>
                      <a:pt x="727315" y="1191335"/>
                      <a:pt x="805901" y="1191335"/>
                    </a:cubicBezTo>
                    <a:cubicBezTo>
                      <a:pt x="804993" y="1130899"/>
                      <a:pt x="804086" y="1070826"/>
                      <a:pt x="803178" y="1009119"/>
                    </a:cubicBezTo>
                    <a:close/>
                    <a:moveTo>
                      <a:pt x="833305" y="992422"/>
                    </a:moveTo>
                    <a:cubicBezTo>
                      <a:pt x="834394" y="1059936"/>
                      <a:pt x="835483" y="1125636"/>
                      <a:pt x="836572" y="1191154"/>
                    </a:cubicBezTo>
                    <a:cubicBezTo>
                      <a:pt x="920421" y="1191154"/>
                      <a:pt x="1003180" y="1191154"/>
                      <a:pt x="1087391" y="1191154"/>
                    </a:cubicBezTo>
                    <a:cubicBezTo>
                      <a:pt x="1002272" y="1124547"/>
                      <a:pt x="918424" y="1059029"/>
                      <a:pt x="833305" y="992422"/>
                    </a:cubicBezTo>
                    <a:close/>
                    <a:moveTo>
                      <a:pt x="1055404" y="817761"/>
                    </a:moveTo>
                    <a:cubicBezTo>
                      <a:pt x="1051910" y="816514"/>
                      <a:pt x="1047464" y="817648"/>
                      <a:pt x="1042745" y="821277"/>
                    </a:cubicBezTo>
                    <a:cubicBezTo>
                      <a:pt x="1023507" y="836341"/>
                      <a:pt x="1004269" y="851405"/>
                      <a:pt x="985031" y="866468"/>
                    </a:cubicBezTo>
                    <a:cubicBezTo>
                      <a:pt x="941473" y="900770"/>
                      <a:pt x="897916" y="934890"/>
                      <a:pt x="853269" y="969918"/>
                    </a:cubicBezTo>
                    <a:cubicBezTo>
                      <a:pt x="940384" y="1037976"/>
                      <a:pt x="1026411" y="1105309"/>
                      <a:pt x="1113707" y="1173549"/>
                    </a:cubicBezTo>
                    <a:cubicBezTo>
                      <a:pt x="1108625" y="1138521"/>
                      <a:pt x="1103907" y="1105490"/>
                      <a:pt x="1099007" y="1072459"/>
                    </a:cubicBezTo>
                    <a:cubicBezTo>
                      <a:pt x="1092654" y="1029628"/>
                      <a:pt x="1086121" y="986615"/>
                      <a:pt x="1079587" y="943783"/>
                    </a:cubicBezTo>
                    <a:cubicBezTo>
                      <a:pt x="1073779" y="905307"/>
                      <a:pt x="1068335" y="866831"/>
                      <a:pt x="1062346" y="828537"/>
                    </a:cubicBezTo>
                    <a:cubicBezTo>
                      <a:pt x="1061439" y="822639"/>
                      <a:pt x="1058898" y="819009"/>
                      <a:pt x="1055404" y="817761"/>
                    </a:cubicBezTo>
                    <a:close/>
                    <a:moveTo>
                      <a:pt x="576134" y="791513"/>
                    </a:moveTo>
                    <a:cubicBezTo>
                      <a:pt x="563067" y="921460"/>
                      <a:pt x="550181" y="1049773"/>
                      <a:pt x="537114" y="1179357"/>
                    </a:cubicBezTo>
                    <a:cubicBezTo>
                      <a:pt x="539292" y="1178086"/>
                      <a:pt x="540199" y="1177723"/>
                      <a:pt x="540744" y="1177179"/>
                    </a:cubicBezTo>
                    <a:cubicBezTo>
                      <a:pt x="625863" y="1110391"/>
                      <a:pt x="710981" y="1043602"/>
                      <a:pt x="796100" y="976996"/>
                    </a:cubicBezTo>
                    <a:cubicBezTo>
                      <a:pt x="804449" y="970462"/>
                      <a:pt x="804449" y="969918"/>
                      <a:pt x="796100" y="963384"/>
                    </a:cubicBezTo>
                    <a:cubicBezTo>
                      <a:pt x="736934" y="916923"/>
                      <a:pt x="677587" y="870643"/>
                      <a:pt x="618240" y="824181"/>
                    </a:cubicBezTo>
                    <a:cubicBezTo>
                      <a:pt x="604628" y="813473"/>
                      <a:pt x="590835" y="802947"/>
                      <a:pt x="576134" y="791513"/>
                    </a:cubicBezTo>
                    <a:close/>
                    <a:moveTo>
                      <a:pt x="832035" y="779716"/>
                    </a:moveTo>
                    <a:cubicBezTo>
                      <a:pt x="832035" y="836160"/>
                      <a:pt x="832035" y="891151"/>
                      <a:pt x="832035" y="948865"/>
                    </a:cubicBezTo>
                    <a:lnTo>
                      <a:pt x="1031534" y="792496"/>
                    </a:lnTo>
                    <a:lnTo>
                      <a:pt x="1031242" y="791569"/>
                    </a:lnTo>
                    <a:lnTo>
                      <a:pt x="1035405" y="783570"/>
                    </a:lnTo>
                    <a:close/>
                    <a:moveTo>
                      <a:pt x="607714" y="775723"/>
                    </a:moveTo>
                    <a:cubicBezTo>
                      <a:pt x="607532" y="776449"/>
                      <a:pt x="607532" y="776994"/>
                      <a:pt x="607351" y="777720"/>
                    </a:cubicBezTo>
                    <a:cubicBezTo>
                      <a:pt x="671598" y="827993"/>
                      <a:pt x="735845" y="878265"/>
                      <a:pt x="800637" y="928901"/>
                    </a:cubicBezTo>
                    <a:cubicBezTo>
                      <a:pt x="800637" y="878810"/>
                      <a:pt x="800637" y="829626"/>
                      <a:pt x="800637" y="779353"/>
                    </a:cubicBezTo>
                    <a:cubicBezTo>
                      <a:pt x="735119" y="778083"/>
                      <a:pt x="671417" y="776812"/>
                      <a:pt x="607714" y="775723"/>
                    </a:cubicBezTo>
                    <a:close/>
                    <a:moveTo>
                      <a:pt x="796931" y="594770"/>
                    </a:moveTo>
                    <a:cubicBezTo>
                      <a:pt x="732637" y="645191"/>
                      <a:pt x="669686" y="694418"/>
                      <a:pt x="605840" y="744540"/>
                    </a:cubicBezTo>
                    <a:cubicBezTo>
                      <a:pt x="671029" y="744540"/>
                      <a:pt x="734576" y="744540"/>
                      <a:pt x="799169" y="744540"/>
                    </a:cubicBezTo>
                    <a:cubicBezTo>
                      <a:pt x="798423" y="694866"/>
                      <a:pt x="797677" y="645489"/>
                      <a:pt x="796931" y="594770"/>
                    </a:cubicBezTo>
                    <a:close/>
                    <a:moveTo>
                      <a:pt x="821693" y="581046"/>
                    </a:moveTo>
                    <a:cubicBezTo>
                      <a:pt x="822588" y="636538"/>
                      <a:pt x="823483" y="690540"/>
                      <a:pt x="824378" y="744391"/>
                    </a:cubicBezTo>
                    <a:cubicBezTo>
                      <a:pt x="893297" y="744391"/>
                      <a:pt x="961320" y="744391"/>
                      <a:pt x="1030536" y="744391"/>
                    </a:cubicBezTo>
                    <a:cubicBezTo>
                      <a:pt x="960574" y="689645"/>
                      <a:pt x="891656" y="635793"/>
                      <a:pt x="821693" y="581046"/>
                    </a:cubicBezTo>
                    <a:close/>
                    <a:moveTo>
                      <a:pt x="1004245" y="437486"/>
                    </a:moveTo>
                    <a:cubicBezTo>
                      <a:pt x="1001373" y="436461"/>
                      <a:pt x="997719" y="437393"/>
                      <a:pt x="993840" y="440376"/>
                    </a:cubicBezTo>
                    <a:cubicBezTo>
                      <a:pt x="978027" y="452757"/>
                      <a:pt x="962215" y="465139"/>
                      <a:pt x="946402" y="477520"/>
                    </a:cubicBezTo>
                    <a:cubicBezTo>
                      <a:pt x="910601" y="505714"/>
                      <a:pt x="874799" y="533758"/>
                      <a:pt x="838102" y="562549"/>
                    </a:cubicBezTo>
                    <a:cubicBezTo>
                      <a:pt x="909705" y="618489"/>
                      <a:pt x="980414" y="673832"/>
                      <a:pt x="1052166" y="729921"/>
                    </a:cubicBezTo>
                    <a:cubicBezTo>
                      <a:pt x="1047989" y="701130"/>
                      <a:pt x="1044111" y="673981"/>
                      <a:pt x="1040084" y="646831"/>
                    </a:cubicBezTo>
                    <a:cubicBezTo>
                      <a:pt x="1034862" y="611627"/>
                      <a:pt x="1029492" y="576273"/>
                      <a:pt x="1024122" y="541068"/>
                    </a:cubicBezTo>
                    <a:cubicBezTo>
                      <a:pt x="1019348" y="509443"/>
                      <a:pt x="1014873" y="477818"/>
                      <a:pt x="1009951" y="446343"/>
                    </a:cubicBezTo>
                    <a:cubicBezTo>
                      <a:pt x="1009205" y="441495"/>
                      <a:pt x="1007117" y="438511"/>
                      <a:pt x="1004245" y="437486"/>
                    </a:cubicBezTo>
                    <a:close/>
                    <a:moveTo>
                      <a:pt x="610315" y="415911"/>
                    </a:moveTo>
                    <a:cubicBezTo>
                      <a:pt x="599575" y="522720"/>
                      <a:pt x="588983" y="628185"/>
                      <a:pt x="578243" y="734695"/>
                    </a:cubicBezTo>
                    <a:cubicBezTo>
                      <a:pt x="580033" y="733650"/>
                      <a:pt x="580778" y="733352"/>
                      <a:pt x="581226" y="732905"/>
                    </a:cubicBezTo>
                    <a:cubicBezTo>
                      <a:pt x="651189" y="678009"/>
                      <a:pt x="721151" y="623113"/>
                      <a:pt x="791113" y="568367"/>
                    </a:cubicBezTo>
                    <a:cubicBezTo>
                      <a:pt x="797975" y="562996"/>
                      <a:pt x="797975" y="562549"/>
                      <a:pt x="791113" y="557179"/>
                    </a:cubicBezTo>
                    <a:cubicBezTo>
                      <a:pt x="742482" y="518991"/>
                      <a:pt x="693703" y="480951"/>
                      <a:pt x="644923" y="442763"/>
                    </a:cubicBezTo>
                    <a:cubicBezTo>
                      <a:pt x="633735" y="433961"/>
                      <a:pt x="622398" y="425309"/>
                      <a:pt x="610315" y="415911"/>
                    </a:cubicBezTo>
                    <a:close/>
                    <a:moveTo>
                      <a:pt x="1030322" y="412680"/>
                    </a:moveTo>
                    <a:lnTo>
                      <a:pt x="1030686" y="414569"/>
                    </a:lnTo>
                    <a:cubicBezTo>
                      <a:pt x="1037100" y="460216"/>
                      <a:pt x="1044111" y="505714"/>
                      <a:pt x="1050973" y="551361"/>
                    </a:cubicBezTo>
                    <a:cubicBezTo>
                      <a:pt x="1056790" y="589847"/>
                      <a:pt x="1062608" y="628335"/>
                      <a:pt x="1068427" y="666821"/>
                    </a:cubicBezTo>
                    <a:cubicBezTo>
                      <a:pt x="1072006" y="691136"/>
                      <a:pt x="1075736" y="715302"/>
                      <a:pt x="1079316" y="739618"/>
                    </a:cubicBezTo>
                    <a:cubicBezTo>
                      <a:pt x="1079465" y="740811"/>
                      <a:pt x="1079167" y="742900"/>
                      <a:pt x="1079763" y="743198"/>
                    </a:cubicBezTo>
                    <a:lnTo>
                      <a:pt x="1080791" y="744748"/>
                    </a:lnTo>
                    <a:lnTo>
                      <a:pt x="1476534" y="412680"/>
                    </a:lnTo>
                    <a:close/>
                    <a:moveTo>
                      <a:pt x="820649" y="412680"/>
                    </a:moveTo>
                    <a:lnTo>
                      <a:pt x="820649" y="545245"/>
                    </a:lnTo>
                    <a:lnTo>
                      <a:pt x="989779" y="412680"/>
                    </a:lnTo>
                    <a:close/>
                    <a:moveTo>
                      <a:pt x="646336" y="412680"/>
                    </a:moveTo>
                    <a:lnTo>
                      <a:pt x="794842" y="528836"/>
                    </a:lnTo>
                    <a:lnTo>
                      <a:pt x="794842" y="412680"/>
                    </a:lnTo>
                    <a:close/>
                    <a:moveTo>
                      <a:pt x="171855" y="412680"/>
                    </a:moveTo>
                    <a:lnTo>
                      <a:pt x="553095" y="732578"/>
                    </a:lnTo>
                    <a:lnTo>
                      <a:pt x="562729" y="639075"/>
                    </a:lnTo>
                    <a:cubicBezTo>
                      <a:pt x="565414" y="612671"/>
                      <a:pt x="567950" y="586267"/>
                      <a:pt x="570635" y="559864"/>
                    </a:cubicBezTo>
                    <a:cubicBezTo>
                      <a:pt x="573917" y="527344"/>
                      <a:pt x="577348" y="494675"/>
                      <a:pt x="580630" y="462155"/>
                    </a:cubicBezTo>
                    <a:lnTo>
                      <a:pt x="585568" y="412680"/>
                    </a:lnTo>
                    <a:close/>
                    <a:moveTo>
                      <a:pt x="789920" y="135167"/>
                    </a:moveTo>
                    <a:cubicBezTo>
                      <a:pt x="736814" y="215721"/>
                      <a:pt x="683708" y="296274"/>
                      <a:pt x="630156" y="377723"/>
                    </a:cubicBezTo>
                    <a:cubicBezTo>
                      <a:pt x="685648" y="378767"/>
                      <a:pt x="739798" y="379662"/>
                      <a:pt x="794395" y="380706"/>
                    </a:cubicBezTo>
                    <a:cubicBezTo>
                      <a:pt x="793350" y="298512"/>
                      <a:pt x="792455" y="217063"/>
                      <a:pt x="791411" y="135764"/>
                    </a:cubicBezTo>
                    <a:cubicBezTo>
                      <a:pt x="790964" y="135615"/>
                      <a:pt x="790368" y="135466"/>
                      <a:pt x="789920" y="135167"/>
                    </a:cubicBezTo>
                    <a:close/>
                    <a:moveTo>
                      <a:pt x="818262" y="127261"/>
                    </a:moveTo>
                    <a:cubicBezTo>
                      <a:pt x="817666" y="127411"/>
                      <a:pt x="817069" y="127411"/>
                      <a:pt x="816622" y="127559"/>
                    </a:cubicBezTo>
                    <a:cubicBezTo>
                      <a:pt x="817517" y="211842"/>
                      <a:pt x="818561" y="296126"/>
                      <a:pt x="819456" y="381303"/>
                    </a:cubicBezTo>
                    <a:cubicBezTo>
                      <a:pt x="876291" y="382198"/>
                      <a:pt x="932231" y="383243"/>
                      <a:pt x="989513" y="384138"/>
                    </a:cubicBezTo>
                    <a:cubicBezTo>
                      <a:pt x="931634" y="297319"/>
                      <a:pt x="874948" y="212290"/>
                      <a:pt x="818262" y="127261"/>
                    </a:cubicBezTo>
                    <a:close/>
                    <a:moveTo>
                      <a:pt x="762323" y="118161"/>
                    </a:moveTo>
                    <a:cubicBezTo>
                      <a:pt x="727715" y="118460"/>
                      <a:pt x="693256" y="118609"/>
                      <a:pt x="658647" y="118908"/>
                    </a:cubicBezTo>
                    <a:cubicBezTo>
                      <a:pt x="652979" y="118908"/>
                      <a:pt x="645520" y="117267"/>
                      <a:pt x="642089" y="120101"/>
                    </a:cubicBezTo>
                    <a:cubicBezTo>
                      <a:pt x="638807" y="122786"/>
                      <a:pt x="639702" y="130543"/>
                      <a:pt x="638807" y="135914"/>
                    </a:cubicBezTo>
                    <a:cubicBezTo>
                      <a:pt x="638807" y="136212"/>
                      <a:pt x="638658" y="136361"/>
                      <a:pt x="638658" y="136659"/>
                    </a:cubicBezTo>
                    <a:cubicBezTo>
                      <a:pt x="635376" y="168732"/>
                      <a:pt x="632094" y="200804"/>
                      <a:pt x="628812" y="232876"/>
                    </a:cubicBezTo>
                    <a:cubicBezTo>
                      <a:pt x="625978" y="260772"/>
                      <a:pt x="623144" y="288666"/>
                      <a:pt x="620310" y="316562"/>
                    </a:cubicBezTo>
                    <a:cubicBezTo>
                      <a:pt x="619116" y="327899"/>
                      <a:pt x="618221" y="339236"/>
                      <a:pt x="617028" y="350424"/>
                    </a:cubicBezTo>
                    <a:cubicBezTo>
                      <a:pt x="617475" y="350574"/>
                      <a:pt x="617923" y="350574"/>
                      <a:pt x="618371" y="350723"/>
                    </a:cubicBezTo>
                    <a:cubicBezTo>
                      <a:pt x="669239" y="273749"/>
                      <a:pt x="719957" y="196627"/>
                      <a:pt x="771720" y="118161"/>
                    </a:cubicBezTo>
                    <a:cubicBezTo>
                      <a:pt x="767544" y="118161"/>
                      <a:pt x="765007" y="118161"/>
                      <a:pt x="762323" y="118161"/>
                    </a:cubicBezTo>
                    <a:close/>
                    <a:moveTo>
                      <a:pt x="954457" y="116819"/>
                    </a:moveTo>
                    <a:cubicBezTo>
                      <a:pt x="931932" y="117117"/>
                      <a:pt x="909258" y="117267"/>
                      <a:pt x="886733" y="117416"/>
                    </a:cubicBezTo>
                    <a:cubicBezTo>
                      <a:pt x="872264" y="117416"/>
                      <a:pt x="857644" y="117416"/>
                      <a:pt x="841384" y="117416"/>
                    </a:cubicBezTo>
                    <a:cubicBezTo>
                      <a:pt x="892700" y="194688"/>
                      <a:pt x="943121" y="270170"/>
                      <a:pt x="993392" y="345800"/>
                    </a:cubicBezTo>
                    <a:cubicBezTo>
                      <a:pt x="993840" y="345651"/>
                      <a:pt x="994138" y="345502"/>
                      <a:pt x="994585" y="345352"/>
                    </a:cubicBezTo>
                    <a:cubicBezTo>
                      <a:pt x="992945" y="332971"/>
                      <a:pt x="991303" y="320590"/>
                      <a:pt x="989513" y="308208"/>
                    </a:cubicBezTo>
                    <a:cubicBezTo>
                      <a:pt x="980265" y="246600"/>
                      <a:pt x="970867" y="184842"/>
                      <a:pt x="961767" y="123233"/>
                    </a:cubicBezTo>
                    <a:cubicBezTo>
                      <a:pt x="961021" y="118013"/>
                      <a:pt x="959231" y="116819"/>
                      <a:pt x="954457" y="116819"/>
                    </a:cubicBezTo>
                    <a:close/>
                    <a:moveTo>
                      <a:pt x="686185" y="0"/>
                    </a:moveTo>
                    <a:lnTo>
                      <a:pt x="934104" y="0"/>
                    </a:lnTo>
                    <a:cubicBezTo>
                      <a:pt x="954339" y="0"/>
                      <a:pt x="970742" y="16403"/>
                      <a:pt x="970742" y="36638"/>
                    </a:cubicBezTo>
                    <a:lnTo>
                      <a:pt x="961098" y="59922"/>
                    </a:lnTo>
                    <a:lnTo>
                      <a:pt x="1051055" y="59922"/>
                    </a:lnTo>
                    <a:cubicBezTo>
                      <a:pt x="1063680" y="59922"/>
                      <a:pt x="1073915" y="70157"/>
                      <a:pt x="1073915" y="82782"/>
                    </a:cubicBezTo>
                    <a:lnTo>
                      <a:pt x="1073914" y="82782"/>
                    </a:lnTo>
                    <a:cubicBezTo>
                      <a:pt x="1073914" y="95407"/>
                      <a:pt x="1063679" y="105642"/>
                      <a:pt x="1051054" y="105642"/>
                    </a:cubicBezTo>
                    <a:lnTo>
                      <a:pt x="984543" y="105642"/>
                    </a:lnTo>
                    <a:lnTo>
                      <a:pt x="1025912" y="382944"/>
                    </a:lnTo>
                    <a:cubicBezTo>
                      <a:pt x="1027254" y="382795"/>
                      <a:pt x="1028447" y="382646"/>
                      <a:pt x="1029492" y="382348"/>
                    </a:cubicBezTo>
                    <a:cubicBezTo>
                      <a:pt x="1029492" y="382944"/>
                      <a:pt x="1029791" y="383541"/>
                      <a:pt x="1029641" y="383839"/>
                    </a:cubicBezTo>
                    <a:lnTo>
                      <a:pt x="1029470" y="385248"/>
                    </a:lnTo>
                    <a:lnTo>
                      <a:pt x="1157032" y="385248"/>
                    </a:lnTo>
                    <a:lnTo>
                      <a:pt x="1157032" y="310832"/>
                    </a:lnTo>
                    <a:lnTo>
                      <a:pt x="1126536" y="310832"/>
                    </a:lnTo>
                    <a:cubicBezTo>
                      <a:pt x="1121486" y="310832"/>
                      <a:pt x="1117392" y="306738"/>
                      <a:pt x="1117392" y="301688"/>
                    </a:cubicBezTo>
                    <a:cubicBezTo>
                      <a:pt x="1117392" y="296638"/>
                      <a:pt x="1121486" y="292544"/>
                      <a:pt x="1126536" y="292544"/>
                    </a:cubicBezTo>
                    <a:lnTo>
                      <a:pt x="1157032" y="292544"/>
                    </a:lnTo>
                    <a:lnTo>
                      <a:pt x="1157032" y="282034"/>
                    </a:lnTo>
                    <a:lnTo>
                      <a:pt x="1126536" y="282034"/>
                    </a:lnTo>
                    <a:cubicBezTo>
                      <a:pt x="1121486" y="282034"/>
                      <a:pt x="1117392" y="277940"/>
                      <a:pt x="1117392" y="272890"/>
                    </a:cubicBezTo>
                    <a:cubicBezTo>
                      <a:pt x="1117392" y="267840"/>
                      <a:pt x="1121486" y="263746"/>
                      <a:pt x="1126536" y="263746"/>
                    </a:cubicBezTo>
                    <a:lnTo>
                      <a:pt x="1157032" y="263746"/>
                    </a:lnTo>
                    <a:lnTo>
                      <a:pt x="1157032" y="253236"/>
                    </a:lnTo>
                    <a:lnTo>
                      <a:pt x="1126536" y="253236"/>
                    </a:lnTo>
                    <a:cubicBezTo>
                      <a:pt x="1121486" y="253236"/>
                      <a:pt x="1117392" y="249142"/>
                      <a:pt x="1117392" y="244092"/>
                    </a:cubicBezTo>
                    <a:cubicBezTo>
                      <a:pt x="1117392" y="239042"/>
                      <a:pt x="1121486" y="234948"/>
                      <a:pt x="1126536" y="234948"/>
                    </a:cubicBezTo>
                    <a:lnTo>
                      <a:pt x="1157032" y="234948"/>
                    </a:lnTo>
                    <a:lnTo>
                      <a:pt x="1157032" y="219866"/>
                    </a:lnTo>
                    <a:cubicBezTo>
                      <a:pt x="1157032" y="212291"/>
                      <a:pt x="1163173" y="206150"/>
                      <a:pt x="1170748" y="206150"/>
                    </a:cubicBezTo>
                    <a:cubicBezTo>
                      <a:pt x="1178323" y="206150"/>
                      <a:pt x="1184464" y="212291"/>
                      <a:pt x="1184464" y="219866"/>
                    </a:cubicBezTo>
                    <a:lnTo>
                      <a:pt x="1184464" y="234948"/>
                    </a:lnTo>
                    <a:lnTo>
                      <a:pt x="1210556" y="234948"/>
                    </a:lnTo>
                    <a:cubicBezTo>
                      <a:pt x="1215606" y="234948"/>
                      <a:pt x="1219700" y="239042"/>
                      <a:pt x="1219700" y="244092"/>
                    </a:cubicBezTo>
                    <a:cubicBezTo>
                      <a:pt x="1219700" y="249142"/>
                      <a:pt x="1215606" y="253236"/>
                      <a:pt x="1210556" y="253236"/>
                    </a:cubicBezTo>
                    <a:lnTo>
                      <a:pt x="1184464" y="253236"/>
                    </a:lnTo>
                    <a:lnTo>
                      <a:pt x="1184464" y="263746"/>
                    </a:lnTo>
                    <a:lnTo>
                      <a:pt x="1210556" y="263746"/>
                    </a:lnTo>
                    <a:cubicBezTo>
                      <a:pt x="1215606" y="263746"/>
                      <a:pt x="1219700" y="267840"/>
                      <a:pt x="1219700" y="272890"/>
                    </a:cubicBezTo>
                    <a:cubicBezTo>
                      <a:pt x="1219700" y="277940"/>
                      <a:pt x="1215606" y="282034"/>
                      <a:pt x="1210556" y="282034"/>
                    </a:cubicBezTo>
                    <a:lnTo>
                      <a:pt x="1184464" y="282034"/>
                    </a:lnTo>
                    <a:lnTo>
                      <a:pt x="1184464" y="292544"/>
                    </a:lnTo>
                    <a:lnTo>
                      <a:pt x="1210556" y="292544"/>
                    </a:lnTo>
                    <a:cubicBezTo>
                      <a:pt x="1215606" y="292544"/>
                      <a:pt x="1219700" y="296638"/>
                      <a:pt x="1219700" y="301688"/>
                    </a:cubicBezTo>
                    <a:cubicBezTo>
                      <a:pt x="1219700" y="306738"/>
                      <a:pt x="1215606" y="310832"/>
                      <a:pt x="1210556" y="310832"/>
                    </a:cubicBezTo>
                    <a:lnTo>
                      <a:pt x="1184464" y="310832"/>
                    </a:lnTo>
                    <a:lnTo>
                      <a:pt x="1184464" y="385248"/>
                    </a:lnTo>
                    <a:lnTo>
                      <a:pt x="1315794" y="385248"/>
                    </a:lnTo>
                    <a:lnTo>
                      <a:pt x="1315794" y="310832"/>
                    </a:lnTo>
                    <a:lnTo>
                      <a:pt x="1286537" y="310832"/>
                    </a:lnTo>
                    <a:cubicBezTo>
                      <a:pt x="1281487" y="310832"/>
                      <a:pt x="1277393" y="306738"/>
                      <a:pt x="1277393" y="301688"/>
                    </a:cubicBezTo>
                    <a:cubicBezTo>
                      <a:pt x="1277393" y="296638"/>
                      <a:pt x="1281487" y="292544"/>
                      <a:pt x="1286537" y="292544"/>
                    </a:cubicBezTo>
                    <a:lnTo>
                      <a:pt x="1315794" y="292544"/>
                    </a:lnTo>
                    <a:lnTo>
                      <a:pt x="1315794" y="282034"/>
                    </a:lnTo>
                    <a:lnTo>
                      <a:pt x="1286537" y="282034"/>
                    </a:lnTo>
                    <a:cubicBezTo>
                      <a:pt x="1281487" y="282034"/>
                      <a:pt x="1277393" y="277940"/>
                      <a:pt x="1277393" y="272890"/>
                    </a:cubicBezTo>
                    <a:cubicBezTo>
                      <a:pt x="1277393" y="267840"/>
                      <a:pt x="1281487" y="263746"/>
                      <a:pt x="1286537" y="263746"/>
                    </a:cubicBezTo>
                    <a:lnTo>
                      <a:pt x="1315794" y="263746"/>
                    </a:lnTo>
                    <a:lnTo>
                      <a:pt x="1315794" y="253236"/>
                    </a:lnTo>
                    <a:lnTo>
                      <a:pt x="1286537" y="253236"/>
                    </a:lnTo>
                    <a:cubicBezTo>
                      <a:pt x="1281487" y="253236"/>
                      <a:pt x="1277393" y="249142"/>
                      <a:pt x="1277393" y="244092"/>
                    </a:cubicBezTo>
                    <a:cubicBezTo>
                      <a:pt x="1277393" y="239042"/>
                      <a:pt x="1281487" y="234948"/>
                      <a:pt x="1286537" y="234948"/>
                    </a:cubicBezTo>
                    <a:lnTo>
                      <a:pt x="1315794" y="234948"/>
                    </a:lnTo>
                    <a:lnTo>
                      <a:pt x="1315794" y="219866"/>
                    </a:lnTo>
                    <a:cubicBezTo>
                      <a:pt x="1315794" y="212291"/>
                      <a:pt x="1321935" y="206150"/>
                      <a:pt x="1329510" y="206150"/>
                    </a:cubicBezTo>
                    <a:cubicBezTo>
                      <a:pt x="1337085" y="206150"/>
                      <a:pt x="1343226" y="212291"/>
                      <a:pt x="1343226" y="219866"/>
                    </a:cubicBezTo>
                    <a:lnTo>
                      <a:pt x="1343226" y="234948"/>
                    </a:lnTo>
                    <a:lnTo>
                      <a:pt x="1370557" y="234948"/>
                    </a:lnTo>
                    <a:cubicBezTo>
                      <a:pt x="1375607" y="234948"/>
                      <a:pt x="1379701" y="239042"/>
                      <a:pt x="1379701" y="244092"/>
                    </a:cubicBezTo>
                    <a:cubicBezTo>
                      <a:pt x="1379701" y="249142"/>
                      <a:pt x="1375607" y="253236"/>
                      <a:pt x="1370557" y="253236"/>
                    </a:cubicBezTo>
                    <a:lnTo>
                      <a:pt x="1343226" y="253236"/>
                    </a:lnTo>
                    <a:lnTo>
                      <a:pt x="1343226" y="263746"/>
                    </a:lnTo>
                    <a:lnTo>
                      <a:pt x="1370557" y="263746"/>
                    </a:lnTo>
                    <a:cubicBezTo>
                      <a:pt x="1375607" y="263746"/>
                      <a:pt x="1379701" y="267840"/>
                      <a:pt x="1379701" y="272890"/>
                    </a:cubicBezTo>
                    <a:cubicBezTo>
                      <a:pt x="1379701" y="277940"/>
                      <a:pt x="1375607" y="282034"/>
                      <a:pt x="1370557" y="282034"/>
                    </a:cubicBezTo>
                    <a:lnTo>
                      <a:pt x="1343226" y="282034"/>
                    </a:lnTo>
                    <a:lnTo>
                      <a:pt x="1343226" y="292544"/>
                    </a:lnTo>
                    <a:lnTo>
                      <a:pt x="1370557" y="292544"/>
                    </a:lnTo>
                    <a:cubicBezTo>
                      <a:pt x="1375607" y="292544"/>
                      <a:pt x="1379701" y="296638"/>
                      <a:pt x="1379701" y="301688"/>
                    </a:cubicBezTo>
                    <a:cubicBezTo>
                      <a:pt x="1379701" y="306738"/>
                      <a:pt x="1375607" y="310832"/>
                      <a:pt x="1370557" y="310832"/>
                    </a:cubicBezTo>
                    <a:lnTo>
                      <a:pt x="1343226" y="310832"/>
                    </a:lnTo>
                    <a:lnTo>
                      <a:pt x="1343226" y="385248"/>
                    </a:lnTo>
                    <a:lnTo>
                      <a:pt x="1497488" y="385248"/>
                    </a:lnTo>
                    <a:lnTo>
                      <a:pt x="1505347" y="388503"/>
                    </a:lnTo>
                    <a:lnTo>
                      <a:pt x="1505405" y="388454"/>
                    </a:lnTo>
                    <a:cubicBezTo>
                      <a:pt x="1511207" y="383585"/>
                      <a:pt x="1519859" y="384342"/>
                      <a:pt x="1524728" y="390145"/>
                    </a:cubicBezTo>
                    <a:cubicBezTo>
                      <a:pt x="1529597" y="395948"/>
                      <a:pt x="1528840" y="404599"/>
                      <a:pt x="1523038" y="409469"/>
                    </a:cubicBezTo>
                    <a:lnTo>
                      <a:pt x="1085083" y="776956"/>
                    </a:lnTo>
                    <a:lnTo>
                      <a:pt x="1087573" y="789880"/>
                    </a:lnTo>
                    <a:cubicBezTo>
                      <a:pt x="1095377" y="845416"/>
                      <a:pt x="1103907" y="900770"/>
                      <a:pt x="1112255" y="956306"/>
                    </a:cubicBezTo>
                    <a:cubicBezTo>
                      <a:pt x="1119333" y="1003130"/>
                      <a:pt x="1126411" y="1049955"/>
                      <a:pt x="1133490" y="1096779"/>
                    </a:cubicBezTo>
                    <a:cubicBezTo>
                      <a:pt x="1137845" y="1126362"/>
                      <a:pt x="1142383" y="1155763"/>
                      <a:pt x="1146738" y="1185346"/>
                    </a:cubicBezTo>
                    <a:cubicBezTo>
                      <a:pt x="1146920" y="1186798"/>
                      <a:pt x="1146557" y="1189339"/>
                      <a:pt x="1147283" y="1189702"/>
                    </a:cubicBezTo>
                    <a:cubicBezTo>
                      <a:pt x="1160532" y="1195328"/>
                      <a:pt x="1152546" y="1206762"/>
                      <a:pt x="1153816" y="1215292"/>
                    </a:cubicBezTo>
                    <a:cubicBezTo>
                      <a:pt x="1155450" y="1226726"/>
                      <a:pt x="1154542" y="1238522"/>
                      <a:pt x="1156176" y="1249956"/>
                    </a:cubicBezTo>
                    <a:cubicBezTo>
                      <a:pt x="1167247" y="1325093"/>
                      <a:pt x="1178862" y="1400230"/>
                      <a:pt x="1190114" y="1475367"/>
                    </a:cubicBezTo>
                    <a:cubicBezTo>
                      <a:pt x="1199370" y="1536710"/>
                      <a:pt x="1208445" y="1598235"/>
                      <a:pt x="1217701" y="1659579"/>
                    </a:cubicBezTo>
                    <a:cubicBezTo>
                      <a:pt x="1218064" y="1661756"/>
                      <a:pt x="1220605" y="1663753"/>
                      <a:pt x="1221875" y="1665931"/>
                    </a:cubicBezTo>
                    <a:cubicBezTo>
                      <a:pt x="1222964" y="1667746"/>
                      <a:pt x="1224416" y="1669924"/>
                      <a:pt x="1224235" y="1671920"/>
                    </a:cubicBezTo>
                    <a:cubicBezTo>
                      <a:pt x="1221875" y="1709307"/>
                      <a:pt x="1230587" y="1745423"/>
                      <a:pt x="1235668" y="1781903"/>
                    </a:cubicBezTo>
                    <a:cubicBezTo>
                      <a:pt x="1242928" y="1833264"/>
                      <a:pt x="1251095" y="1884444"/>
                      <a:pt x="1258718" y="1935625"/>
                    </a:cubicBezTo>
                    <a:cubicBezTo>
                      <a:pt x="1266340" y="1986260"/>
                      <a:pt x="1273600" y="2037077"/>
                      <a:pt x="1281222" y="2087713"/>
                    </a:cubicBezTo>
                    <a:lnTo>
                      <a:pt x="1286826" y="2124229"/>
                    </a:lnTo>
                    <a:lnTo>
                      <a:pt x="1623061" y="2124229"/>
                    </a:lnTo>
                    <a:lnTo>
                      <a:pt x="1636122" y="2129640"/>
                    </a:lnTo>
                    <a:lnTo>
                      <a:pt x="1640572" y="2129637"/>
                    </a:lnTo>
                    <a:lnTo>
                      <a:pt x="1640572" y="2134176"/>
                    </a:lnTo>
                    <a:lnTo>
                      <a:pt x="1645921" y="2147089"/>
                    </a:lnTo>
                    <a:lnTo>
                      <a:pt x="1645920" y="2147089"/>
                    </a:lnTo>
                    <a:lnTo>
                      <a:pt x="1640572" y="2160000"/>
                    </a:lnTo>
                    <a:lnTo>
                      <a:pt x="1640572" y="2166683"/>
                    </a:lnTo>
                    <a:lnTo>
                      <a:pt x="1630945" y="2166683"/>
                    </a:lnTo>
                    <a:lnTo>
                      <a:pt x="1623060" y="2169949"/>
                    </a:lnTo>
                    <a:lnTo>
                      <a:pt x="22860" y="2169948"/>
                    </a:lnTo>
                    <a:lnTo>
                      <a:pt x="14978" y="2166683"/>
                    </a:lnTo>
                    <a:lnTo>
                      <a:pt x="5349" y="2166683"/>
                    </a:lnTo>
                    <a:lnTo>
                      <a:pt x="5349" y="2160002"/>
                    </a:lnTo>
                    <a:lnTo>
                      <a:pt x="0" y="2147089"/>
                    </a:lnTo>
                    <a:lnTo>
                      <a:pt x="6696" y="2130925"/>
                    </a:lnTo>
                    <a:cubicBezTo>
                      <a:pt x="10833" y="2126788"/>
                      <a:pt x="16548" y="2124229"/>
                      <a:pt x="22860" y="2124229"/>
                    </a:cubicBezTo>
                    <a:lnTo>
                      <a:pt x="410941" y="2124229"/>
                    </a:lnTo>
                    <a:lnTo>
                      <a:pt x="415334" y="2082631"/>
                    </a:lnTo>
                    <a:cubicBezTo>
                      <a:pt x="419509" y="2042159"/>
                      <a:pt x="423683" y="2001505"/>
                      <a:pt x="427676" y="1961033"/>
                    </a:cubicBezTo>
                    <a:cubicBezTo>
                      <a:pt x="430943" y="1928365"/>
                      <a:pt x="433846" y="1895515"/>
                      <a:pt x="437295" y="1862847"/>
                    </a:cubicBezTo>
                    <a:cubicBezTo>
                      <a:pt x="441287" y="1823827"/>
                      <a:pt x="445462" y="1784807"/>
                      <a:pt x="449455" y="1745786"/>
                    </a:cubicBezTo>
                    <a:cubicBezTo>
                      <a:pt x="450906" y="1732538"/>
                      <a:pt x="451995" y="1719289"/>
                      <a:pt x="453447" y="1706221"/>
                    </a:cubicBezTo>
                    <a:cubicBezTo>
                      <a:pt x="454173" y="1699688"/>
                      <a:pt x="454173" y="1693517"/>
                      <a:pt x="444554" y="1691158"/>
                    </a:cubicBezTo>
                    <a:cubicBezTo>
                      <a:pt x="461977" y="1681902"/>
                      <a:pt x="456896" y="1666112"/>
                      <a:pt x="458348" y="1653227"/>
                    </a:cubicBezTo>
                    <a:cubicBezTo>
                      <a:pt x="464700" y="1599869"/>
                      <a:pt x="469600" y="1546329"/>
                      <a:pt x="475045" y="1492971"/>
                    </a:cubicBezTo>
                    <a:cubicBezTo>
                      <a:pt x="479582" y="1447962"/>
                      <a:pt x="483756" y="1402771"/>
                      <a:pt x="488112" y="1357761"/>
                    </a:cubicBezTo>
                    <a:cubicBezTo>
                      <a:pt x="492286" y="1315656"/>
                      <a:pt x="496097" y="1273550"/>
                      <a:pt x="501179" y="1231626"/>
                    </a:cubicBezTo>
                    <a:cubicBezTo>
                      <a:pt x="502450" y="1222007"/>
                      <a:pt x="495190" y="1221099"/>
                      <a:pt x="490834" y="1215473"/>
                    </a:cubicBezTo>
                    <a:cubicBezTo>
                      <a:pt x="506805" y="1209484"/>
                      <a:pt x="504446" y="1195328"/>
                      <a:pt x="505898" y="1182805"/>
                    </a:cubicBezTo>
                    <a:cubicBezTo>
                      <a:pt x="510072" y="1142877"/>
                      <a:pt x="514065" y="1102950"/>
                      <a:pt x="518239" y="1063022"/>
                    </a:cubicBezTo>
                    <a:cubicBezTo>
                      <a:pt x="521506" y="1030898"/>
                      <a:pt x="524591" y="998774"/>
                      <a:pt x="527858" y="966651"/>
                    </a:cubicBezTo>
                    <a:cubicBezTo>
                      <a:pt x="531851" y="927086"/>
                      <a:pt x="536025" y="887340"/>
                      <a:pt x="540018" y="847775"/>
                    </a:cubicBezTo>
                    <a:lnTo>
                      <a:pt x="548341" y="764399"/>
                    </a:lnTo>
                    <a:lnTo>
                      <a:pt x="132037" y="415079"/>
                    </a:lnTo>
                    <a:lnTo>
                      <a:pt x="129621" y="410438"/>
                    </a:lnTo>
                    <a:lnTo>
                      <a:pt x="125334" y="408662"/>
                    </a:lnTo>
                    <a:cubicBezTo>
                      <a:pt x="122852" y="406180"/>
                      <a:pt x="121316" y="402751"/>
                      <a:pt x="121316" y="398964"/>
                    </a:cubicBezTo>
                    <a:cubicBezTo>
                      <a:pt x="121316" y="391389"/>
                      <a:pt x="127457" y="385248"/>
                      <a:pt x="135032" y="385248"/>
                    </a:cubicBezTo>
                    <a:lnTo>
                      <a:pt x="301963" y="385248"/>
                    </a:lnTo>
                    <a:lnTo>
                      <a:pt x="301963" y="319242"/>
                    </a:lnTo>
                    <a:lnTo>
                      <a:pt x="274367" y="319242"/>
                    </a:lnTo>
                    <a:cubicBezTo>
                      <a:pt x="269317" y="319242"/>
                      <a:pt x="265223" y="315148"/>
                      <a:pt x="265223" y="310098"/>
                    </a:cubicBezTo>
                    <a:cubicBezTo>
                      <a:pt x="265223" y="305048"/>
                      <a:pt x="269317" y="300954"/>
                      <a:pt x="274367" y="300954"/>
                    </a:cubicBezTo>
                    <a:lnTo>
                      <a:pt x="301963" y="300954"/>
                    </a:lnTo>
                    <a:lnTo>
                      <a:pt x="301963" y="290444"/>
                    </a:lnTo>
                    <a:lnTo>
                      <a:pt x="274367" y="290444"/>
                    </a:lnTo>
                    <a:cubicBezTo>
                      <a:pt x="269317" y="290444"/>
                      <a:pt x="265223" y="286350"/>
                      <a:pt x="265223" y="281300"/>
                    </a:cubicBezTo>
                    <a:cubicBezTo>
                      <a:pt x="265223" y="276250"/>
                      <a:pt x="269317" y="272156"/>
                      <a:pt x="274367" y="272156"/>
                    </a:cubicBezTo>
                    <a:lnTo>
                      <a:pt x="301963" y="272156"/>
                    </a:lnTo>
                    <a:lnTo>
                      <a:pt x="301963" y="261646"/>
                    </a:lnTo>
                    <a:lnTo>
                      <a:pt x="274367" y="261646"/>
                    </a:lnTo>
                    <a:cubicBezTo>
                      <a:pt x="269317" y="261646"/>
                      <a:pt x="265223" y="257552"/>
                      <a:pt x="265223" y="252502"/>
                    </a:cubicBezTo>
                    <a:cubicBezTo>
                      <a:pt x="265223" y="247452"/>
                      <a:pt x="269317" y="243358"/>
                      <a:pt x="274367" y="243358"/>
                    </a:cubicBezTo>
                    <a:lnTo>
                      <a:pt x="301963" y="243358"/>
                    </a:lnTo>
                    <a:lnTo>
                      <a:pt x="301963" y="219866"/>
                    </a:lnTo>
                    <a:cubicBezTo>
                      <a:pt x="301963" y="212291"/>
                      <a:pt x="308104" y="206150"/>
                      <a:pt x="315679" y="206150"/>
                    </a:cubicBezTo>
                    <a:cubicBezTo>
                      <a:pt x="323254" y="206150"/>
                      <a:pt x="329395" y="212291"/>
                      <a:pt x="329395" y="219866"/>
                    </a:cubicBezTo>
                    <a:lnTo>
                      <a:pt x="329395" y="243358"/>
                    </a:lnTo>
                    <a:lnTo>
                      <a:pt x="358387" y="243358"/>
                    </a:lnTo>
                    <a:cubicBezTo>
                      <a:pt x="363437" y="243358"/>
                      <a:pt x="367531" y="247452"/>
                      <a:pt x="367531" y="252502"/>
                    </a:cubicBezTo>
                    <a:cubicBezTo>
                      <a:pt x="367531" y="257552"/>
                      <a:pt x="363437" y="261646"/>
                      <a:pt x="358387" y="261646"/>
                    </a:cubicBezTo>
                    <a:lnTo>
                      <a:pt x="329395" y="261646"/>
                    </a:lnTo>
                    <a:lnTo>
                      <a:pt x="329395" y="272156"/>
                    </a:lnTo>
                    <a:lnTo>
                      <a:pt x="358387" y="272156"/>
                    </a:lnTo>
                    <a:cubicBezTo>
                      <a:pt x="363437" y="272156"/>
                      <a:pt x="367531" y="276250"/>
                      <a:pt x="367531" y="281300"/>
                    </a:cubicBezTo>
                    <a:cubicBezTo>
                      <a:pt x="367531" y="286350"/>
                      <a:pt x="363437" y="290444"/>
                      <a:pt x="358387" y="290444"/>
                    </a:cubicBezTo>
                    <a:lnTo>
                      <a:pt x="329395" y="290444"/>
                    </a:lnTo>
                    <a:lnTo>
                      <a:pt x="329395" y="300954"/>
                    </a:lnTo>
                    <a:lnTo>
                      <a:pt x="358387" y="300954"/>
                    </a:lnTo>
                    <a:cubicBezTo>
                      <a:pt x="363437" y="300954"/>
                      <a:pt x="367531" y="305048"/>
                      <a:pt x="367531" y="310098"/>
                    </a:cubicBezTo>
                    <a:cubicBezTo>
                      <a:pt x="367531" y="315148"/>
                      <a:pt x="363437" y="319242"/>
                      <a:pt x="358387" y="319242"/>
                    </a:cubicBezTo>
                    <a:lnTo>
                      <a:pt x="329395" y="319242"/>
                    </a:lnTo>
                    <a:lnTo>
                      <a:pt x="329395" y="385248"/>
                    </a:lnTo>
                    <a:lnTo>
                      <a:pt x="447531" y="385248"/>
                    </a:lnTo>
                    <a:lnTo>
                      <a:pt x="447531" y="315782"/>
                    </a:lnTo>
                    <a:lnTo>
                      <a:pt x="417009" y="315782"/>
                    </a:lnTo>
                    <a:cubicBezTo>
                      <a:pt x="411959" y="315782"/>
                      <a:pt x="407865" y="311688"/>
                      <a:pt x="407865" y="306638"/>
                    </a:cubicBezTo>
                    <a:cubicBezTo>
                      <a:pt x="407865" y="301588"/>
                      <a:pt x="411959" y="297494"/>
                      <a:pt x="417009" y="297494"/>
                    </a:cubicBezTo>
                    <a:lnTo>
                      <a:pt x="447531" y="297494"/>
                    </a:lnTo>
                    <a:lnTo>
                      <a:pt x="447531" y="286984"/>
                    </a:lnTo>
                    <a:lnTo>
                      <a:pt x="417009" y="286984"/>
                    </a:lnTo>
                    <a:cubicBezTo>
                      <a:pt x="411959" y="286984"/>
                      <a:pt x="407865" y="282890"/>
                      <a:pt x="407865" y="277840"/>
                    </a:cubicBezTo>
                    <a:cubicBezTo>
                      <a:pt x="407865" y="272790"/>
                      <a:pt x="411959" y="268696"/>
                      <a:pt x="417009" y="268696"/>
                    </a:cubicBezTo>
                    <a:lnTo>
                      <a:pt x="447531" y="268696"/>
                    </a:lnTo>
                    <a:lnTo>
                      <a:pt x="447531" y="258186"/>
                    </a:lnTo>
                    <a:lnTo>
                      <a:pt x="417009" y="258186"/>
                    </a:lnTo>
                    <a:cubicBezTo>
                      <a:pt x="411959" y="258186"/>
                      <a:pt x="407865" y="254092"/>
                      <a:pt x="407865" y="249042"/>
                    </a:cubicBezTo>
                    <a:cubicBezTo>
                      <a:pt x="407865" y="243992"/>
                      <a:pt x="411959" y="239898"/>
                      <a:pt x="417009" y="239898"/>
                    </a:cubicBezTo>
                    <a:lnTo>
                      <a:pt x="447531" y="239898"/>
                    </a:lnTo>
                    <a:lnTo>
                      <a:pt x="447531" y="219866"/>
                    </a:lnTo>
                    <a:cubicBezTo>
                      <a:pt x="447531" y="212291"/>
                      <a:pt x="453672" y="206150"/>
                      <a:pt x="461247" y="206150"/>
                    </a:cubicBezTo>
                    <a:cubicBezTo>
                      <a:pt x="468822" y="206150"/>
                      <a:pt x="474963" y="212291"/>
                      <a:pt x="474963" y="219866"/>
                    </a:cubicBezTo>
                    <a:lnTo>
                      <a:pt x="474963" y="239898"/>
                    </a:lnTo>
                    <a:lnTo>
                      <a:pt x="501029" y="239898"/>
                    </a:lnTo>
                    <a:cubicBezTo>
                      <a:pt x="506079" y="239898"/>
                      <a:pt x="510173" y="243992"/>
                      <a:pt x="510173" y="249042"/>
                    </a:cubicBezTo>
                    <a:cubicBezTo>
                      <a:pt x="510173" y="254092"/>
                      <a:pt x="506079" y="258186"/>
                      <a:pt x="501029" y="258186"/>
                    </a:cubicBezTo>
                    <a:lnTo>
                      <a:pt x="474963" y="258186"/>
                    </a:lnTo>
                    <a:lnTo>
                      <a:pt x="474963" y="268696"/>
                    </a:lnTo>
                    <a:lnTo>
                      <a:pt x="501029" y="268696"/>
                    </a:lnTo>
                    <a:cubicBezTo>
                      <a:pt x="506079" y="268696"/>
                      <a:pt x="510173" y="272790"/>
                      <a:pt x="510173" y="277840"/>
                    </a:cubicBezTo>
                    <a:cubicBezTo>
                      <a:pt x="510173" y="282890"/>
                      <a:pt x="506079" y="286984"/>
                      <a:pt x="501029" y="286984"/>
                    </a:cubicBezTo>
                    <a:lnTo>
                      <a:pt x="474963" y="286984"/>
                    </a:lnTo>
                    <a:lnTo>
                      <a:pt x="474963" y="297494"/>
                    </a:lnTo>
                    <a:lnTo>
                      <a:pt x="501029" y="297494"/>
                    </a:lnTo>
                    <a:cubicBezTo>
                      <a:pt x="506079" y="297494"/>
                      <a:pt x="510173" y="301588"/>
                      <a:pt x="510173" y="306638"/>
                    </a:cubicBezTo>
                    <a:cubicBezTo>
                      <a:pt x="510173" y="311688"/>
                      <a:pt x="506079" y="315782"/>
                      <a:pt x="501029" y="315782"/>
                    </a:cubicBezTo>
                    <a:lnTo>
                      <a:pt x="474963" y="315782"/>
                    </a:lnTo>
                    <a:lnTo>
                      <a:pt x="474963" y="385248"/>
                    </a:lnTo>
                    <a:lnTo>
                      <a:pt x="588306" y="385248"/>
                    </a:lnTo>
                    <a:lnTo>
                      <a:pt x="588536" y="382944"/>
                    </a:lnTo>
                    <a:cubicBezTo>
                      <a:pt x="591818" y="350126"/>
                      <a:pt x="595397" y="317308"/>
                      <a:pt x="598679" y="284490"/>
                    </a:cubicBezTo>
                    <a:cubicBezTo>
                      <a:pt x="601365" y="258385"/>
                      <a:pt x="603752" y="232130"/>
                      <a:pt x="606437" y="206025"/>
                    </a:cubicBezTo>
                    <a:cubicBezTo>
                      <a:pt x="609718" y="173206"/>
                      <a:pt x="613150" y="140388"/>
                      <a:pt x="616580" y="107571"/>
                    </a:cubicBezTo>
                    <a:lnTo>
                      <a:pt x="616580" y="105641"/>
                    </a:lnTo>
                    <a:lnTo>
                      <a:pt x="569236" y="105641"/>
                    </a:lnTo>
                    <a:cubicBezTo>
                      <a:pt x="562924" y="105641"/>
                      <a:pt x="557209" y="103082"/>
                      <a:pt x="553072" y="98945"/>
                    </a:cubicBezTo>
                    <a:lnTo>
                      <a:pt x="546376" y="82781"/>
                    </a:lnTo>
                    <a:lnTo>
                      <a:pt x="553072" y="66617"/>
                    </a:lnTo>
                    <a:cubicBezTo>
                      <a:pt x="557209" y="62481"/>
                      <a:pt x="562924" y="59922"/>
                      <a:pt x="569236" y="59922"/>
                    </a:cubicBezTo>
                    <a:lnTo>
                      <a:pt x="659192" y="59922"/>
                    </a:lnTo>
                    <a:lnTo>
                      <a:pt x="649547" y="36638"/>
                    </a:lnTo>
                    <a:cubicBezTo>
                      <a:pt x="649547" y="16403"/>
                      <a:pt x="665950" y="0"/>
                      <a:pt x="6861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2" name="Group 330">
                <a:extLst>
                  <a:ext uri="{FF2B5EF4-FFF2-40B4-BE49-F238E27FC236}">
                    <a16:creationId xmlns:a16="http://schemas.microsoft.com/office/drawing/2014/main" id="{58B34FEB-3345-4877-8221-5143BD4CCA51}"/>
                  </a:ext>
                </a:extLst>
              </p:cNvPr>
              <p:cNvGrpSpPr/>
              <p:nvPr/>
            </p:nvGrpSpPr>
            <p:grpSpPr>
              <a:xfrm>
                <a:off x="6896749" y="1773716"/>
                <a:ext cx="1238201" cy="1299037"/>
                <a:chOff x="6896749" y="1773716"/>
                <a:chExt cx="1238201" cy="1299037"/>
              </a:xfrm>
            </p:grpSpPr>
            <p:sp>
              <p:nvSpPr>
                <p:cNvPr id="93" name="Freeform: Shape 172">
                  <a:extLst>
                    <a:ext uri="{FF2B5EF4-FFF2-40B4-BE49-F238E27FC236}">
                      <a16:creationId xmlns:a16="http://schemas.microsoft.com/office/drawing/2014/main" id="{9FC696D8-3060-452F-91C5-F993FB956FA6}"/>
                    </a:ext>
                  </a:extLst>
                </p:cNvPr>
                <p:cNvSpPr/>
                <p:nvPr/>
              </p:nvSpPr>
              <p:spPr>
                <a:xfrm>
                  <a:off x="7405832" y="2164710"/>
                  <a:ext cx="538296" cy="859041"/>
                </a:xfrm>
                <a:custGeom>
                  <a:avLst/>
                  <a:gdLst>
                    <a:gd name="connsiteX0" fmla="*/ 817516 w 1645921"/>
                    <a:gd name="connsiteY0" fmla="*/ 1935988 h 2169949"/>
                    <a:gd name="connsiteX1" fmla="*/ 513238 w 1645921"/>
                    <a:gd name="connsiteY1" fmla="*/ 2124229 h 2169949"/>
                    <a:gd name="connsiteX2" fmla="*/ 820226 w 1645921"/>
                    <a:gd name="connsiteY2" fmla="*/ 2124229 h 2169949"/>
                    <a:gd name="connsiteX3" fmla="*/ 848006 w 1645921"/>
                    <a:gd name="connsiteY3" fmla="*/ 1933084 h 2169949"/>
                    <a:gd name="connsiteX4" fmla="*/ 851058 w 1645921"/>
                    <a:gd name="connsiteY4" fmla="*/ 2124229 h 2169949"/>
                    <a:gd name="connsiteX5" fmla="*/ 1165501 w 1645921"/>
                    <a:gd name="connsiteY5" fmla="*/ 2124229 h 2169949"/>
                    <a:gd name="connsiteX6" fmla="*/ 483030 w 1645921"/>
                    <a:gd name="connsiteY6" fmla="*/ 1713663 h 2169949"/>
                    <a:gd name="connsiteX7" fmla="*/ 441567 w 1645921"/>
                    <a:gd name="connsiteY7" fmla="*/ 2124229 h 2169949"/>
                    <a:gd name="connsiteX8" fmla="*/ 456637 w 1645921"/>
                    <a:gd name="connsiteY8" fmla="*/ 2124229 h 2169949"/>
                    <a:gd name="connsiteX9" fmla="*/ 806082 w 1645921"/>
                    <a:gd name="connsiteY9" fmla="*/ 1908038 h 2169949"/>
                    <a:gd name="connsiteX10" fmla="*/ 483030 w 1645921"/>
                    <a:gd name="connsiteY10" fmla="*/ 1713663 h 2169949"/>
                    <a:gd name="connsiteX11" fmla="*/ 1192837 w 1645921"/>
                    <a:gd name="connsiteY11" fmla="*/ 1703681 h 2169949"/>
                    <a:gd name="connsiteX12" fmla="*/ 863251 w 1645921"/>
                    <a:gd name="connsiteY12" fmla="*/ 1907494 h 2169949"/>
                    <a:gd name="connsiteX13" fmla="*/ 1223376 w 1645921"/>
                    <a:gd name="connsiteY13" fmla="*/ 2124229 h 2169949"/>
                    <a:gd name="connsiteX14" fmla="*/ 1255703 w 1645921"/>
                    <a:gd name="connsiteY14" fmla="*/ 2124229 h 2169949"/>
                    <a:gd name="connsiteX15" fmla="*/ 813705 w 1645921"/>
                    <a:gd name="connsiteY15" fmla="*/ 1701321 h 2169949"/>
                    <a:gd name="connsiteX16" fmla="*/ 529673 w 1645921"/>
                    <a:gd name="connsiteY16" fmla="*/ 1704407 h 2169949"/>
                    <a:gd name="connsiteX17" fmla="*/ 529129 w 1645921"/>
                    <a:gd name="connsiteY17" fmla="*/ 1706584 h 2169949"/>
                    <a:gd name="connsiteX18" fmla="*/ 816608 w 1645921"/>
                    <a:gd name="connsiteY18" fmla="*/ 1879544 h 2169949"/>
                    <a:gd name="connsiteX19" fmla="*/ 813705 w 1645921"/>
                    <a:gd name="connsiteY19" fmla="*/ 1701321 h 2169949"/>
                    <a:gd name="connsiteX20" fmla="*/ 1143109 w 1645921"/>
                    <a:gd name="connsiteY20" fmla="*/ 1697147 h 2169949"/>
                    <a:gd name="connsiteX21" fmla="*/ 844376 w 1645921"/>
                    <a:gd name="connsiteY21" fmla="*/ 1700595 h 2169949"/>
                    <a:gd name="connsiteX22" fmla="*/ 847280 w 1645921"/>
                    <a:gd name="connsiteY22" fmla="*/ 1882630 h 2169949"/>
                    <a:gd name="connsiteX23" fmla="*/ 1143835 w 1645921"/>
                    <a:gd name="connsiteY23" fmla="*/ 1699143 h 2169949"/>
                    <a:gd name="connsiteX24" fmla="*/ 1143109 w 1645921"/>
                    <a:gd name="connsiteY24" fmla="*/ 1697147 h 2169949"/>
                    <a:gd name="connsiteX25" fmla="*/ 840565 w 1645921"/>
                    <a:gd name="connsiteY25" fmla="*/ 1456129 h 2169949"/>
                    <a:gd name="connsiteX26" fmla="*/ 844195 w 1645921"/>
                    <a:gd name="connsiteY26" fmla="*/ 1670287 h 2169949"/>
                    <a:gd name="connsiteX27" fmla="*/ 1144923 w 1645921"/>
                    <a:gd name="connsiteY27" fmla="*/ 1666838 h 2169949"/>
                    <a:gd name="connsiteX28" fmla="*/ 1145649 w 1645921"/>
                    <a:gd name="connsiteY28" fmla="*/ 1665205 h 2169949"/>
                    <a:gd name="connsiteX29" fmla="*/ 840565 w 1645921"/>
                    <a:gd name="connsiteY29" fmla="*/ 1456129 h 2169949"/>
                    <a:gd name="connsiteX30" fmla="*/ 810075 w 1645921"/>
                    <a:gd name="connsiteY30" fmla="*/ 1455403 h 2169949"/>
                    <a:gd name="connsiteX31" fmla="*/ 517695 w 1645921"/>
                    <a:gd name="connsiteY31" fmla="*/ 1674098 h 2169949"/>
                    <a:gd name="connsiteX32" fmla="*/ 813342 w 1645921"/>
                    <a:gd name="connsiteY32" fmla="*/ 1670650 h 2169949"/>
                    <a:gd name="connsiteX33" fmla="*/ 810075 w 1645921"/>
                    <a:gd name="connsiteY33" fmla="*/ 1455403 h 2169949"/>
                    <a:gd name="connsiteX34" fmla="*/ 530580 w 1645921"/>
                    <a:gd name="connsiteY34" fmla="*/ 1243604 h 2169949"/>
                    <a:gd name="connsiteX35" fmla="*/ 488656 w 1645921"/>
                    <a:gd name="connsiteY35" fmla="*/ 1658308 h 2169949"/>
                    <a:gd name="connsiteX36" fmla="*/ 797915 w 1645921"/>
                    <a:gd name="connsiteY36" fmla="*/ 1426909 h 2169949"/>
                    <a:gd name="connsiteX37" fmla="*/ 530580 w 1645921"/>
                    <a:gd name="connsiteY37" fmla="*/ 1243604 h 2169949"/>
                    <a:gd name="connsiteX38" fmla="*/ 836935 w 1645921"/>
                    <a:gd name="connsiteY38" fmla="*/ 1223277 h 2169949"/>
                    <a:gd name="connsiteX39" fmla="*/ 839658 w 1645921"/>
                    <a:gd name="connsiteY39" fmla="*/ 1395693 h 2169949"/>
                    <a:gd name="connsiteX40" fmla="*/ 1070150 w 1645921"/>
                    <a:gd name="connsiteY40" fmla="*/ 1223277 h 2169949"/>
                    <a:gd name="connsiteX41" fmla="*/ 836935 w 1645921"/>
                    <a:gd name="connsiteY41" fmla="*/ 1223277 h 2169949"/>
                    <a:gd name="connsiteX42" fmla="*/ 553085 w 1645921"/>
                    <a:gd name="connsiteY42" fmla="*/ 1223277 h 2169949"/>
                    <a:gd name="connsiteX43" fmla="*/ 809167 w 1645921"/>
                    <a:gd name="connsiteY43" fmla="*/ 1398778 h 2169949"/>
                    <a:gd name="connsiteX44" fmla="*/ 806445 w 1645921"/>
                    <a:gd name="connsiteY44" fmla="*/ 1223277 h 2169949"/>
                    <a:gd name="connsiteX45" fmla="*/ 553085 w 1645921"/>
                    <a:gd name="connsiteY45" fmla="*/ 1223277 h 2169949"/>
                    <a:gd name="connsiteX46" fmla="*/ 1121148 w 1645921"/>
                    <a:gd name="connsiteY46" fmla="*/ 1222551 h 2169949"/>
                    <a:gd name="connsiteX47" fmla="*/ 849095 w 1645921"/>
                    <a:gd name="connsiteY47" fmla="*/ 1426001 h 2169949"/>
                    <a:gd name="connsiteX48" fmla="*/ 1185940 w 1645921"/>
                    <a:gd name="connsiteY48" fmla="*/ 1656856 h 2169949"/>
                    <a:gd name="connsiteX49" fmla="*/ 1121148 w 1645921"/>
                    <a:gd name="connsiteY49" fmla="*/ 1222551 h 2169949"/>
                    <a:gd name="connsiteX50" fmla="*/ 803178 w 1645921"/>
                    <a:gd name="connsiteY50" fmla="*/ 1009119 h 2169949"/>
                    <a:gd name="connsiteX51" fmla="*/ 570690 w 1645921"/>
                    <a:gd name="connsiteY51" fmla="*/ 1191335 h 2169949"/>
                    <a:gd name="connsiteX52" fmla="*/ 805901 w 1645921"/>
                    <a:gd name="connsiteY52" fmla="*/ 1191335 h 2169949"/>
                    <a:gd name="connsiteX53" fmla="*/ 803178 w 1645921"/>
                    <a:gd name="connsiteY53" fmla="*/ 1009119 h 2169949"/>
                    <a:gd name="connsiteX54" fmla="*/ 833305 w 1645921"/>
                    <a:gd name="connsiteY54" fmla="*/ 992422 h 2169949"/>
                    <a:gd name="connsiteX55" fmla="*/ 836572 w 1645921"/>
                    <a:gd name="connsiteY55" fmla="*/ 1191154 h 2169949"/>
                    <a:gd name="connsiteX56" fmla="*/ 1087391 w 1645921"/>
                    <a:gd name="connsiteY56" fmla="*/ 1191154 h 2169949"/>
                    <a:gd name="connsiteX57" fmla="*/ 833305 w 1645921"/>
                    <a:gd name="connsiteY57" fmla="*/ 992422 h 2169949"/>
                    <a:gd name="connsiteX58" fmla="*/ 1055404 w 1645921"/>
                    <a:gd name="connsiteY58" fmla="*/ 817761 h 2169949"/>
                    <a:gd name="connsiteX59" fmla="*/ 1042745 w 1645921"/>
                    <a:gd name="connsiteY59" fmla="*/ 821277 h 2169949"/>
                    <a:gd name="connsiteX60" fmla="*/ 985031 w 1645921"/>
                    <a:gd name="connsiteY60" fmla="*/ 866468 h 2169949"/>
                    <a:gd name="connsiteX61" fmla="*/ 853269 w 1645921"/>
                    <a:gd name="connsiteY61" fmla="*/ 969918 h 2169949"/>
                    <a:gd name="connsiteX62" fmla="*/ 1113707 w 1645921"/>
                    <a:gd name="connsiteY62" fmla="*/ 1173549 h 2169949"/>
                    <a:gd name="connsiteX63" fmla="*/ 1099007 w 1645921"/>
                    <a:gd name="connsiteY63" fmla="*/ 1072459 h 2169949"/>
                    <a:gd name="connsiteX64" fmla="*/ 1079587 w 1645921"/>
                    <a:gd name="connsiteY64" fmla="*/ 943783 h 2169949"/>
                    <a:gd name="connsiteX65" fmla="*/ 1062346 w 1645921"/>
                    <a:gd name="connsiteY65" fmla="*/ 828537 h 2169949"/>
                    <a:gd name="connsiteX66" fmla="*/ 1055404 w 1645921"/>
                    <a:gd name="connsiteY66" fmla="*/ 817761 h 2169949"/>
                    <a:gd name="connsiteX67" fmla="*/ 576134 w 1645921"/>
                    <a:gd name="connsiteY67" fmla="*/ 791513 h 2169949"/>
                    <a:gd name="connsiteX68" fmla="*/ 537114 w 1645921"/>
                    <a:gd name="connsiteY68" fmla="*/ 1179357 h 2169949"/>
                    <a:gd name="connsiteX69" fmla="*/ 540744 w 1645921"/>
                    <a:gd name="connsiteY69" fmla="*/ 1177179 h 2169949"/>
                    <a:gd name="connsiteX70" fmla="*/ 796100 w 1645921"/>
                    <a:gd name="connsiteY70" fmla="*/ 976996 h 2169949"/>
                    <a:gd name="connsiteX71" fmla="*/ 796100 w 1645921"/>
                    <a:gd name="connsiteY71" fmla="*/ 963384 h 2169949"/>
                    <a:gd name="connsiteX72" fmla="*/ 618240 w 1645921"/>
                    <a:gd name="connsiteY72" fmla="*/ 824181 h 2169949"/>
                    <a:gd name="connsiteX73" fmla="*/ 576134 w 1645921"/>
                    <a:gd name="connsiteY73" fmla="*/ 791513 h 2169949"/>
                    <a:gd name="connsiteX74" fmla="*/ 832035 w 1645921"/>
                    <a:gd name="connsiteY74" fmla="*/ 779716 h 2169949"/>
                    <a:gd name="connsiteX75" fmla="*/ 832035 w 1645921"/>
                    <a:gd name="connsiteY75" fmla="*/ 948865 h 2169949"/>
                    <a:gd name="connsiteX76" fmla="*/ 1031534 w 1645921"/>
                    <a:gd name="connsiteY76" fmla="*/ 792496 h 2169949"/>
                    <a:gd name="connsiteX77" fmla="*/ 1031242 w 1645921"/>
                    <a:gd name="connsiteY77" fmla="*/ 791569 h 2169949"/>
                    <a:gd name="connsiteX78" fmla="*/ 1035405 w 1645921"/>
                    <a:gd name="connsiteY78" fmla="*/ 783570 h 2169949"/>
                    <a:gd name="connsiteX79" fmla="*/ 607714 w 1645921"/>
                    <a:gd name="connsiteY79" fmla="*/ 775723 h 2169949"/>
                    <a:gd name="connsiteX80" fmla="*/ 607351 w 1645921"/>
                    <a:gd name="connsiteY80" fmla="*/ 777720 h 2169949"/>
                    <a:gd name="connsiteX81" fmla="*/ 800637 w 1645921"/>
                    <a:gd name="connsiteY81" fmla="*/ 928901 h 2169949"/>
                    <a:gd name="connsiteX82" fmla="*/ 800637 w 1645921"/>
                    <a:gd name="connsiteY82" fmla="*/ 779353 h 2169949"/>
                    <a:gd name="connsiteX83" fmla="*/ 607714 w 1645921"/>
                    <a:gd name="connsiteY83" fmla="*/ 775723 h 2169949"/>
                    <a:gd name="connsiteX84" fmla="*/ 796931 w 1645921"/>
                    <a:gd name="connsiteY84" fmla="*/ 594770 h 2169949"/>
                    <a:gd name="connsiteX85" fmla="*/ 605840 w 1645921"/>
                    <a:gd name="connsiteY85" fmla="*/ 744540 h 2169949"/>
                    <a:gd name="connsiteX86" fmla="*/ 799169 w 1645921"/>
                    <a:gd name="connsiteY86" fmla="*/ 744540 h 2169949"/>
                    <a:gd name="connsiteX87" fmla="*/ 796931 w 1645921"/>
                    <a:gd name="connsiteY87" fmla="*/ 594770 h 2169949"/>
                    <a:gd name="connsiteX88" fmla="*/ 821693 w 1645921"/>
                    <a:gd name="connsiteY88" fmla="*/ 581046 h 2169949"/>
                    <a:gd name="connsiteX89" fmla="*/ 824378 w 1645921"/>
                    <a:gd name="connsiteY89" fmla="*/ 744391 h 2169949"/>
                    <a:gd name="connsiteX90" fmla="*/ 1030536 w 1645921"/>
                    <a:gd name="connsiteY90" fmla="*/ 744391 h 2169949"/>
                    <a:gd name="connsiteX91" fmla="*/ 821693 w 1645921"/>
                    <a:gd name="connsiteY91" fmla="*/ 581046 h 2169949"/>
                    <a:gd name="connsiteX92" fmla="*/ 1004245 w 1645921"/>
                    <a:gd name="connsiteY92" fmla="*/ 437486 h 2169949"/>
                    <a:gd name="connsiteX93" fmla="*/ 993840 w 1645921"/>
                    <a:gd name="connsiteY93" fmla="*/ 440376 h 2169949"/>
                    <a:gd name="connsiteX94" fmla="*/ 946402 w 1645921"/>
                    <a:gd name="connsiteY94" fmla="*/ 477520 h 2169949"/>
                    <a:gd name="connsiteX95" fmla="*/ 838102 w 1645921"/>
                    <a:gd name="connsiteY95" fmla="*/ 562549 h 2169949"/>
                    <a:gd name="connsiteX96" fmla="*/ 1052166 w 1645921"/>
                    <a:gd name="connsiteY96" fmla="*/ 729921 h 2169949"/>
                    <a:gd name="connsiteX97" fmla="*/ 1040084 w 1645921"/>
                    <a:gd name="connsiteY97" fmla="*/ 646831 h 2169949"/>
                    <a:gd name="connsiteX98" fmla="*/ 1024122 w 1645921"/>
                    <a:gd name="connsiteY98" fmla="*/ 541068 h 2169949"/>
                    <a:gd name="connsiteX99" fmla="*/ 1009951 w 1645921"/>
                    <a:gd name="connsiteY99" fmla="*/ 446343 h 2169949"/>
                    <a:gd name="connsiteX100" fmla="*/ 1004245 w 1645921"/>
                    <a:gd name="connsiteY100" fmla="*/ 437486 h 2169949"/>
                    <a:gd name="connsiteX101" fmla="*/ 610315 w 1645921"/>
                    <a:gd name="connsiteY101" fmla="*/ 415911 h 2169949"/>
                    <a:gd name="connsiteX102" fmla="*/ 578243 w 1645921"/>
                    <a:gd name="connsiteY102" fmla="*/ 734695 h 2169949"/>
                    <a:gd name="connsiteX103" fmla="*/ 581226 w 1645921"/>
                    <a:gd name="connsiteY103" fmla="*/ 732905 h 2169949"/>
                    <a:gd name="connsiteX104" fmla="*/ 791113 w 1645921"/>
                    <a:gd name="connsiteY104" fmla="*/ 568367 h 2169949"/>
                    <a:gd name="connsiteX105" fmla="*/ 791113 w 1645921"/>
                    <a:gd name="connsiteY105" fmla="*/ 557179 h 2169949"/>
                    <a:gd name="connsiteX106" fmla="*/ 644923 w 1645921"/>
                    <a:gd name="connsiteY106" fmla="*/ 442763 h 2169949"/>
                    <a:gd name="connsiteX107" fmla="*/ 610315 w 1645921"/>
                    <a:gd name="connsiteY107" fmla="*/ 415911 h 2169949"/>
                    <a:gd name="connsiteX108" fmla="*/ 1030322 w 1645921"/>
                    <a:gd name="connsiteY108" fmla="*/ 412680 h 2169949"/>
                    <a:gd name="connsiteX109" fmla="*/ 1030686 w 1645921"/>
                    <a:gd name="connsiteY109" fmla="*/ 414569 h 2169949"/>
                    <a:gd name="connsiteX110" fmla="*/ 1050973 w 1645921"/>
                    <a:gd name="connsiteY110" fmla="*/ 551361 h 2169949"/>
                    <a:gd name="connsiteX111" fmla="*/ 1068427 w 1645921"/>
                    <a:gd name="connsiteY111" fmla="*/ 666821 h 2169949"/>
                    <a:gd name="connsiteX112" fmla="*/ 1079316 w 1645921"/>
                    <a:gd name="connsiteY112" fmla="*/ 739618 h 2169949"/>
                    <a:gd name="connsiteX113" fmla="*/ 1079763 w 1645921"/>
                    <a:gd name="connsiteY113" fmla="*/ 743198 h 2169949"/>
                    <a:gd name="connsiteX114" fmla="*/ 1080791 w 1645921"/>
                    <a:gd name="connsiteY114" fmla="*/ 744748 h 2169949"/>
                    <a:gd name="connsiteX115" fmla="*/ 1476534 w 1645921"/>
                    <a:gd name="connsiteY115" fmla="*/ 412680 h 2169949"/>
                    <a:gd name="connsiteX116" fmla="*/ 820649 w 1645921"/>
                    <a:gd name="connsiteY116" fmla="*/ 412680 h 2169949"/>
                    <a:gd name="connsiteX117" fmla="*/ 820649 w 1645921"/>
                    <a:gd name="connsiteY117" fmla="*/ 545245 h 2169949"/>
                    <a:gd name="connsiteX118" fmla="*/ 989779 w 1645921"/>
                    <a:gd name="connsiteY118" fmla="*/ 412680 h 2169949"/>
                    <a:gd name="connsiteX119" fmla="*/ 646336 w 1645921"/>
                    <a:gd name="connsiteY119" fmla="*/ 412680 h 2169949"/>
                    <a:gd name="connsiteX120" fmla="*/ 794842 w 1645921"/>
                    <a:gd name="connsiteY120" fmla="*/ 528836 h 2169949"/>
                    <a:gd name="connsiteX121" fmla="*/ 794842 w 1645921"/>
                    <a:gd name="connsiteY121" fmla="*/ 412680 h 2169949"/>
                    <a:gd name="connsiteX122" fmla="*/ 171855 w 1645921"/>
                    <a:gd name="connsiteY122" fmla="*/ 412680 h 2169949"/>
                    <a:gd name="connsiteX123" fmla="*/ 553095 w 1645921"/>
                    <a:gd name="connsiteY123" fmla="*/ 732578 h 2169949"/>
                    <a:gd name="connsiteX124" fmla="*/ 562729 w 1645921"/>
                    <a:gd name="connsiteY124" fmla="*/ 639075 h 2169949"/>
                    <a:gd name="connsiteX125" fmla="*/ 570635 w 1645921"/>
                    <a:gd name="connsiteY125" fmla="*/ 559864 h 2169949"/>
                    <a:gd name="connsiteX126" fmla="*/ 580630 w 1645921"/>
                    <a:gd name="connsiteY126" fmla="*/ 462155 h 2169949"/>
                    <a:gd name="connsiteX127" fmla="*/ 585568 w 1645921"/>
                    <a:gd name="connsiteY127" fmla="*/ 412680 h 2169949"/>
                    <a:gd name="connsiteX128" fmla="*/ 789920 w 1645921"/>
                    <a:gd name="connsiteY128" fmla="*/ 135167 h 2169949"/>
                    <a:gd name="connsiteX129" fmla="*/ 630156 w 1645921"/>
                    <a:gd name="connsiteY129" fmla="*/ 377723 h 2169949"/>
                    <a:gd name="connsiteX130" fmla="*/ 794395 w 1645921"/>
                    <a:gd name="connsiteY130" fmla="*/ 380706 h 2169949"/>
                    <a:gd name="connsiteX131" fmla="*/ 791411 w 1645921"/>
                    <a:gd name="connsiteY131" fmla="*/ 135764 h 2169949"/>
                    <a:gd name="connsiteX132" fmla="*/ 789920 w 1645921"/>
                    <a:gd name="connsiteY132" fmla="*/ 135167 h 2169949"/>
                    <a:gd name="connsiteX133" fmla="*/ 818262 w 1645921"/>
                    <a:gd name="connsiteY133" fmla="*/ 127261 h 2169949"/>
                    <a:gd name="connsiteX134" fmla="*/ 816622 w 1645921"/>
                    <a:gd name="connsiteY134" fmla="*/ 127559 h 2169949"/>
                    <a:gd name="connsiteX135" fmla="*/ 819456 w 1645921"/>
                    <a:gd name="connsiteY135" fmla="*/ 381303 h 2169949"/>
                    <a:gd name="connsiteX136" fmla="*/ 989513 w 1645921"/>
                    <a:gd name="connsiteY136" fmla="*/ 384138 h 2169949"/>
                    <a:gd name="connsiteX137" fmla="*/ 818262 w 1645921"/>
                    <a:gd name="connsiteY137" fmla="*/ 127261 h 2169949"/>
                    <a:gd name="connsiteX138" fmla="*/ 762323 w 1645921"/>
                    <a:gd name="connsiteY138" fmla="*/ 118161 h 2169949"/>
                    <a:gd name="connsiteX139" fmla="*/ 658647 w 1645921"/>
                    <a:gd name="connsiteY139" fmla="*/ 118908 h 2169949"/>
                    <a:gd name="connsiteX140" fmla="*/ 642089 w 1645921"/>
                    <a:gd name="connsiteY140" fmla="*/ 120101 h 2169949"/>
                    <a:gd name="connsiteX141" fmla="*/ 638807 w 1645921"/>
                    <a:gd name="connsiteY141" fmla="*/ 135914 h 2169949"/>
                    <a:gd name="connsiteX142" fmla="*/ 638658 w 1645921"/>
                    <a:gd name="connsiteY142" fmla="*/ 136659 h 2169949"/>
                    <a:gd name="connsiteX143" fmla="*/ 628812 w 1645921"/>
                    <a:gd name="connsiteY143" fmla="*/ 232876 h 2169949"/>
                    <a:gd name="connsiteX144" fmla="*/ 620310 w 1645921"/>
                    <a:gd name="connsiteY144" fmla="*/ 316562 h 2169949"/>
                    <a:gd name="connsiteX145" fmla="*/ 617028 w 1645921"/>
                    <a:gd name="connsiteY145" fmla="*/ 350424 h 2169949"/>
                    <a:gd name="connsiteX146" fmla="*/ 618371 w 1645921"/>
                    <a:gd name="connsiteY146" fmla="*/ 350723 h 2169949"/>
                    <a:gd name="connsiteX147" fmla="*/ 771720 w 1645921"/>
                    <a:gd name="connsiteY147" fmla="*/ 118161 h 2169949"/>
                    <a:gd name="connsiteX148" fmla="*/ 762323 w 1645921"/>
                    <a:gd name="connsiteY148" fmla="*/ 118161 h 2169949"/>
                    <a:gd name="connsiteX149" fmla="*/ 954457 w 1645921"/>
                    <a:gd name="connsiteY149" fmla="*/ 116819 h 2169949"/>
                    <a:gd name="connsiteX150" fmla="*/ 886733 w 1645921"/>
                    <a:gd name="connsiteY150" fmla="*/ 117416 h 2169949"/>
                    <a:gd name="connsiteX151" fmla="*/ 841384 w 1645921"/>
                    <a:gd name="connsiteY151" fmla="*/ 117416 h 2169949"/>
                    <a:gd name="connsiteX152" fmla="*/ 993392 w 1645921"/>
                    <a:gd name="connsiteY152" fmla="*/ 345800 h 2169949"/>
                    <a:gd name="connsiteX153" fmla="*/ 994585 w 1645921"/>
                    <a:gd name="connsiteY153" fmla="*/ 345352 h 2169949"/>
                    <a:gd name="connsiteX154" fmla="*/ 989513 w 1645921"/>
                    <a:gd name="connsiteY154" fmla="*/ 308208 h 2169949"/>
                    <a:gd name="connsiteX155" fmla="*/ 961767 w 1645921"/>
                    <a:gd name="connsiteY155" fmla="*/ 123233 h 2169949"/>
                    <a:gd name="connsiteX156" fmla="*/ 954457 w 1645921"/>
                    <a:gd name="connsiteY156" fmla="*/ 116819 h 2169949"/>
                    <a:gd name="connsiteX157" fmla="*/ 686185 w 1645921"/>
                    <a:gd name="connsiteY157" fmla="*/ 0 h 2169949"/>
                    <a:gd name="connsiteX158" fmla="*/ 934104 w 1645921"/>
                    <a:gd name="connsiteY158" fmla="*/ 0 h 2169949"/>
                    <a:gd name="connsiteX159" fmla="*/ 970742 w 1645921"/>
                    <a:gd name="connsiteY159" fmla="*/ 36638 h 2169949"/>
                    <a:gd name="connsiteX160" fmla="*/ 961098 w 1645921"/>
                    <a:gd name="connsiteY160" fmla="*/ 59922 h 2169949"/>
                    <a:gd name="connsiteX161" fmla="*/ 1051055 w 1645921"/>
                    <a:gd name="connsiteY161" fmla="*/ 59922 h 2169949"/>
                    <a:gd name="connsiteX162" fmla="*/ 1073915 w 1645921"/>
                    <a:gd name="connsiteY162" fmla="*/ 82782 h 2169949"/>
                    <a:gd name="connsiteX163" fmla="*/ 1073914 w 1645921"/>
                    <a:gd name="connsiteY163" fmla="*/ 82782 h 2169949"/>
                    <a:gd name="connsiteX164" fmla="*/ 1051054 w 1645921"/>
                    <a:gd name="connsiteY164" fmla="*/ 105642 h 2169949"/>
                    <a:gd name="connsiteX165" fmla="*/ 984543 w 1645921"/>
                    <a:gd name="connsiteY165" fmla="*/ 105642 h 2169949"/>
                    <a:gd name="connsiteX166" fmla="*/ 1025912 w 1645921"/>
                    <a:gd name="connsiteY166" fmla="*/ 382944 h 2169949"/>
                    <a:gd name="connsiteX167" fmla="*/ 1029492 w 1645921"/>
                    <a:gd name="connsiteY167" fmla="*/ 382348 h 2169949"/>
                    <a:gd name="connsiteX168" fmla="*/ 1029641 w 1645921"/>
                    <a:gd name="connsiteY168" fmla="*/ 383839 h 2169949"/>
                    <a:gd name="connsiteX169" fmla="*/ 1029470 w 1645921"/>
                    <a:gd name="connsiteY169" fmla="*/ 385248 h 2169949"/>
                    <a:gd name="connsiteX170" fmla="*/ 1157032 w 1645921"/>
                    <a:gd name="connsiteY170" fmla="*/ 385248 h 2169949"/>
                    <a:gd name="connsiteX171" fmla="*/ 1157032 w 1645921"/>
                    <a:gd name="connsiteY171" fmla="*/ 310832 h 2169949"/>
                    <a:gd name="connsiteX172" fmla="*/ 1126536 w 1645921"/>
                    <a:gd name="connsiteY172" fmla="*/ 310832 h 2169949"/>
                    <a:gd name="connsiteX173" fmla="*/ 1117392 w 1645921"/>
                    <a:gd name="connsiteY173" fmla="*/ 301688 h 2169949"/>
                    <a:gd name="connsiteX174" fmla="*/ 1126536 w 1645921"/>
                    <a:gd name="connsiteY174" fmla="*/ 292544 h 2169949"/>
                    <a:gd name="connsiteX175" fmla="*/ 1157032 w 1645921"/>
                    <a:gd name="connsiteY175" fmla="*/ 292544 h 2169949"/>
                    <a:gd name="connsiteX176" fmla="*/ 1157032 w 1645921"/>
                    <a:gd name="connsiteY176" fmla="*/ 282034 h 2169949"/>
                    <a:gd name="connsiteX177" fmla="*/ 1126536 w 1645921"/>
                    <a:gd name="connsiteY177" fmla="*/ 282034 h 2169949"/>
                    <a:gd name="connsiteX178" fmla="*/ 1117392 w 1645921"/>
                    <a:gd name="connsiteY178" fmla="*/ 272890 h 2169949"/>
                    <a:gd name="connsiteX179" fmla="*/ 1126536 w 1645921"/>
                    <a:gd name="connsiteY179" fmla="*/ 263746 h 2169949"/>
                    <a:gd name="connsiteX180" fmla="*/ 1157032 w 1645921"/>
                    <a:gd name="connsiteY180" fmla="*/ 263746 h 2169949"/>
                    <a:gd name="connsiteX181" fmla="*/ 1157032 w 1645921"/>
                    <a:gd name="connsiteY181" fmla="*/ 253236 h 2169949"/>
                    <a:gd name="connsiteX182" fmla="*/ 1126536 w 1645921"/>
                    <a:gd name="connsiteY182" fmla="*/ 253236 h 2169949"/>
                    <a:gd name="connsiteX183" fmla="*/ 1117392 w 1645921"/>
                    <a:gd name="connsiteY183" fmla="*/ 244092 h 2169949"/>
                    <a:gd name="connsiteX184" fmla="*/ 1126536 w 1645921"/>
                    <a:gd name="connsiteY184" fmla="*/ 234948 h 2169949"/>
                    <a:gd name="connsiteX185" fmla="*/ 1157032 w 1645921"/>
                    <a:gd name="connsiteY185" fmla="*/ 234948 h 2169949"/>
                    <a:gd name="connsiteX186" fmla="*/ 1157032 w 1645921"/>
                    <a:gd name="connsiteY186" fmla="*/ 219866 h 2169949"/>
                    <a:gd name="connsiteX187" fmla="*/ 1170748 w 1645921"/>
                    <a:gd name="connsiteY187" fmla="*/ 206150 h 2169949"/>
                    <a:gd name="connsiteX188" fmla="*/ 1184464 w 1645921"/>
                    <a:gd name="connsiteY188" fmla="*/ 219866 h 2169949"/>
                    <a:gd name="connsiteX189" fmla="*/ 1184464 w 1645921"/>
                    <a:gd name="connsiteY189" fmla="*/ 234948 h 2169949"/>
                    <a:gd name="connsiteX190" fmla="*/ 1210556 w 1645921"/>
                    <a:gd name="connsiteY190" fmla="*/ 234948 h 2169949"/>
                    <a:gd name="connsiteX191" fmla="*/ 1219700 w 1645921"/>
                    <a:gd name="connsiteY191" fmla="*/ 244092 h 2169949"/>
                    <a:gd name="connsiteX192" fmla="*/ 1210556 w 1645921"/>
                    <a:gd name="connsiteY192" fmla="*/ 253236 h 2169949"/>
                    <a:gd name="connsiteX193" fmla="*/ 1184464 w 1645921"/>
                    <a:gd name="connsiteY193" fmla="*/ 253236 h 2169949"/>
                    <a:gd name="connsiteX194" fmla="*/ 1184464 w 1645921"/>
                    <a:gd name="connsiteY194" fmla="*/ 263746 h 2169949"/>
                    <a:gd name="connsiteX195" fmla="*/ 1210556 w 1645921"/>
                    <a:gd name="connsiteY195" fmla="*/ 263746 h 2169949"/>
                    <a:gd name="connsiteX196" fmla="*/ 1219700 w 1645921"/>
                    <a:gd name="connsiteY196" fmla="*/ 272890 h 2169949"/>
                    <a:gd name="connsiteX197" fmla="*/ 1210556 w 1645921"/>
                    <a:gd name="connsiteY197" fmla="*/ 282034 h 2169949"/>
                    <a:gd name="connsiteX198" fmla="*/ 1184464 w 1645921"/>
                    <a:gd name="connsiteY198" fmla="*/ 282034 h 2169949"/>
                    <a:gd name="connsiteX199" fmla="*/ 1184464 w 1645921"/>
                    <a:gd name="connsiteY199" fmla="*/ 292544 h 2169949"/>
                    <a:gd name="connsiteX200" fmla="*/ 1210556 w 1645921"/>
                    <a:gd name="connsiteY200" fmla="*/ 292544 h 2169949"/>
                    <a:gd name="connsiteX201" fmla="*/ 1219700 w 1645921"/>
                    <a:gd name="connsiteY201" fmla="*/ 301688 h 2169949"/>
                    <a:gd name="connsiteX202" fmla="*/ 1210556 w 1645921"/>
                    <a:gd name="connsiteY202" fmla="*/ 310832 h 2169949"/>
                    <a:gd name="connsiteX203" fmla="*/ 1184464 w 1645921"/>
                    <a:gd name="connsiteY203" fmla="*/ 310832 h 2169949"/>
                    <a:gd name="connsiteX204" fmla="*/ 1184464 w 1645921"/>
                    <a:gd name="connsiteY204" fmla="*/ 385248 h 2169949"/>
                    <a:gd name="connsiteX205" fmla="*/ 1315794 w 1645921"/>
                    <a:gd name="connsiteY205" fmla="*/ 385248 h 2169949"/>
                    <a:gd name="connsiteX206" fmla="*/ 1315794 w 1645921"/>
                    <a:gd name="connsiteY206" fmla="*/ 310832 h 2169949"/>
                    <a:gd name="connsiteX207" fmla="*/ 1286537 w 1645921"/>
                    <a:gd name="connsiteY207" fmla="*/ 310832 h 2169949"/>
                    <a:gd name="connsiteX208" fmla="*/ 1277393 w 1645921"/>
                    <a:gd name="connsiteY208" fmla="*/ 301688 h 2169949"/>
                    <a:gd name="connsiteX209" fmla="*/ 1286537 w 1645921"/>
                    <a:gd name="connsiteY209" fmla="*/ 292544 h 2169949"/>
                    <a:gd name="connsiteX210" fmla="*/ 1315794 w 1645921"/>
                    <a:gd name="connsiteY210" fmla="*/ 292544 h 2169949"/>
                    <a:gd name="connsiteX211" fmla="*/ 1315794 w 1645921"/>
                    <a:gd name="connsiteY211" fmla="*/ 282034 h 2169949"/>
                    <a:gd name="connsiteX212" fmla="*/ 1286537 w 1645921"/>
                    <a:gd name="connsiteY212" fmla="*/ 282034 h 2169949"/>
                    <a:gd name="connsiteX213" fmla="*/ 1277393 w 1645921"/>
                    <a:gd name="connsiteY213" fmla="*/ 272890 h 2169949"/>
                    <a:gd name="connsiteX214" fmla="*/ 1286537 w 1645921"/>
                    <a:gd name="connsiteY214" fmla="*/ 263746 h 2169949"/>
                    <a:gd name="connsiteX215" fmla="*/ 1315794 w 1645921"/>
                    <a:gd name="connsiteY215" fmla="*/ 263746 h 2169949"/>
                    <a:gd name="connsiteX216" fmla="*/ 1315794 w 1645921"/>
                    <a:gd name="connsiteY216" fmla="*/ 253236 h 2169949"/>
                    <a:gd name="connsiteX217" fmla="*/ 1286537 w 1645921"/>
                    <a:gd name="connsiteY217" fmla="*/ 253236 h 2169949"/>
                    <a:gd name="connsiteX218" fmla="*/ 1277393 w 1645921"/>
                    <a:gd name="connsiteY218" fmla="*/ 244092 h 2169949"/>
                    <a:gd name="connsiteX219" fmla="*/ 1286537 w 1645921"/>
                    <a:gd name="connsiteY219" fmla="*/ 234948 h 2169949"/>
                    <a:gd name="connsiteX220" fmla="*/ 1315794 w 1645921"/>
                    <a:gd name="connsiteY220" fmla="*/ 234948 h 2169949"/>
                    <a:gd name="connsiteX221" fmla="*/ 1315794 w 1645921"/>
                    <a:gd name="connsiteY221" fmla="*/ 219866 h 2169949"/>
                    <a:gd name="connsiteX222" fmla="*/ 1329510 w 1645921"/>
                    <a:gd name="connsiteY222" fmla="*/ 206150 h 2169949"/>
                    <a:gd name="connsiteX223" fmla="*/ 1343226 w 1645921"/>
                    <a:gd name="connsiteY223" fmla="*/ 219866 h 2169949"/>
                    <a:gd name="connsiteX224" fmla="*/ 1343226 w 1645921"/>
                    <a:gd name="connsiteY224" fmla="*/ 234948 h 2169949"/>
                    <a:gd name="connsiteX225" fmla="*/ 1370557 w 1645921"/>
                    <a:gd name="connsiteY225" fmla="*/ 234948 h 2169949"/>
                    <a:gd name="connsiteX226" fmla="*/ 1379701 w 1645921"/>
                    <a:gd name="connsiteY226" fmla="*/ 244092 h 2169949"/>
                    <a:gd name="connsiteX227" fmla="*/ 1370557 w 1645921"/>
                    <a:gd name="connsiteY227" fmla="*/ 253236 h 2169949"/>
                    <a:gd name="connsiteX228" fmla="*/ 1343226 w 1645921"/>
                    <a:gd name="connsiteY228" fmla="*/ 253236 h 2169949"/>
                    <a:gd name="connsiteX229" fmla="*/ 1343226 w 1645921"/>
                    <a:gd name="connsiteY229" fmla="*/ 263746 h 2169949"/>
                    <a:gd name="connsiteX230" fmla="*/ 1370557 w 1645921"/>
                    <a:gd name="connsiteY230" fmla="*/ 263746 h 2169949"/>
                    <a:gd name="connsiteX231" fmla="*/ 1379701 w 1645921"/>
                    <a:gd name="connsiteY231" fmla="*/ 272890 h 2169949"/>
                    <a:gd name="connsiteX232" fmla="*/ 1370557 w 1645921"/>
                    <a:gd name="connsiteY232" fmla="*/ 282034 h 2169949"/>
                    <a:gd name="connsiteX233" fmla="*/ 1343226 w 1645921"/>
                    <a:gd name="connsiteY233" fmla="*/ 282034 h 2169949"/>
                    <a:gd name="connsiteX234" fmla="*/ 1343226 w 1645921"/>
                    <a:gd name="connsiteY234" fmla="*/ 292544 h 2169949"/>
                    <a:gd name="connsiteX235" fmla="*/ 1370557 w 1645921"/>
                    <a:gd name="connsiteY235" fmla="*/ 292544 h 2169949"/>
                    <a:gd name="connsiteX236" fmla="*/ 1379701 w 1645921"/>
                    <a:gd name="connsiteY236" fmla="*/ 301688 h 2169949"/>
                    <a:gd name="connsiteX237" fmla="*/ 1370557 w 1645921"/>
                    <a:gd name="connsiteY237" fmla="*/ 310832 h 2169949"/>
                    <a:gd name="connsiteX238" fmla="*/ 1343226 w 1645921"/>
                    <a:gd name="connsiteY238" fmla="*/ 310832 h 2169949"/>
                    <a:gd name="connsiteX239" fmla="*/ 1343226 w 1645921"/>
                    <a:gd name="connsiteY239" fmla="*/ 385248 h 2169949"/>
                    <a:gd name="connsiteX240" fmla="*/ 1497488 w 1645921"/>
                    <a:gd name="connsiteY240" fmla="*/ 385248 h 2169949"/>
                    <a:gd name="connsiteX241" fmla="*/ 1505347 w 1645921"/>
                    <a:gd name="connsiteY241" fmla="*/ 388503 h 2169949"/>
                    <a:gd name="connsiteX242" fmla="*/ 1505405 w 1645921"/>
                    <a:gd name="connsiteY242" fmla="*/ 388454 h 2169949"/>
                    <a:gd name="connsiteX243" fmla="*/ 1524728 w 1645921"/>
                    <a:gd name="connsiteY243" fmla="*/ 390145 h 2169949"/>
                    <a:gd name="connsiteX244" fmla="*/ 1523038 w 1645921"/>
                    <a:gd name="connsiteY244" fmla="*/ 409469 h 2169949"/>
                    <a:gd name="connsiteX245" fmla="*/ 1085083 w 1645921"/>
                    <a:gd name="connsiteY245" fmla="*/ 776956 h 2169949"/>
                    <a:gd name="connsiteX246" fmla="*/ 1087573 w 1645921"/>
                    <a:gd name="connsiteY246" fmla="*/ 789880 h 2169949"/>
                    <a:gd name="connsiteX247" fmla="*/ 1112255 w 1645921"/>
                    <a:gd name="connsiteY247" fmla="*/ 956306 h 2169949"/>
                    <a:gd name="connsiteX248" fmla="*/ 1133490 w 1645921"/>
                    <a:gd name="connsiteY248" fmla="*/ 1096779 h 2169949"/>
                    <a:gd name="connsiteX249" fmla="*/ 1146738 w 1645921"/>
                    <a:gd name="connsiteY249" fmla="*/ 1185346 h 2169949"/>
                    <a:gd name="connsiteX250" fmla="*/ 1147283 w 1645921"/>
                    <a:gd name="connsiteY250" fmla="*/ 1189702 h 2169949"/>
                    <a:gd name="connsiteX251" fmla="*/ 1153816 w 1645921"/>
                    <a:gd name="connsiteY251" fmla="*/ 1215292 h 2169949"/>
                    <a:gd name="connsiteX252" fmla="*/ 1156176 w 1645921"/>
                    <a:gd name="connsiteY252" fmla="*/ 1249956 h 2169949"/>
                    <a:gd name="connsiteX253" fmla="*/ 1190114 w 1645921"/>
                    <a:gd name="connsiteY253" fmla="*/ 1475367 h 2169949"/>
                    <a:gd name="connsiteX254" fmla="*/ 1217701 w 1645921"/>
                    <a:gd name="connsiteY254" fmla="*/ 1659579 h 2169949"/>
                    <a:gd name="connsiteX255" fmla="*/ 1221875 w 1645921"/>
                    <a:gd name="connsiteY255" fmla="*/ 1665931 h 2169949"/>
                    <a:gd name="connsiteX256" fmla="*/ 1224235 w 1645921"/>
                    <a:gd name="connsiteY256" fmla="*/ 1671920 h 2169949"/>
                    <a:gd name="connsiteX257" fmla="*/ 1235668 w 1645921"/>
                    <a:gd name="connsiteY257" fmla="*/ 1781903 h 2169949"/>
                    <a:gd name="connsiteX258" fmla="*/ 1258718 w 1645921"/>
                    <a:gd name="connsiteY258" fmla="*/ 1935625 h 2169949"/>
                    <a:gd name="connsiteX259" fmla="*/ 1281222 w 1645921"/>
                    <a:gd name="connsiteY259" fmla="*/ 2087713 h 2169949"/>
                    <a:gd name="connsiteX260" fmla="*/ 1286826 w 1645921"/>
                    <a:gd name="connsiteY260" fmla="*/ 2124229 h 2169949"/>
                    <a:gd name="connsiteX261" fmla="*/ 1623061 w 1645921"/>
                    <a:gd name="connsiteY261" fmla="*/ 2124229 h 2169949"/>
                    <a:gd name="connsiteX262" fmla="*/ 1636122 w 1645921"/>
                    <a:gd name="connsiteY262" fmla="*/ 2129640 h 2169949"/>
                    <a:gd name="connsiteX263" fmla="*/ 1640572 w 1645921"/>
                    <a:gd name="connsiteY263" fmla="*/ 2129637 h 2169949"/>
                    <a:gd name="connsiteX264" fmla="*/ 1640572 w 1645921"/>
                    <a:gd name="connsiteY264" fmla="*/ 2134176 h 2169949"/>
                    <a:gd name="connsiteX265" fmla="*/ 1645921 w 1645921"/>
                    <a:gd name="connsiteY265" fmla="*/ 2147089 h 2169949"/>
                    <a:gd name="connsiteX266" fmla="*/ 1645920 w 1645921"/>
                    <a:gd name="connsiteY266" fmla="*/ 2147089 h 2169949"/>
                    <a:gd name="connsiteX267" fmla="*/ 1640572 w 1645921"/>
                    <a:gd name="connsiteY267" fmla="*/ 2160000 h 2169949"/>
                    <a:gd name="connsiteX268" fmla="*/ 1640572 w 1645921"/>
                    <a:gd name="connsiteY268" fmla="*/ 2166683 h 2169949"/>
                    <a:gd name="connsiteX269" fmla="*/ 1630945 w 1645921"/>
                    <a:gd name="connsiteY269" fmla="*/ 2166683 h 2169949"/>
                    <a:gd name="connsiteX270" fmla="*/ 1623060 w 1645921"/>
                    <a:gd name="connsiteY270" fmla="*/ 2169949 h 2169949"/>
                    <a:gd name="connsiteX271" fmla="*/ 22860 w 1645921"/>
                    <a:gd name="connsiteY271" fmla="*/ 2169948 h 2169949"/>
                    <a:gd name="connsiteX272" fmla="*/ 14978 w 1645921"/>
                    <a:gd name="connsiteY272" fmla="*/ 2166683 h 2169949"/>
                    <a:gd name="connsiteX273" fmla="*/ 5349 w 1645921"/>
                    <a:gd name="connsiteY273" fmla="*/ 2166683 h 2169949"/>
                    <a:gd name="connsiteX274" fmla="*/ 5349 w 1645921"/>
                    <a:gd name="connsiteY274" fmla="*/ 2160002 h 2169949"/>
                    <a:gd name="connsiteX275" fmla="*/ 0 w 1645921"/>
                    <a:gd name="connsiteY275" fmla="*/ 2147089 h 2169949"/>
                    <a:gd name="connsiteX276" fmla="*/ 6696 w 1645921"/>
                    <a:gd name="connsiteY276" fmla="*/ 2130925 h 2169949"/>
                    <a:gd name="connsiteX277" fmla="*/ 22860 w 1645921"/>
                    <a:gd name="connsiteY277" fmla="*/ 2124229 h 2169949"/>
                    <a:gd name="connsiteX278" fmla="*/ 410941 w 1645921"/>
                    <a:gd name="connsiteY278" fmla="*/ 2124229 h 2169949"/>
                    <a:gd name="connsiteX279" fmla="*/ 415334 w 1645921"/>
                    <a:gd name="connsiteY279" fmla="*/ 2082631 h 2169949"/>
                    <a:gd name="connsiteX280" fmla="*/ 427676 w 1645921"/>
                    <a:gd name="connsiteY280" fmla="*/ 1961033 h 2169949"/>
                    <a:gd name="connsiteX281" fmla="*/ 437295 w 1645921"/>
                    <a:gd name="connsiteY281" fmla="*/ 1862847 h 2169949"/>
                    <a:gd name="connsiteX282" fmla="*/ 449455 w 1645921"/>
                    <a:gd name="connsiteY282" fmla="*/ 1745786 h 2169949"/>
                    <a:gd name="connsiteX283" fmla="*/ 453447 w 1645921"/>
                    <a:gd name="connsiteY283" fmla="*/ 1706221 h 2169949"/>
                    <a:gd name="connsiteX284" fmla="*/ 444554 w 1645921"/>
                    <a:gd name="connsiteY284" fmla="*/ 1691158 h 2169949"/>
                    <a:gd name="connsiteX285" fmla="*/ 458348 w 1645921"/>
                    <a:gd name="connsiteY285" fmla="*/ 1653227 h 2169949"/>
                    <a:gd name="connsiteX286" fmla="*/ 475045 w 1645921"/>
                    <a:gd name="connsiteY286" fmla="*/ 1492971 h 2169949"/>
                    <a:gd name="connsiteX287" fmla="*/ 488112 w 1645921"/>
                    <a:gd name="connsiteY287" fmla="*/ 1357761 h 2169949"/>
                    <a:gd name="connsiteX288" fmla="*/ 501179 w 1645921"/>
                    <a:gd name="connsiteY288" fmla="*/ 1231626 h 2169949"/>
                    <a:gd name="connsiteX289" fmla="*/ 490834 w 1645921"/>
                    <a:gd name="connsiteY289" fmla="*/ 1215473 h 2169949"/>
                    <a:gd name="connsiteX290" fmla="*/ 505898 w 1645921"/>
                    <a:gd name="connsiteY290" fmla="*/ 1182805 h 2169949"/>
                    <a:gd name="connsiteX291" fmla="*/ 518239 w 1645921"/>
                    <a:gd name="connsiteY291" fmla="*/ 1063022 h 2169949"/>
                    <a:gd name="connsiteX292" fmla="*/ 527858 w 1645921"/>
                    <a:gd name="connsiteY292" fmla="*/ 966651 h 2169949"/>
                    <a:gd name="connsiteX293" fmla="*/ 540018 w 1645921"/>
                    <a:gd name="connsiteY293" fmla="*/ 847775 h 2169949"/>
                    <a:gd name="connsiteX294" fmla="*/ 548341 w 1645921"/>
                    <a:gd name="connsiteY294" fmla="*/ 764399 h 2169949"/>
                    <a:gd name="connsiteX295" fmla="*/ 132037 w 1645921"/>
                    <a:gd name="connsiteY295" fmla="*/ 415079 h 2169949"/>
                    <a:gd name="connsiteX296" fmla="*/ 129621 w 1645921"/>
                    <a:gd name="connsiteY296" fmla="*/ 410438 h 2169949"/>
                    <a:gd name="connsiteX297" fmla="*/ 125334 w 1645921"/>
                    <a:gd name="connsiteY297" fmla="*/ 408662 h 2169949"/>
                    <a:gd name="connsiteX298" fmla="*/ 121316 w 1645921"/>
                    <a:gd name="connsiteY298" fmla="*/ 398964 h 2169949"/>
                    <a:gd name="connsiteX299" fmla="*/ 135032 w 1645921"/>
                    <a:gd name="connsiteY299" fmla="*/ 385248 h 2169949"/>
                    <a:gd name="connsiteX300" fmla="*/ 301963 w 1645921"/>
                    <a:gd name="connsiteY300" fmla="*/ 385248 h 2169949"/>
                    <a:gd name="connsiteX301" fmla="*/ 301963 w 1645921"/>
                    <a:gd name="connsiteY301" fmla="*/ 319242 h 2169949"/>
                    <a:gd name="connsiteX302" fmla="*/ 274367 w 1645921"/>
                    <a:gd name="connsiteY302" fmla="*/ 319242 h 2169949"/>
                    <a:gd name="connsiteX303" fmla="*/ 265223 w 1645921"/>
                    <a:gd name="connsiteY303" fmla="*/ 310098 h 2169949"/>
                    <a:gd name="connsiteX304" fmla="*/ 274367 w 1645921"/>
                    <a:gd name="connsiteY304" fmla="*/ 300954 h 2169949"/>
                    <a:gd name="connsiteX305" fmla="*/ 301963 w 1645921"/>
                    <a:gd name="connsiteY305" fmla="*/ 300954 h 2169949"/>
                    <a:gd name="connsiteX306" fmla="*/ 301963 w 1645921"/>
                    <a:gd name="connsiteY306" fmla="*/ 290444 h 2169949"/>
                    <a:gd name="connsiteX307" fmla="*/ 274367 w 1645921"/>
                    <a:gd name="connsiteY307" fmla="*/ 290444 h 2169949"/>
                    <a:gd name="connsiteX308" fmla="*/ 265223 w 1645921"/>
                    <a:gd name="connsiteY308" fmla="*/ 281300 h 2169949"/>
                    <a:gd name="connsiteX309" fmla="*/ 274367 w 1645921"/>
                    <a:gd name="connsiteY309" fmla="*/ 272156 h 2169949"/>
                    <a:gd name="connsiteX310" fmla="*/ 301963 w 1645921"/>
                    <a:gd name="connsiteY310" fmla="*/ 272156 h 2169949"/>
                    <a:gd name="connsiteX311" fmla="*/ 301963 w 1645921"/>
                    <a:gd name="connsiteY311" fmla="*/ 261646 h 2169949"/>
                    <a:gd name="connsiteX312" fmla="*/ 274367 w 1645921"/>
                    <a:gd name="connsiteY312" fmla="*/ 261646 h 2169949"/>
                    <a:gd name="connsiteX313" fmla="*/ 265223 w 1645921"/>
                    <a:gd name="connsiteY313" fmla="*/ 252502 h 2169949"/>
                    <a:gd name="connsiteX314" fmla="*/ 274367 w 1645921"/>
                    <a:gd name="connsiteY314" fmla="*/ 243358 h 2169949"/>
                    <a:gd name="connsiteX315" fmla="*/ 301963 w 1645921"/>
                    <a:gd name="connsiteY315" fmla="*/ 243358 h 2169949"/>
                    <a:gd name="connsiteX316" fmla="*/ 301963 w 1645921"/>
                    <a:gd name="connsiteY316" fmla="*/ 219866 h 2169949"/>
                    <a:gd name="connsiteX317" fmla="*/ 315679 w 1645921"/>
                    <a:gd name="connsiteY317" fmla="*/ 206150 h 2169949"/>
                    <a:gd name="connsiteX318" fmla="*/ 329395 w 1645921"/>
                    <a:gd name="connsiteY318" fmla="*/ 219866 h 2169949"/>
                    <a:gd name="connsiteX319" fmla="*/ 329395 w 1645921"/>
                    <a:gd name="connsiteY319" fmla="*/ 243358 h 2169949"/>
                    <a:gd name="connsiteX320" fmla="*/ 358387 w 1645921"/>
                    <a:gd name="connsiteY320" fmla="*/ 243358 h 2169949"/>
                    <a:gd name="connsiteX321" fmla="*/ 367531 w 1645921"/>
                    <a:gd name="connsiteY321" fmla="*/ 252502 h 2169949"/>
                    <a:gd name="connsiteX322" fmla="*/ 358387 w 1645921"/>
                    <a:gd name="connsiteY322" fmla="*/ 261646 h 2169949"/>
                    <a:gd name="connsiteX323" fmla="*/ 329395 w 1645921"/>
                    <a:gd name="connsiteY323" fmla="*/ 261646 h 2169949"/>
                    <a:gd name="connsiteX324" fmla="*/ 329395 w 1645921"/>
                    <a:gd name="connsiteY324" fmla="*/ 272156 h 2169949"/>
                    <a:gd name="connsiteX325" fmla="*/ 358387 w 1645921"/>
                    <a:gd name="connsiteY325" fmla="*/ 272156 h 2169949"/>
                    <a:gd name="connsiteX326" fmla="*/ 367531 w 1645921"/>
                    <a:gd name="connsiteY326" fmla="*/ 281300 h 2169949"/>
                    <a:gd name="connsiteX327" fmla="*/ 358387 w 1645921"/>
                    <a:gd name="connsiteY327" fmla="*/ 290444 h 2169949"/>
                    <a:gd name="connsiteX328" fmla="*/ 329395 w 1645921"/>
                    <a:gd name="connsiteY328" fmla="*/ 290444 h 2169949"/>
                    <a:gd name="connsiteX329" fmla="*/ 329395 w 1645921"/>
                    <a:gd name="connsiteY329" fmla="*/ 300954 h 2169949"/>
                    <a:gd name="connsiteX330" fmla="*/ 358387 w 1645921"/>
                    <a:gd name="connsiteY330" fmla="*/ 300954 h 2169949"/>
                    <a:gd name="connsiteX331" fmla="*/ 367531 w 1645921"/>
                    <a:gd name="connsiteY331" fmla="*/ 310098 h 2169949"/>
                    <a:gd name="connsiteX332" fmla="*/ 358387 w 1645921"/>
                    <a:gd name="connsiteY332" fmla="*/ 319242 h 2169949"/>
                    <a:gd name="connsiteX333" fmla="*/ 329395 w 1645921"/>
                    <a:gd name="connsiteY333" fmla="*/ 319242 h 2169949"/>
                    <a:gd name="connsiteX334" fmla="*/ 329395 w 1645921"/>
                    <a:gd name="connsiteY334" fmla="*/ 385248 h 2169949"/>
                    <a:gd name="connsiteX335" fmla="*/ 447531 w 1645921"/>
                    <a:gd name="connsiteY335" fmla="*/ 385248 h 2169949"/>
                    <a:gd name="connsiteX336" fmla="*/ 447531 w 1645921"/>
                    <a:gd name="connsiteY336" fmla="*/ 315782 h 2169949"/>
                    <a:gd name="connsiteX337" fmla="*/ 417009 w 1645921"/>
                    <a:gd name="connsiteY337" fmla="*/ 315782 h 2169949"/>
                    <a:gd name="connsiteX338" fmla="*/ 407865 w 1645921"/>
                    <a:gd name="connsiteY338" fmla="*/ 306638 h 2169949"/>
                    <a:gd name="connsiteX339" fmla="*/ 417009 w 1645921"/>
                    <a:gd name="connsiteY339" fmla="*/ 297494 h 2169949"/>
                    <a:gd name="connsiteX340" fmla="*/ 447531 w 1645921"/>
                    <a:gd name="connsiteY340" fmla="*/ 297494 h 2169949"/>
                    <a:gd name="connsiteX341" fmla="*/ 447531 w 1645921"/>
                    <a:gd name="connsiteY341" fmla="*/ 286984 h 2169949"/>
                    <a:gd name="connsiteX342" fmla="*/ 417009 w 1645921"/>
                    <a:gd name="connsiteY342" fmla="*/ 286984 h 2169949"/>
                    <a:gd name="connsiteX343" fmla="*/ 407865 w 1645921"/>
                    <a:gd name="connsiteY343" fmla="*/ 277840 h 2169949"/>
                    <a:gd name="connsiteX344" fmla="*/ 417009 w 1645921"/>
                    <a:gd name="connsiteY344" fmla="*/ 268696 h 2169949"/>
                    <a:gd name="connsiteX345" fmla="*/ 447531 w 1645921"/>
                    <a:gd name="connsiteY345" fmla="*/ 268696 h 2169949"/>
                    <a:gd name="connsiteX346" fmla="*/ 447531 w 1645921"/>
                    <a:gd name="connsiteY346" fmla="*/ 258186 h 2169949"/>
                    <a:gd name="connsiteX347" fmla="*/ 417009 w 1645921"/>
                    <a:gd name="connsiteY347" fmla="*/ 258186 h 2169949"/>
                    <a:gd name="connsiteX348" fmla="*/ 407865 w 1645921"/>
                    <a:gd name="connsiteY348" fmla="*/ 249042 h 2169949"/>
                    <a:gd name="connsiteX349" fmla="*/ 417009 w 1645921"/>
                    <a:gd name="connsiteY349" fmla="*/ 239898 h 2169949"/>
                    <a:gd name="connsiteX350" fmla="*/ 447531 w 1645921"/>
                    <a:gd name="connsiteY350" fmla="*/ 239898 h 2169949"/>
                    <a:gd name="connsiteX351" fmla="*/ 447531 w 1645921"/>
                    <a:gd name="connsiteY351" fmla="*/ 219866 h 2169949"/>
                    <a:gd name="connsiteX352" fmla="*/ 461247 w 1645921"/>
                    <a:gd name="connsiteY352" fmla="*/ 206150 h 2169949"/>
                    <a:gd name="connsiteX353" fmla="*/ 474963 w 1645921"/>
                    <a:gd name="connsiteY353" fmla="*/ 219866 h 2169949"/>
                    <a:gd name="connsiteX354" fmla="*/ 474963 w 1645921"/>
                    <a:gd name="connsiteY354" fmla="*/ 239898 h 2169949"/>
                    <a:gd name="connsiteX355" fmla="*/ 501029 w 1645921"/>
                    <a:gd name="connsiteY355" fmla="*/ 239898 h 2169949"/>
                    <a:gd name="connsiteX356" fmla="*/ 510173 w 1645921"/>
                    <a:gd name="connsiteY356" fmla="*/ 249042 h 2169949"/>
                    <a:gd name="connsiteX357" fmla="*/ 501029 w 1645921"/>
                    <a:gd name="connsiteY357" fmla="*/ 258186 h 2169949"/>
                    <a:gd name="connsiteX358" fmla="*/ 474963 w 1645921"/>
                    <a:gd name="connsiteY358" fmla="*/ 258186 h 2169949"/>
                    <a:gd name="connsiteX359" fmla="*/ 474963 w 1645921"/>
                    <a:gd name="connsiteY359" fmla="*/ 268696 h 2169949"/>
                    <a:gd name="connsiteX360" fmla="*/ 501029 w 1645921"/>
                    <a:gd name="connsiteY360" fmla="*/ 268696 h 2169949"/>
                    <a:gd name="connsiteX361" fmla="*/ 510173 w 1645921"/>
                    <a:gd name="connsiteY361" fmla="*/ 277840 h 2169949"/>
                    <a:gd name="connsiteX362" fmla="*/ 501029 w 1645921"/>
                    <a:gd name="connsiteY362" fmla="*/ 286984 h 2169949"/>
                    <a:gd name="connsiteX363" fmla="*/ 474963 w 1645921"/>
                    <a:gd name="connsiteY363" fmla="*/ 286984 h 2169949"/>
                    <a:gd name="connsiteX364" fmla="*/ 474963 w 1645921"/>
                    <a:gd name="connsiteY364" fmla="*/ 297494 h 2169949"/>
                    <a:gd name="connsiteX365" fmla="*/ 501029 w 1645921"/>
                    <a:gd name="connsiteY365" fmla="*/ 297494 h 2169949"/>
                    <a:gd name="connsiteX366" fmla="*/ 510173 w 1645921"/>
                    <a:gd name="connsiteY366" fmla="*/ 306638 h 2169949"/>
                    <a:gd name="connsiteX367" fmla="*/ 501029 w 1645921"/>
                    <a:gd name="connsiteY367" fmla="*/ 315782 h 2169949"/>
                    <a:gd name="connsiteX368" fmla="*/ 474963 w 1645921"/>
                    <a:gd name="connsiteY368" fmla="*/ 315782 h 2169949"/>
                    <a:gd name="connsiteX369" fmla="*/ 474963 w 1645921"/>
                    <a:gd name="connsiteY369" fmla="*/ 385248 h 2169949"/>
                    <a:gd name="connsiteX370" fmla="*/ 588306 w 1645921"/>
                    <a:gd name="connsiteY370" fmla="*/ 385248 h 2169949"/>
                    <a:gd name="connsiteX371" fmla="*/ 588536 w 1645921"/>
                    <a:gd name="connsiteY371" fmla="*/ 382944 h 2169949"/>
                    <a:gd name="connsiteX372" fmla="*/ 598679 w 1645921"/>
                    <a:gd name="connsiteY372" fmla="*/ 284490 h 2169949"/>
                    <a:gd name="connsiteX373" fmla="*/ 606437 w 1645921"/>
                    <a:gd name="connsiteY373" fmla="*/ 206025 h 2169949"/>
                    <a:gd name="connsiteX374" fmla="*/ 616580 w 1645921"/>
                    <a:gd name="connsiteY374" fmla="*/ 107571 h 2169949"/>
                    <a:gd name="connsiteX375" fmla="*/ 616580 w 1645921"/>
                    <a:gd name="connsiteY375" fmla="*/ 105641 h 2169949"/>
                    <a:gd name="connsiteX376" fmla="*/ 569236 w 1645921"/>
                    <a:gd name="connsiteY376" fmla="*/ 105641 h 2169949"/>
                    <a:gd name="connsiteX377" fmla="*/ 553072 w 1645921"/>
                    <a:gd name="connsiteY377" fmla="*/ 98945 h 2169949"/>
                    <a:gd name="connsiteX378" fmla="*/ 546376 w 1645921"/>
                    <a:gd name="connsiteY378" fmla="*/ 82781 h 2169949"/>
                    <a:gd name="connsiteX379" fmla="*/ 553072 w 1645921"/>
                    <a:gd name="connsiteY379" fmla="*/ 66617 h 2169949"/>
                    <a:gd name="connsiteX380" fmla="*/ 569236 w 1645921"/>
                    <a:gd name="connsiteY380" fmla="*/ 59922 h 2169949"/>
                    <a:gd name="connsiteX381" fmla="*/ 659192 w 1645921"/>
                    <a:gd name="connsiteY381" fmla="*/ 59922 h 2169949"/>
                    <a:gd name="connsiteX382" fmla="*/ 649547 w 1645921"/>
                    <a:gd name="connsiteY382" fmla="*/ 36638 h 2169949"/>
                    <a:gd name="connsiteX383" fmla="*/ 686185 w 1645921"/>
                    <a:gd name="connsiteY383" fmla="*/ 0 h 2169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</a:cxnLst>
                  <a:rect l="l" t="t" r="r" b="b"/>
                  <a:pathLst>
                    <a:path w="1645921" h="2169949">
                      <a:moveTo>
                        <a:pt x="817516" y="1935988"/>
                      </a:moveTo>
                      <a:lnTo>
                        <a:pt x="513238" y="2124229"/>
                      </a:lnTo>
                      <a:lnTo>
                        <a:pt x="820226" y="2124229"/>
                      </a:lnTo>
                      <a:close/>
                      <a:moveTo>
                        <a:pt x="848006" y="1933084"/>
                      </a:moveTo>
                      <a:lnTo>
                        <a:pt x="851058" y="2124229"/>
                      </a:lnTo>
                      <a:lnTo>
                        <a:pt x="1165501" y="2124229"/>
                      </a:lnTo>
                      <a:close/>
                      <a:moveTo>
                        <a:pt x="483030" y="1713663"/>
                      </a:moveTo>
                      <a:lnTo>
                        <a:pt x="441567" y="2124229"/>
                      </a:lnTo>
                      <a:lnTo>
                        <a:pt x="456637" y="2124229"/>
                      </a:lnTo>
                      <a:lnTo>
                        <a:pt x="806082" y="1908038"/>
                      </a:lnTo>
                      <a:cubicBezTo>
                        <a:pt x="698096" y="1843065"/>
                        <a:pt x="591198" y="1778817"/>
                        <a:pt x="483030" y="1713663"/>
                      </a:cubicBezTo>
                      <a:close/>
                      <a:moveTo>
                        <a:pt x="1192837" y="1703681"/>
                      </a:moveTo>
                      <a:cubicBezTo>
                        <a:pt x="1082854" y="1771921"/>
                        <a:pt x="973779" y="1839254"/>
                        <a:pt x="863251" y="1907494"/>
                      </a:cubicBezTo>
                      <a:lnTo>
                        <a:pt x="1223376" y="2124229"/>
                      </a:lnTo>
                      <a:lnTo>
                        <a:pt x="1255703" y="2124229"/>
                      </a:lnTo>
                      <a:close/>
                      <a:moveTo>
                        <a:pt x="813705" y="1701321"/>
                      </a:moveTo>
                      <a:cubicBezTo>
                        <a:pt x="718422" y="1702229"/>
                        <a:pt x="624048" y="1703318"/>
                        <a:pt x="529673" y="1704407"/>
                      </a:cubicBezTo>
                      <a:cubicBezTo>
                        <a:pt x="529492" y="1705133"/>
                        <a:pt x="529310" y="1705859"/>
                        <a:pt x="529129" y="1706584"/>
                      </a:cubicBezTo>
                      <a:cubicBezTo>
                        <a:pt x="624411" y="1763935"/>
                        <a:pt x="719874" y="1821286"/>
                        <a:pt x="816608" y="1879544"/>
                      </a:cubicBezTo>
                      <a:cubicBezTo>
                        <a:pt x="815701" y="1819108"/>
                        <a:pt x="814794" y="1760668"/>
                        <a:pt x="813705" y="1701321"/>
                      </a:cubicBezTo>
                      <a:close/>
                      <a:moveTo>
                        <a:pt x="1143109" y="1697147"/>
                      </a:moveTo>
                      <a:cubicBezTo>
                        <a:pt x="1043471" y="1698236"/>
                        <a:pt x="944014" y="1699325"/>
                        <a:pt x="844376" y="1700595"/>
                      </a:cubicBezTo>
                      <a:cubicBezTo>
                        <a:pt x="845284" y="1762120"/>
                        <a:pt x="846191" y="1821467"/>
                        <a:pt x="847280" y="1882630"/>
                      </a:cubicBezTo>
                      <a:cubicBezTo>
                        <a:pt x="947281" y="1820742"/>
                        <a:pt x="1045467" y="1759943"/>
                        <a:pt x="1143835" y="1699143"/>
                      </a:cubicBezTo>
                      <a:cubicBezTo>
                        <a:pt x="1143653" y="1698417"/>
                        <a:pt x="1143290" y="1697873"/>
                        <a:pt x="1143109" y="1697147"/>
                      </a:cubicBezTo>
                      <a:close/>
                      <a:moveTo>
                        <a:pt x="840565" y="1456129"/>
                      </a:moveTo>
                      <a:cubicBezTo>
                        <a:pt x="841835" y="1528906"/>
                        <a:pt x="842924" y="1599506"/>
                        <a:pt x="844195" y="1670287"/>
                      </a:cubicBezTo>
                      <a:cubicBezTo>
                        <a:pt x="944922" y="1669016"/>
                        <a:pt x="1044923" y="1667927"/>
                        <a:pt x="1144923" y="1666838"/>
                      </a:cubicBezTo>
                      <a:cubicBezTo>
                        <a:pt x="1145105" y="1666294"/>
                        <a:pt x="1145286" y="1665749"/>
                        <a:pt x="1145649" y="1665205"/>
                      </a:cubicBezTo>
                      <a:cubicBezTo>
                        <a:pt x="1044378" y="1595876"/>
                        <a:pt x="942925" y="1526365"/>
                        <a:pt x="840565" y="1456129"/>
                      </a:cubicBezTo>
                      <a:close/>
                      <a:moveTo>
                        <a:pt x="810075" y="1455403"/>
                      </a:moveTo>
                      <a:cubicBezTo>
                        <a:pt x="712252" y="1528362"/>
                        <a:pt x="616062" y="1600413"/>
                        <a:pt x="517695" y="1674098"/>
                      </a:cubicBezTo>
                      <a:cubicBezTo>
                        <a:pt x="617877" y="1672827"/>
                        <a:pt x="715156" y="1671738"/>
                        <a:pt x="813342" y="1670650"/>
                      </a:cubicBezTo>
                      <a:cubicBezTo>
                        <a:pt x="812253" y="1598780"/>
                        <a:pt x="811164" y="1527999"/>
                        <a:pt x="810075" y="1455403"/>
                      </a:cubicBezTo>
                      <a:close/>
                      <a:moveTo>
                        <a:pt x="530580" y="1243604"/>
                      </a:moveTo>
                      <a:cubicBezTo>
                        <a:pt x="516606" y="1382081"/>
                        <a:pt x="502813" y="1518924"/>
                        <a:pt x="488656" y="1658308"/>
                      </a:cubicBezTo>
                      <a:cubicBezTo>
                        <a:pt x="593013" y="1580268"/>
                        <a:pt x="695010" y="1504042"/>
                        <a:pt x="797915" y="1426909"/>
                      </a:cubicBezTo>
                      <a:cubicBezTo>
                        <a:pt x="708440" y="1365565"/>
                        <a:pt x="620055" y="1304948"/>
                        <a:pt x="530580" y="1243604"/>
                      </a:cubicBezTo>
                      <a:close/>
                      <a:moveTo>
                        <a:pt x="836935" y="1223277"/>
                      </a:moveTo>
                      <a:cubicBezTo>
                        <a:pt x="837843" y="1280628"/>
                        <a:pt x="838750" y="1337071"/>
                        <a:pt x="839658" y="1395693"/>
                      </a:cubicBezTo>
                      <a:cubicBezTo>
                        <a:pt x="917154" y="1337797"/>
                        <a:pt x="993016" y="1280991"/>
                        <a:pt x="1070150" y="1223277"/>
                      </a:cubicBezTo>
                      <a:cubicBezTo>
                        <a:pt x="991202" y="1223277"/>
                        <a:pt x="914068" y="1223277"/>
                        <a:pt x="836935" y="1223277"/>
                      </a:cubicBezTo>
                      <a:close/>
                      <a:moveTo>
                        <a:pt x="553085" y="1223277"/>
                      </a:moveTo>
                      <a:cubicBezTo>
                        <a:pt x="639111" y="1282080"/>
                        <a:pt x="723323" y="1339975"/>
                        <a:pt x="809167" y="1398778"/>
                      </a:cubicBezTo>
                      <a:cubicBezTo>
                        <a:pt x="808260" y="1338886"/>
                        <a:pt x="807352" y="1280991"/>
                        <a:pt x="806445" y="1223277"/>
                      </a:cubicBezTo>
                      <a:cubicBezTo>
                        <a:pt x="722052" y="1223277"/>
                        <a:pt x="638567" y="1223277"/>
                        <a:pt x="553085" y="1223277"/>
                      </a:cubicBezTo>
                      <a:close/>
                      <a:moveTo>
                        <a:pt x="1121148" y="1222551"/>
                      </a:moveTo>
                      <a:cubicBezTo>
                        <a:pt x="1029859" y="1290973"/>
                        <a:pt x="940021" y="1358124"/>
                        <a:pt x="849095" y="1426001"/>
                      </a:cubicBezTo>
                      <a:cubicBezTo>
                        <a:pt x="961800" y="1503135"/>
                        <a:pt x="1073235" y="1579542"/>
                        <a:pt x="1185940" y="1656856"/>
                      </a:cubicBezTo>
                      <a:cubicBezTo>
                        <a:pt x="1164161" y="1511665"/>
                        <a:pt x="1142746" y="1367925"/>
                        <a:pt x="1121148" y="1222551"/>
                      </a:cubicBezTo>
                      <a:close/>
                      <a:moveTo>
                        <a:pt x="803178" y="1009119"/>
                      </a:moveTo>
                      <a:cubicBezTo>
                        <a:pt x="724956" y="1070463"/>
                        <a:pt x="648367" y="1130354"/>
                        <a:pt x="570690" y="1191335"/>
                      </a:cubicBezTo>
                      <a:cubicBezTo>
                        <a:pt x="650001" y="1191335"/>
                        <a:pt x="727315" y="1191335"/>
                        <a:pt x="805901" y="1191335"/>
                      </a:cubicBezTo>
                      <a:cubicBezTo>
                        <a:pt x="804993" y="1130899"/>
                        <a:pt x="804086" y="1070826"/>
                        <a:pt x="803178" y="1009119"/>
                      </a:cubicBezTo>
                      <a:close/>
                      <a:moveTo>
                        <a:pt x="833305" y="992422"/>
                      </a:moveTo>
                      <a:cubicBezTo>
                        <a:pt x="834394" y="1059936"/>
                        <a:pt x="835483" y="1125636"/>
                        <a:pt x="836572" y="1191154"/>
                      </a:cubicBezTo>
                      <a:cubicBezTo>
                        <a:pt x="920421" y="1191154"/>
                        <a:pt x="1003180" y="1191154"/>
                        <a:pt x="1087391" y="1191154"/>
                      </a:cubicBezTo>
                      <a:cubicBezTo>
                        <a:pt x="1002272" y="1124547"/>
                        <a:pt x="918424" y="1059029"/>
                        <a:pt x="833305" y="992422"/>
                      </a:cubicBezTo>
                      <a:close/>
                      <a:moveTo>
                        <a:pt x="1055404" y="817761"/>
                      </a:moveTo>
                      <a:cubicBezTo>
                        <a:pt x="1051910" y="816514"/>
                        <a:pt x="1047464" y="817648"/>
                        <a:pt x="1042745" y="821277"/>
                      </a:cubicBezTo>
                      <a:cubicBezTo>
                        <a:pt x="1023507" y="836341"/>
                        <a:pt x="1004269" y="851405"/>
                        <a:pt x="985031" y="866468"/>
                      </a:cubicBezTo>
                      <a:cubicBezTo>
                        <a:pt x="941473" y="900770"/>
                        <a:pt x="897916" y="934890"/>
                        <a:pt x="853269" y="969918"/>
                      </a:cubicBezTo>
                      <a:cubicBezTo>
                        <a:pt x="940384" y="1037976"/>
                        <a:pt x="1026411" y="1105309"/>
                        <a:pt x="1113707" y="1173549"/>
                      </a:cubicBezTo>
                      <a:cubicBezTo>
                        <a:pt x="1108625" y="1138521"/>
                        <a:pt x="1103907" y="1105490"/>
                        <a:pt x="1099007" y="1072459"/>
                      </a:cubicBezTo>
                      <a:cubicBezTo>
                        <a:pt x="1092654" y="1029628"/>
                        <a:pt x="1086121" y="986615"/>
                        <a:pt x="1079587" y="943783"/>
                      </a:cubicBezTo>
                      <a:cubicBezTo>
                        <a:pt x="1073779" y="905307"/>
                        <a:pt x="1068335" y="866831"/>
                        <a:pt x="1062346" y="828537"/>
                      </a:cubicBezTo>
                      <a:cubicBezTo>
                        <a:pt x="1061439" y="822639"/>
                        <a:pt x="1058898" y="819009"/>
                        <a:pt x="1055404" y="817761"/>
                      </a:cubicBezTo>
                      <a:close/>
                      <a:moveTo>
                        <a:pt x="576134" y="791513"/>
                      </a:moveTo>
                      <a:cubicBezTo>
                        <a:pt x="563067" y="921460"/>
                        <a:pt x="550181" y="1049773"/>
                        <a:pt x="537114" y="1179357"/>
                      </a:cubicBezTo>
                      <a:cubicBezTo>
                        <a:pt x="539292" y="1178086"/>
                        <a:pt x="540199" y="1177723"/>
                        <a:pt x="540744" y="1177179"/>
                      </a:cubicBezTo>
                      <a:cubicBezTo>
                        <a:pt x="625863" y="1110391"/>
                        <a:pt x="710981" y="1043602"/>
                        <a:pt x="796100" y="976996"/>
                      </a:cubicBezTo>
                      <a:cubicBezTo>
                        <a:pt x="804449" y="970462"/>
                        <a:pt x="804449" y="969918"/>
                        <a:pt x="796100" y="963384"/>
                      </a:cubicBezTo>
                      <a:cubicBezTo>
                        <a:pt x="736934" y="916923"/>
                        <a:pt x="677587" y="870643"/>
                        <a:pt x="618240" y="824181"/>
                      </a:cubicBezTo>
                      <a:cubicBezTo>
                        <a:pt x="604628" y="813473"/>
                        <a:pt x="590835" y="802947"/>
                        <a:pt x="576134" y="791513"/>
                      </a:cubicBezTo>
                      <a:close/>
                      <a:moveTo>
                        <a:pt x="832035" y="779716"/>
                      </a:moveTo>
                      <a:cubicBezTo>
                        <a:pt x="832035" y="836160"/>
                        <a:pt x="832035" y="891151"/>
                        <a:pt x="832035" y="948865"/>
                      </a:cubicBezTo>
                      <a:lnTo>
                        <a:pt x="1031534" y="792496"/>
                      </a:lnTo>
                      <a:lnTo>
                        <a:pt x="1031242" y="791569"/>
                      </a:lnTo>
                      <a:lnTo>
                        <a:pt x="1035405" y="783570"/>
                      </a:lnTo>
                      <a:close/>
                      <a:moveTo>
                        <a:pt x="607714" y="775723"/>
                      </a:moveTo>
                      <a:cubicBezTo>
                        <a:pt x="607532" y="776449"/>
                        <a:pt x="607532" y="776994"/>
                        <a:pt x="607351" y="777720"/>
                      </a:cubicBezTo>
                      <a:cubicBezTo>
                        <a:pt x="671598" y="827993"/>
                        <a:pt x="735845" y="878265"/>
                        <a:pt x="800637" y="928901"/>
                      </a:cubicBezTo>
                      <a:cubicBezTo>
                        <a:pt x="800637" y="878810"/>
                        <a:pt x="800637" y="829626"/>
                        <a:pt x="800637" y="779353"/>
                      </a:cubicBezTo>
                      <a:cubicBezTo>
                        <a:pt x="735119" y="778083"/>
                        <a:pt x="671417" y="776812"/>
                        <a:pt x="607714" y="775723"/>
                      </a:cubicBezTo>
                      <a:close/>
                      <a:moveTo>
                        <a:pt x="796931" y="594770"/>
                      </a:moveTo>
                      <a:cubicBezTo>
                        <a:pt x="732637" y="645191"/>
                        <a:pt x="669686" y="694418"/>
                        <a:pt x="605840" y="744540"/>
                      </a:cubicBezTo>
                      <a:cubicBezTo>
                        <a:pt x="671029" y="744540"/>
                        <a:pt x="734576" y="744540"/>
                        <a:pt x="799169" y="744540"/>
                      </a:cubicBezTo>
                      <a:cubicBezTo>
                        <a:pt x="798423" y="694866"/>
                        <a:pt x="797677" y="645489"/>
                        <a:pt x="796931" y="594770"/>
                      </a:cubicBezTo>
                      <a:close/>
                      <a:moveTo>
                        <a:pt x="821693" y="581046"/>
                      </a:moveTo>
                      <a:cubicBezTo>
                        <a:pt x="822588" y="636538"/>
                        <a:pt x="823483" y="690540"/>
                        <a:pt x="824378" y="744391"/>
                      </a:cubicBezTo>
                      <a:cubicBezTo>
                        <a:pt x="893297" y="744391"/>
                        <a:pt x="961320" y="744391"/>
                        <a:pt x="1030536" y="744391"/>
                      </a:cubicBezTo>
                      <a:cubicBezTo>
                        <a:pt x="960574" y="689645"/>
                        <a:pt x="891656" y="635793"/>
                        <a:pt x="821693" y="581046"/>
                      </a:cubicBezTo>
                      <a:close/>
                      <a:moveTo>
                        <a:pt x="1004245" y="437486"/>
                      </a:moveTo>
                      <a:cubicBezTo>
                        <a:pt x="1001373" y="436461"/>
                        <a:pt x="997719" y="437393"/>
                        <a:pt x="993840" y="440376"/>
                      </a:cubicBezTo>
                      <a:cubicBezTo>
                        <a:pt x="978027" y="452757"/>
                        <a:pt x="962215" y="465139"/>
                        <a:pt x="946402" y="477520"/>
                      </a:cubicBezTo>
                      <a:cubicBezTo>
                        <a:pt x="910601" y="505714"/>
                        <a:pt x="874799" y="533758"/>
                        <a:pt x="838102" y="562549"/>
                      </a:cubicBezTo>
                      <a:cubicBezTo>
                        <a:pt x="909705" y="618489"/>
                        <a:pt x="980414" y="673832"/>
                        <a:pt x="1052166" y="729921"/>
                      </a:cubicBezTo>
                      <a:cubicBezTo>
                        <a:pt x="1047989" y="701130"/>
                        <a:pt x="1044111" y="673981"/>
                        <a:pt x="1040084" y="646831"/>
                      </a:cubicBezTo>
                      <a:cubicBezTo>
                        <a:pt x="1034862" y="611627"/>
                        <a:pt x="1029492" y="576273"/>
                        <a:pt x="1024122" y="541068"/>
                      </a:cubicBezTo>
                      <a:cubicBezTo>
                        <a:pt x="1019348" y="509443"/>
                        <a:pt x="1014873" y="477818"/>
                        <a:pt x="1009951" y="446343"/>
                      </a:cubicBezTo>
                      <a:cubicBezTo>
                        <a:pt x="1009205" y="441495"/>
                        <a:pt x="1007117" y="438511"/>
                        <a:pt x="1004245" y="437486"/>
                      </a:cubicBezTo>
                      <a:close/>
                      <a:moveTo>
                        <a:pt x="610315" y="415911"/>
                      </a:moveTo>
                      <a:cubicBezTo>
                        <a:pt x="599575" y="522720"/>
                        <a:pt x="588983" y="628185"/>
                        <a:pt x="578243" y="734695"/>
                      </a:cubicBezTo>
                      <a:cubicBezTo>
                        <a:pt x="580033" y="733650"/>
                        <a:pt x="580778" y="733352"/>
                        <a:pt x="581226" y="732905"/>
                      </a:cubicBezTo>
                      <a:cubicBezTo>
                        <a:pt x="651189" y="678009"/>
                        <a:pt x="721151" y="623113"/>
                        <a:pt x="791113" y="568367"/>
                      </a:cubicBezTo>
                      <a:cubicBezTo>
                        <a:pt x="797975" y="562996"/>
                        <a:pt x="797975" y="562549"/>
                        <a:pt x="791113" y="557179"/>
                      </a:cubicBezTo>
                      <a:cubicBezTo>
                        <a:pt x="742482" y="518991"/>
                        <a:pt x="693703" y="480951"/>
                        <a:pt x="644923" y="442763"/>
                      </a:cubicBezTo>
                      <a:cubicBezTo>
                        <a:pt x="633735" y="433961"/>
                        <a:pt x="622398" y="425309"/>
                        <a:pt x="610315" y="415911"/>
                      </a:cubicBezTo>
                      <a:close/>
                      <a:moveTo>
                        <a:pt x="1030322" y="412680"/>
                      </a:moveTo>
                      <a:lnTo>
                        <a:pt x="1030686" y="414569"/>
                      </a:lnTo>
                      <a:cubicBezTo>
                        <a:pt x="1037100" y="460216"/>
                        <a:pt x="1044111" y="505714"/>
                        <a:pt x="1050973" y="551361"/>
                      </a:cubicBezTo>
                      <a:cubicBezTo>
                        <a:pt x="1056790" y="589847"/>
                        <a:pt x="1062608" y="628335"/>
                        <a:pt x="1068427" y="666821"/>
                      </a:cubicBezTo>
                      <a:cubicBezTo>
                        <a:pt x="1072006" y="691136"/>
                        <a:pt x="1075736" y="715302"/>
                        <a:pt x="1079316" y="739618"/>
                      </a:cubicBezTo>
                      <a:cubicBezTo>
                        <a:pt x="1079465" y="740811"/>
                        <a:pt x="1079167" y="742900"/>
                        <a:pt x="1079763" y="743198"/>
                      </a:cubicBezTo>
                      <a:lnTo>
                        <a:pt x="1080791" y="744748"/>
                      </a:lnTo>
                      <a:lnTo>
                        <a:pt x="1476534" y="412680"/>
                      </a:lnTo>
                      <a:close/>
                      <a:moveTo>
                        <a:pt x="820649" y="412680"/>
                      </a:moveTo>
                      <a:lnTo>
                        <a:pt x="820649" y="545245"/>
                      </a:lnTo>
                      <a:lnTo>
                        <a:pt x="989779" y="412680"/>
                      </a:lnTo>
                      <a:close/>
                      <a:moveTo>
                        <a:pt x="646336" y="412680"/>
                      </a:moveTo>
                      <a:lnTo>
                        <a:pt x="794842" y="528836"/>
                      </a:lnTo>
                      <a:lnTo>
                        <a:pt x="794842" y="412680"/>
                      </a:lnTo>
                      <a:close/>
                      <a:moveTo>
                        <a:pt x="171855" y="412680"/>
                      </a:moveTo>
                      <a:lnTo>
                        <a:pt x="553095" y="732578"/>
                      </a:lnTo>
                      <a:lnTo>
                        <a:pt x="562729" y="639075"/>
                      </a:lnTo>
                      <a:cubicBezTo>
                        <a:pt x="565414" y="612671"/>
                        <a:pt x="567950" y="586267"/>
                        <a:pt x="570635" y="559864"/>
                      </a:cubicBezTo>
                      <a:cubicBezTo>
                        <a:pt x="573917" y="527344"/>
                        <a:pt x="577348" y="494675"/>
                        <a:pt x="580630" y="462155"/>
                      </a:cubicBezTo>
                      <a:lnTo>
                        <a:pt x="585568" y="412680"/>
                      </a:lnTo>
                      <a:close/>
                      <a:moveTo>
                        <a:pt x="789920" y="135167"/>
                      </a:moveTo>
                      <a:cubicBezTo>
                        <a:pt x="736814" y="215721"/>
                        <a:pt x="683708" y="296274"/>
                        <a:pt x="630156" y="377723"/>
                      </a:cubicBezTo>
                      <a:cubicBezTo>
                        <a:pt x="685648" y="378767"/>
                        <a:pt x="739798" y="379662"/>
                        <a:pt x="794395" y="380706"/>
                      </a:cubicBezTo>
                      <a:cubicBezTo>
                        <a:pt x="793350" y="298512"/>
                        <a:pt x="792455" y="217063"/>
                        <a:pt x="791411" y="135764"/>
                      </a:cubicBezTo>
                      <a:cubicBezTo>
                        <a:pt x="790964" y="135615"/>
                        <a:pt x="790368" y="135466"/>
                        <a:pt x="789920" y="135167"/>
                      </a:cubicBezTo>
                      <a:close/>
                      <a:moveTo>
                        <a:pt x="818262" y="127261"/>
                      </a:moveTo>
                      <a:cubicBezTo>
                        <a:pt x="817666" y="127411"/>
                        <a:pt x="817069" y="127411"/>
                        <a:pt x="816622" y="127559"/>
                      </a:cubicBezTo>
                      <a:cubicBezTo>
                        <a:pt x="817517" y="211842"/>
                        <a:pt x="818561" y="296126"/>
                        <a:pt x="819456" y="381303"/>
                      </a:cubicBezTo>
                      <a:cubicBezTo>
                        <a:pt x="876291" y="382198"/>
                        <a:pt x="932231" y="383243"/>
                        <a:pt x="989513" y="384138"/>
                      </a:cubicBezTo>
                      <a:cubicBezTo>
                        <a:pt x="931634" y="297319"/>
                        <a:pt x="874948" y="212290"/>
                        <a:pt x="818262" y="127261"/>
                      </a:cubicBezTo>
                      <a:close/>
                      <a:moveTo>
                        <a:pt x="762323" y="118161"/>
                      </a:moveTo>
                      <a:cubicBezTo>
                        <a:pt x="727715" y="118460"/>
                        <a:pt x="693256" y="118609"/>
                        <a:pt x="658647" y="118908"/>
                      </a:cubicBezTo>
                      <a:cubicBezTo>
                        <a:pt x="652979" y="118908"/>
                        <a:pt x="645520" y="117267"/>
                        <a:pt x="642089" y="120101"/>
                      </a:cubicBezTo>
                      <a:cubicBezTo>
                        <a:pt x="638807" y="122786"/>
                        <a:pt x="639702" y="130543"/>
                        <a:pt x="638807" y="135914"/>
                      </a:cubicBezTo>
                      <a:cubicBezTo>
                        <a:pt x="638807" y="136212"/>
                        <a:pt x="638658" y="136361"/>
                        <a:pt x="638658" y="136659"/>
                      </a:cubicBezTo>
                      <a:cubicBezTo>
                        <a:pt x="635376" y="168732"/>
                        <a:pt x="632094" y="200804"/>
                        <a:pt x="628812" y="232876"/>
                      </a:cubicBezTo>
                      <a:cubicBezTo>
                        <a:pt x="625978" y="260772"/>
                        <a:pt x="623144" y="288666"/>
                        <a:pt x="620310" y="316562"/>
                      </a:cubicBezTo>
                      <a:cubicBezTo>
                        <a:pt x="619116" y="327899"/>
                        <a:pt x="618221" y="339236"/>
                        <a:pt x="617028" y="350424"/>
                      </a:cubicBezTo>
                      <a:cubicBezTo>
                        <a:pt x="617475" y="350574"/>
                        <a:pt x="617923" y="350574"/>
                        <a:pt x="618371" y="350723"/>
                      </a:cubicBezTo>
                      <a:cubicBezTo>
                        <a:pt x="669239" y="273749"/>
                        <a:pt x="719957" y="196627"/>
                        <a:pt x="771720" y="118161"/>
                      </a:cubicBezTo>
                      <a:cubicBezTo>
                        <a:pt x="767544" y="118161"/>
                        <a:pt x="765007" y="118161"/>
                        <a:pt x="762323" y="118161"/>
                      </a:cubicBezTo>
                      <a:close/>
                      <a:moveTo>
                        <a:pt x="954457" y="116819"/>
                      </a:moveTo>
                      <a:cubicBezTo>
                        <a:pt x="931932" y="117117"/>
                        <a:pt x="909258" y="117267"/>
                        <a:pt x="886733" y="117416"/>
                      </a:cubicBezTo>
                      <a:cubicBezTo>
                        <a:pt x="872264" y="117416"/>
                        <a:pt x="857644" y="117416"/>
                        <a:pt x="841384" y="117416"/>
                      </a:cubicBezTo>
                      <a:cubicBezTo>
                        <a:pt x="892700" y="194688"/>
                        <a:pt x="943121" y="270170"/>
                        <a:pt x="993392" y="345800"/>
                      </a:cubicBezTo>
                      <a:cubicBezTo>
                        <a:pt x="993840" y="345651"/>
                        <a:pt x="994138" y="345502"/>
                        <a:pt x="994585" y="345352"/>
                      </a:cubicBezTo>
                      <a:cubicBezTo>
                        <a:pt x="992945" y="332971"/>
                        <a:pt x="991303" y="320590"/>
                        <a:pt x="989513" y="308208"/>
                      </a:cubicBezTo>
                      <a:cubicBezTo>
                        <a:pt x="980265" y="246600"/>
                        <a:pt x="970867" y="184842"/>
                        <a:pt x="961767" y="123233"/>
                      </a:cubicBezTo>
                      <a:cubicBezTo>
                        <a:pt x="961021" y="118013"/>
                        <a:pt x="959231" y="116819"/>
                        <a:pt x="954457" y="116819"/>
                      </a:cubicBezTo>
                      <a:close/>
                      <a:moveTo>
                        <a:pt x="686185" y="0"/>
                      </a:moveTo>
                      <a:lnTo>
                        <a:pt x="934104" y="0"/>
                      </a:lnTo>
                      <a:cubicBezTo>
                        <a:pt x="954339" y="0"/>
                        <a:pt x="970742" y="16403"/>
                        <a:pt x="970742" y="36638"/>
                      </a:cubicBezTo>
                      <a:lnTo>
                        <a:pt x="961098" y="59922"/>
                      </a:lnTo>
                      <a:lnTo>
                        <a:pt x="1051055" y="59922"/>
                      </a:lnTo>
                      <a:cubicBezTo>
                        <a:pt x="1063680" y="59922"/>
                        <a:pt x="1073915" y="70157"/>
                        <a:pt x="1073915" y="82782"/>
                      </a:cubicBezTo>
                      <a:lnTo>
                        <a:pt x="1073914" y="82782"/>
                      </a:lnTo>
                      <a:cubicBezTo>
                        <a:pt x="1073914" y="95407"/>
                        <a:pt x="1063679" y="105642"/>
                        <a:pt x="1051054" y="105642"/>
                      </a:cubicBezTo>
                      <a:lnTo>
                        <a:pt x="984543" y="105642"/>
                      </a:lnTo>
                      <a:lnTo>
                        <a:pt x="1025912" y="382944"/>
                      </a:lnTo>
                      <a:cubicBezTo>
                        <a:pt x="1027254" y="382795"/>
                        <a:pt x="1028447" y="382646"/>
                        <a:pt x="1029492" y="382348"/>
                      </a:cubicBezTo>
                      <a:cubicBezTo>
                        <a:pt x="1029492" y="382944"/>
                        <a:pt x="1029791" y="383541"/>
                        <a:pt x="1029641" y="383839"/>
                      </a:cubicBezTo>
                      <a:lnTo>
                        <a:pt x="1029470" y="385248"/>
                      </a:lnTo>
                      <a:lnTo>
                        <a:pt x="1157032" y="385248"/>
                      </a:lnTo>
                      <a:lnTo>
                        <a:pt x="1157032" y="310832"/>
                      </a:lnTo>
                      <a:lnTo>
                        <a:pt x="1126536" y="310832"/>
                      </a:lnTo>
                      <a:cubicBezTo>
                        <a:pt x="1121486" y="310832"/>
                        <a:pt x="1117392" y="306738"/>
                        <a:pt x="1117392" y="301688"/>
                      </a:cubicBezTo>
                      <a:cubicBezTo>
                        <a:pt x="1117392" y="296638"/>
                        <a:pt x="1121486" y="292544"/>
                        <a:pt x="1126536" y="292544"/>
                      </a:cubicBezTo>
                      <a:lnTo>
                        <a:pt x="1157032" y="292544"/>
                      </a:lnTo>
                      <a:lnTo>
                        <a:pt x="1157032" y="282034"/>
                      </a:lnTo>
                      <a:lnTo>
                        <a:pt x="1126536" y="282034"/>
                      </a:lnTo>
                      <a:cubicBezTo>
                        <a:pt x="1121486" y="282034"/>
                        <a:pt x="1117392" y="277940"/>
                        <a:pt x="1117392" y="272890"/>
                      </a:cubicBezTo>
                      <a:cubicBezTo>
                        <a:pt x="1117392" y="267840"/>
                        <a:pt x="1121486" y="263746"/>
                        <a:pt x="1126536" y="263746"/>
                      </a:cubicBezTo>
                      <a:lnTo>
                        <a:pt x="1157032" y="263746"/>
                      </a:lnTo>
                      <a:lnTo>
                        <a:pt x="1157032" y="253236"/>
                      </a:lnTo>
                      <a:lnTo>
                        <a:pt x="1126536" y="253236"/>
                      </a:lnTo>
                      <a:cubicBezTo>
                        <a:pt x="1121486" y="253236"/>
                        <a:pt x="1117392" y="249142"/>
                        <a:pt x="1117392" y="244092"/>
                      </a:cubicBezTo>
                      <a:cubicBezTo>
                        <a:pt x="1117392" y="239042"/>
                        <a:pt x="1121486" y="234948"/>
                        <a:pt x="1126536" y="234948"/>
                      </a:cubicBezTo>
                      <a:lnTo>
                        <a:pt x="1157032" y="234948"/>
                      </a:lnTo>
                      <a:lnTo>
                        <a:pt x="1157032" y="219866"/>
                      </a:lnTo>
                      <a:cubicBezTo>
                        <a:pt x="1157032" y="212291"/>
                        <a:pt x="1163173" y="206150"/>
                        <a:pt x="1170748" y="206150"/>
                      </a:cubicBezTo>
                      <a:cubicBezTo>
                        <a:pt x="1178323" y="206150"/>
                        <a:pt x="1184464" y="212291"/>
                        <a:pt x="1184464" y="219866"/>
                      </a:cubicBezTo>
                      <a:lnTo>
                        <a:pt x="1184464" y="234948"/>
                      </a:lnTo>
                      <a:lnTo>
                        <a:pt x="1210556" y="234948"/>
                      </a:lnTo>
                      <a:cubicBezTo>
                        <a:pt x="1215606" y="234948"/>
                        <a:pt x="1219700" y="239042"/>
                        <a:pt x="1219700" y="244092"/>
                      </a:cubicBezTo>
                      <a:cubicBezTo>
                        <a:pt x="1219700" y="249142"/>
                        <a:pt x="1215606" y="253236"/>
                        <a:pt x="1210556" y="253236"/>
                      </a:cubicBezTo>
                      <a:lnTo>
                        <a:pt x="1184464" y="253236"/>
                      </a:lnTo>
                      <a:lnTo>
                        <a:pt x="1184464" y="263746"/>
                      </a:lnTo>
                      <a:lnTo>
                        <a:pt x="1210556" y="263746"/>
                      </a:lnTo>
                      <a:cubicBezTo>
                        <a:pt x="1215606" y="263746"/>
                        <a:pt x="1219700" y="267840"/>
                        <a:pt x="1219700" y="272890"/>
                      </a:cubicBezTo>
                      <a:cubicBezTo>
                        <a:pt x="1219700" y="277940"/>
                        <a:pt x="1215606" y="282034"/>
                        <a:pt x="1210556" y="282034"/>
                      </a:cubicBezTo>
                      <a:lnTo>
                        <a:pt x="1184464" y="282034"/>
                      </a:lnTo>
                      <a:lnTo>
                        <a:pt x="1184464" y="292544"/>
                      </a:lnTo>
                      <a:lnTo>
                        <a:pt x="1210556" y="292544"/>
                      </a:lnTo>
                      <a:cubicBezTo>
                        <a:pt x="1215606" y="292544"/>
                        <a:pt x="1219700" y="296638"/>
                        <a:pt x="1219700" y="301688"/>
                      </a:cubicBezTo>
                      <a:cubicBezTo>
                        <a:pt x="1219700" y="306738"/>
                        <a:pt x="1215606" y="310832"/>
                        <a:pt x="1210556" y="310832"/>
                      </a:cubicBezTo>
                      <a:lnTo>
                        <a:pt x="1184464" y="310832"/>
                      </a:lnTo>
                      <a:lnTo>
                        <a:pt x="1184464" y="385248"/>
                      </a:lnTo>
                      <a:lnTo>
                        <a:pt x="1315794" y="385248"/>
                      </a:lnTo>
                      <a:lnTo>
                        <a:pt x="1315794" y="310832"/>
                      </a:lnTo>
                      <a:lnTo>
                        <a:pt x="1286537" y="310832"/>
                      </a:lnTo>
                      <a:cubicBezTo>
                        <a:pt x="1281487" y="310832"/>
                        <a:pt x="1277393" y="306738"/>
                        <a:pt x="1277393" y="301688"/>
                      </a:cubicBezTo>
                      <a:cubicBezTo>
                        <a:pt x="1277393" y="296638"/>
                        <a:pt x="1281487" y="292544"/>
                        <a:pt x="1286537" y="292544"/>
                      </a:cubicBezTo>
                      <a:lnTo>
                        <a:pt x="1315794" y="292544"/>
                      </a:lnTo>
                      <a:lnTo>
                        <a:pt x="1315794" y="282034"/>
                      </a:lnTo>
                      <a:lnTo>
                        <a:pt x="1286537" y="282034"/>
                      </a:lnTo>
                      <a:cubicBezTo>
                        <a:pt x="1281487" y="282034"/>
                        <a:pt x="1277393" y="277940"/>
                        <a:pt x="1277393" y="272890"/>
                      </a:cubicBezTo>
                      <a:cubicBezTo>
                        <a:pt x="1277393" y="267840"/>
                        <a:pt x="1281487" y="263746"/>
                        <a:pt x="1286537" y="263746"/>
                      </a:cubicBezTo>
                      <a:lnTo>
                        <a:pt x="1315794" y="263746"/>
                      </a:lnTo>
                      <a:lnTo>
                        <a:pt x="1315794" y="253236"/>
                      </a:lnTo>
                      <a:lnTo>
                        <a:pt x="1286537" y="253236"/>
                      </a:lnTo>
                      <a:cubicBezTo>
                        <a:pt x="1281487" y="253236"/>
                        <a:pt x="1277393" y="249142"/>
                        <a:pt x="1277393" y="244092"/>
                      </a:cubicBezTo>
                      <a:cubicBezTo>
                        <a:pt x="1277393" y="239042"/>
                        <a:pt x="1281487" y="234948"/>
                        <a:pt x="1286537" y="234948"/>
                      </a:cubicBezTo>
                      <a:lnTo>
                        <a:pt x="1315794" y="234948"/>
                      </a:lnTo>
                      <a:lnTo>
                        <a:pt x="1315794" y="219866"/>
                      </a:lnTo>
                      <a:cubicBezTo>
                        <a:pt x="1315794" y="212291"/>
                        <a:pt x="1321935" y="206150"/>
                        <a:pt x="1329510" y="206150"/>
                      </a:cubicBezTo>
                      <a:cubicBezTo>
                        <a:pt x="1337085" y="206150"/>
                        <a:pt x="1343226" y="212291"/>
                        <a:pt x="1343226" y="219866"/>
                      </a:cubicBezTo>
                      <a:lnTo>
                        <a:pt x="1343226" y="234948"/>
                      </a:lnTo>
                      <a:lnTo>
                        <a:pt x="1370557" y="234948"/>
                      </a:lnTo>
                      <a:cubicBezTo>
                        <a:pt x="1375607" y="234948"/>
                        <a:pt x="1379701" y="239042"/>
                        <a:pt x="1379701" y="244092"/>
                      </a:cubicBezTo>
                      <a:cubicBezTo>
                        <a:pt x="1379701" y="249142"/>
                        <a:pt x="1375607" y="253236"/>
                        <a:pt x="1370557" y="253236"/>
                      </a:cubicBezTo>
                      <a:lnTo>
                        <a:pt x="1343226" y="253236"/>
                      </a:lnTo>
                      <a:lnTo>
                        <a:pt x="1343226" y="263746"/>
                      </a:lnTo>
                      <a:lnTo>
                        <a:pt x="1370557" y="263746"/>
                      </a:lnTo>
                      <a:cubicBezTo>
                        <a:pt x="1375607" y="263746"/>
                        <a:pt x="1379701" y="267840"/>
                        <a:pt x="1379701" y="272890"/>
                      </a:cubicBezTo>
                      <a:cubicBezTo>
                        <a:pt x="1379701" y="277940"/>
                        <a:pt x="1375607" y="282034"/>
                        <a:pt x="1370557" y="282034"/>
                      </a:cubicBezTo>
                      <a:lnTo>
                        <a:pt x="1343226" y="282034"/>
                      </a:lnTo>
                      <a:lnTo>
                        <a:pt x="1343226" y="292544"/>
                      </a:lnTo>
                      <a:lnTo>
                        <a:pt x="1370557" y="292544"/>
                      </a:lnTo>
                      <a:cubicBezTo>
                        <a:pt x="1375607" y="292544"/>
                        <a:pt x="1379701" y="296638"/>
                        <a:pt x="1379701" y="301688"/>
                      </a:cubicBezTo>
                      <a:cubicBezTo>
                        <a:pt x="1379701" y="306738"/>
                        <a:pt x="1375607" y="310832"/>
                        <a:pt x="1370557" y="310832"/>
                      </a:cubicBezTo>
                      <a:lnTo>
                        <a:pt x="1343226" y="310832"/>
                      </a:lnTo>
                      <a:lnTo>
                        <a:pt x="1343226" y="385248"/>
                      </a:lnTo>
                      <a:lnTo>
                        <a:pt x="1497488" y="385248"/>
                      </a:lnTo>
                      <a:lnTo>
                        <a:pt x="1505347" y="388503"/>
                      </a:lnTo>
                      <a:lnTo>
                        <a:pt x="1505405" y="388454"/>
                      </a:lnTo>
                      <a:cubicBezTo>
                        <a:pt x="1511207" y="383585"/>
                        <a:pt x="1519859" y="384342"/>
                        <a:pt x="1524728" y="390145"/>
                      </a:cubicBezTo>
                      <a:cubicBezTo>
                        <a:pt x="1529597" y="395948"/>
                        <a:pt x="1528840" y="404599"/>
                        <a:pt x="1523038" y="409469"/>
                      </a:cubicBezTo>
                      <a:lnTo>
                        <a:pt x="1085083" y="776956"/>
                      </a:lnTo>
                      <a:lnTo>
                        <a:pt x="1087573" y="789880"/>
                      </a:lnTo>
                      <a:cubicBezTo>
                        <a:pt x="1095377" y="845416"/>
                        <a:pt x="1103907" y="900770"/>
                        <a:pt x="1112255" y="956306"/>
                      </a:cubicBezTo>
                      <a:cubicBezTo>
                        <a:pt x="1119333" y="1003130"/>
                        <a:pt x="1126411" y="1049955"/>
                        <a:pt x="1133490" y="1096779"/>
                      </a:cubicBezTo>
                      <a:cubicBezTo>
                        <a:pt x="1137845" y="1126362"/>
                        <a:pt x="1142383" y="1155763"/>
                        <a:pt x="1146738" y="1185346"/>
                      </a:cubicBezTo>
                      <a:cubicBezTo>
                        <a:pt x="1146920" y="1186798"/>
                        <a:pt x="1146557" y="1189339"/>
                        <a:pt x="1147283" y="1189702"/>
                      </a:cubicBezTo>
                      <a:cubicBezTo>
                        <a:pt x="1160532" y="1195328"/>
                        <a:pt x="1152546" y="1206762"/>
                        <a:pt x="1153816" y="1215292"/>
                      </a:cubicBezTo>
                      <a:cubicBezTo>
                        <a:pt x="1155450" y="1226726"/>
                        <a:pt x="1154542" y="1238522"/>
                        <a:pt x="1156176" y="1249956"/>
                      </a:cubicBezTo>
                      <a:cubicBezTo>
                        <a:pt x="1167247" y="1325093"/>
                        <a:pt x="1178862" y="1400230"/>
                        <a:pt x="1190114" y="1475367"/>
                      </a:cubicBezTo>
                      <a:cubicBezTo>
                        <a:pt x="1199370" y="1536710"/>
                        <a:pt x="1208445" y="1598235"/>
                        <a:pt x="1217701" y="1659579"/>
                      </a:cubicBezTo>
                      <a:cubicBezTo>
                        <a:pt x="1218064" y="1661756"/>
                        <a:pt x="1220605" y="1663753"/>
                        <a:pt x="1221875" y="1665931"/>
                      </a:cubicBezTo>
                      <a:cubicBezTo>
                        <a:pt x="1222964" y="1667746"/>
                        <a:pt x="1224416" y="1669924"/>
                        <a:pt x="1224235" y="1671920"/>
                      </a:cubicBezTo>
                      <a:cubicBezTo>
                        <a:pt x="1221875" y="1709307"/>
                        <a:pt x="1230587" y="1745423"/>
                        <a:pt x="1235668" y="1781903"/>
                      </a:cubicBezTo>
                      <a:cubicBezTo>
                        <a:pt x="1242928" y="1833264"/>
                        <a:pt x="1251095" y="1884444"/>
                        <a:pt x="1258718" y="1935625"/>
                      </a:cubicBezTo>
                      <a:cubicBezTo>
                        <a:pt x="1266340" y="1986260"/>
                        <a:pt x="1273600" y="2037077"/>
                        <a:pt x="1281222" y="2087713"/>
                      </a:cubicBezTo>
                      <a:lnTo>
                        <a:pt x="1286826" y="2124229"/>
                      </a:lnTo>
                      <a:lnTo>
                        <a:pt x="1623061" y="2124229"/>
                      </a:lnTo>
                      <a:lnTo>
                        <a:pt x="1636122" y="2129640"/>
                      </a:lnTo>
                      <a:lnTo>
                        <a:pt x="1640572" y="2129637"/>
                      </a:lnTo>
                      <a:lnTo>
                        <a:pt x="1640572" y="2134176"/>
                      </a:lnTo>
                      <a:lnTo>
                        <a:pt x="1645921" y="2147089"/>
                      </a:lnTo>
                      <a:lnTo>
                        <a:pt x="1645920" y="2147089"/>
                      </a:lnTo>
                      <a:lnTo>
                        <a:pt x="1640572" y="2160000"/>
                      </a:lnTo>
                      <a:lnTo>
                        <a:pt x="1640572" y="2166683"/>
                      </a:lnTo>
                      <a:lnTo>
                        <a:pt x="1630945" y="2166683"/>
                      </a:lnTo>
                      <a:lnTo>
                        <a:pt x="1623060" y="2169949"/>
                      </a:lnTo>
                      <a:lnTo>
                        <a:pt x="22860" y="2169948"/>
                      </a:lnTo>
                      <a:lnTo>
                        <a:pt x="14978" y="2166683"/>
                      </a:lnTo>
                      <a:lnTo>
                        <a:pt x="5349" y="2166683"/>
                      </a:lnTo>
                      <a:lnTo>
                        <a:pt x="5349" y="2160002"/>
                      </a:lnTo>
                      <a:lnTo>
                        <a:pt x="0" y="2147089"/>
                      </a:lnTo>
                      <a:lnTo>
                        <a:pt x="6696" y="2130925"/>
                      </a:lnTo>
                      <a:cubicBezTo>
                        <a:pt x="10833" y="2126788"/>
                        <a:pt x="16548" y="2124229"/>
                        <a:pt x="22860" y="2124229"/>
                      </a:cubicBezTo>
                      <a:lnTo>
                        <a:pt x="410941" y="2124229"/>
                      </a:lnTo>
                      <a:lnTo>
                        <a:pt x="415334" y="2082631"/>
                      </a:lnTo>
                      <a:cubicBezTo>
                        <a:pt x="419509" y="2042159"/>
                        <a:pt x="423683" y="2001505"/>
                        <a:pt x="427676" y="1961033"/>
                      </a:cubicBezTo>
                      <a:cubicBezTo>
                        <a:pt x="430943" y="1928365"/>
                        <a:pt x="433846" y="1895515"/>
                        <a:pt x="437295" y="1862847"/>
                      </a:cubicBezTo>
                      <a:cubicBezTo>
                        <a:pt x="441287" y="1823827"/>
                        <a:pt x="445462" y="1784807"/>
                        <a:pt x="449455" y="1745786"/>
                      </a:cubicBezTo>
                      <a:cubicBezTo>
                        <a:pt x="450906" y="1732538"/>
                        <a:pt x="451995" y="1719289"/>
                        <a:pt x="453447" y="1706221"/>
                      </a:cubicBezTo>
                      <a:cubicBezTo>
                        <a:pt x="454173" y="1699688"/>
                        <a:pt x="454173" y="1693517"/>
                        <a:pt x="444554" y="1691158"/>
                      </a:cubicBezTo>
                      <a:cubicBezTo>
                        <a:pt x="461977" y="1681902"/>
                        <a:pt x="456896" y="1666112"/>
                        <a:pt x="458348" y="1653227"/>
                      </a:cubicBezTo>
                      <a:cubicBezTo>
                        <a:pt x="464700" y="1599869"/>
                        <a:pt x="469600" y="1546329"/>
                        <a:pt x="475045" y="1492971"/>
                      </a:cubicBezTo>
                      <a:cubicBezTo>
                        <a:pt x="479582" y="1447962"/>
                        <a:pt x="483756" y="1402771"/>
                        <a:pt x="488112" y="1357761"/>
                      </a:cubicBezTo>
                      <a:cubicBezTo>
                        <a:pt x="492286" y="1315656"/>
                        <a:pt x="496097" y="1273550"/>
                        <a:pt x="501179" y="1231626"/>
                      </a:cubicBezTo>
                      <a:cubicBezTo>
                        <a:pt x="502450" y="1222007"/>
                        <a:pt x="495190" y="1221099"/>
                        <a:pt x="490834" y="1215473"/>
                      </a:cubicBezTo>
                      <a:cubicBezTo>
                        <a:pt x="506805" y="1209484"/>
                        <a:pt x="504446" y="1195328"/>
                        <a:pt x="505898" y="1182805"/>
                      </a:cubicBezTo>
                      <a:cubicBezTo>
                        <a:pt x="510072" y="1142877"/>
                        <a:pt x="514065" y="1102950"/>
                        <a:pt x="518239" y="1063022"/>
                      </a:cubicBezTo>
                      <a:cubicBezTo>
                        <a:pt x="521506" y="1030898"/>
                        <a:pt x="524591" y="998774"/>
                        <a:pt x="527858" y="966651"/>
                      </a:cubicBezTo>
                      <a:cubicBezTo>
                        <a:pt x="531851" y="927086"/>
                        <a:pt x="536025" y="887340"/>
                        <a:pt x="540018" y="847775"/>
                      </a:cubicBezTo>
                      <a:lnTo>
                        <a:pt x="548341" y="764399"/>
                      </a:lnTo>
                      <a:lnTo>
                        <a:pt x="132037" y="415079"/>
                      </a:lnTo>
                      <a:lnTo>
                        <a:pt x="129621" y="410438"/>
                      </a:lnTo>
                      <a:lnTo>
                        <a:pt x="125334" y="408662"/>
                      </a:lnTo>
                      <a:cubicBezTo>
                        <a:pt x="122852" y="406180"/>
                        <a:pt x="121316" y="402751"/>
                        <a:pt x="121316" y="398964"/>
                      </a:cubicBezTo>
                      <a:cubicBezTo>
                        <a:pt x="121316" y="391389"/>
                        <a:pt x="127457" y="385248"/>
                        <a:pt x="135032" y="385248"/>
                      </a:cubicBezTo>
                      <a:lnTo>
                        <a:pt x="301963" y="385248"/>
                      </a:lnTo>
                      <a:lnTo>
                        <a:pt x="301963" y="319242"/>
                      </a:lnTo>
                      <a:lnTo>
                        <a:pt x="274367" y="319242"/>
                      </a:lnTo>
                      <a:cubicBezTo>
                        <a:pt x="269317" y="319242"/>
                        <a:pt x="265223" y="315148"/>
                        <a:pt x="265223" y="310098"/>
                      </a:cubicBezTo>
                      <a:cubicBezTo>
                        <a:pt x="265223" y="305048"/>
                        <a:pt x="269317" y="300954"/>
                        <a:pt x="274367" y="300954"/>
                      </a:cubicBezTo>
                      <a:lnTo>
                        <a:pt x="301963" y="300954"/>
                      </a:lnTo>
                      <a:lnTo>
                        <a:pt x="301963" y="290444"/>
                      </a:lnTo>
                      <a:lnTo>
                        <a:pt x="274367" y="290444"/>
                      </a:lnTo>
                      <a:cubicBezTo>
                        <a:pt x="269317" y="290444"/>
                        <a:pt x="265223" y="286350"/>
                        <a:pt x="265223" y="281300"/>
                      </a:cubicBezTo>
                      <a:cubicBezTo>
                        <a:pt x="265223" y="276250"/>
                        <a:pt x="269317" y="272156"/>
                        <a:pt x="274367" y="272156"/>
                      </a:cubicBezTo>
                      <a:lnTo>
                        <a:pt x="301963" y="272156"/>
                      </a:lnTo>
                      <a:lnTo>
                        <a:pt x="301963" y="261646"/>
                      </a:lnTo>
                      <a:lnTo>
                        <a:pt x="274367" y="261646"/>
                      </a:lnTo>
                      <a:cubicBezTo>
                        <a:pt x="269317" y="261646"/>
                        <a:pt x="265223" y="257552"/>
                        <a:pt x="265223" y="252502"/>
                      </a:cubicBezTo>
                      <a:cubicBezTo>
                        <a:pt x="265223" y="247452"/>
                        <a:pt x="269317" y="243358"/>
                        <a:pt x="274367" y="243358"/>
                      </a:cubicBezTo>
                      <a:lnTo>
                        <a:pt x="301963" y="243358"/>
                      </a:lnTo>
                      <a:lnTo>
                        <a:pt x="301963" y="219866"/>
                      </a:lnTo>
                      <a:cubicBezTo>
                        <a:pt x="301963" y="212291"/>
                        <a:pt x="308104" y="206150"/>
                        <a:pt x="315679" y="206150"/>
                      </a:cubicBezTo>
                      <a:cubicBezTo>
                        <a:pt x="323254" y="206150"/>
                        <a:pt x="329395" y="212291"/>
                        <a:pt x="329395" y="219866"/>
                      </a:cubicBezTo>
                      <a:lnTo>
                        <a:pt x="329395" y="243358"/>
                      </a:lnTo>
                      <a:lnTo>
                        <a:pt x="358387" y="243358"/>
                      </a:lnTo>
                      <a:cubicBezTo>
                        <a:pt x="363437" y="243358"/>
                        <a:pt x="367531" y="247452"/>
                        <a:pt x="367531" y="252502"/>
                      </a:cubicBezTo>
                      <a:cubicBezTo>
                        <a:pt x="367531" y="257552"/>
                        <a:pt x="363437" y="261646"/>
                        <a:pt x="358387" y="261646"/>
                      </a:cubicBezTo>
                      <a:lnTo>
                        <a:pt x="329395" y="261646"/>
                      </a:lnTo>
                      <a:lnTo>
                        <a:pt x="329395" y="272156"/>
                      </a:lnTo>
                      <a:lnTo>
                        <a:pt x="358387" y="272156"/>
                      </a:lnTo>
                      <a:cubicBezTo>
                        <a:pt x="363437" y="272156"/>
                        <a:pt x="367531" y="276250"/>
                        <a:pt x="367531" y="281300"/>
                      </a:cubicBezTo>
                      <a:cubicBezTo>
                        <a:pt x="367531" y="286350"/>
                        <a:pt x="363437" y="290444"/>
                        <a:pt x="358387" y="290444"/>
                      </a:cubicBezTo>
                      <a:lnTo>
                        <a:pt x="329395" y="290444"/>
                      </a:lnTo>
                      <a:lnTo>
                        <a:pt x="329395" y="300954"/>
                      </a:lnTo>
                      <a:lnTo>
                        <a:pt x="358387" y="300954"/>
                      </a:lnTo>
                      <a:cubicBezTo>
                        <a:pt x="363437" y="300954"/>
                        <a:pt x="367531" y="305048"/>
                        <a:pt x="367531" y="310098"/>
                      </a:cubicBezTo>
                      <a:cubicBezTo>
                        <a:pt x="367531" y="315148"/>
                        <a:pt x="363437" y="319242"/>
                        <a:pt x="358387" y="319242"/>
                      </a:cubicBezTo>
                      <a:lnTo>
                        <a:pt x="329395" y="319242"/>
                      </a:lnTo>
                      <a:lnTo>
                        <a:pt x="329395" y="385248"/>
                      </a:lnTo>
                      <a:lnTo>
                        <a:pt x="447531" y="385248"/>
                      </a:lnTo>
                      <a:lnTo>
                        <a:pt x="447531" y="315782"/>
                      </a:lnTo>
                      <a:lnTo>
                        <a:pt x="417009" y="315782"/>
                      </a:lnTo>
                      <a:cubicBezTo>
                        <a:pt x="411959" y="315782"/>
                        <a:pt x="407865" y="311688"/>
                        <a:pt x="407865" y="306638"/>
                      </a:cubicBezTo>
                      <a:cubicBezTo>
                        <a:pt x="407865" y="301588"/>
                        <a:pt x="411959" y="297494"/>
                        <a:pt x="417009" y="297494"/>
                      </a:cubicBezTo>
                      <a:lnTo>
                        <a:pt x="447531" y="297494"/>
                      </a:lnTo>
                      <a:lnTo>
                        <a:pt x="447531" y="286984"/>
                      </a:lnTo>
                      <a:lnTo>
                        <a:pt x="417009" y="286984"/>
                      </a:lnTo>
                      <a:cubicBezTo>
                        <a:pt x="411959" y="286984"/>
                        <a:pt x="407865" y="282890"/>
                        <a:pt x="407865" y="277840"/>
                      </a:cubicBezTo>
                      <a:cubicBezTo>
                        <a:pt x="407865" y="272790"/>
                        <a:pt x="411959" y="268696"/>
                        <a:pt x="417009" y="268696"/>
                      </a:cubicBezTo>
                      <a:lnTo>
                        <a:pt x="447531" y="268696"/>
                      </a:lnTo>
                      <a:lnTo>
                        <a:pt x="447531" y="258186"/>
                      </a:lnTo>
                      <a:lnTo>
                        <a:pt x="417009" y="258186"/>
                      </a:lnTo>
                      <a:cubicBezTo>
                        <a:pt x="411959" y="258186"/>
                        <a:pt x="407865" y="254092"/>
                        <a:pt x="407865" y="249042"/>
                      </a:cubicBezTo>
                      <a:cubicBezTo>
                        <a:pt x="407865" y="243992"/>
                        <a:pt x="411959" y="239898"/>
                        <a:pt x="417009" y="239898"/>
                      </a:cubicBezTo>
                      <a:lnTo>
                        <a:pt x="447531" y="239898"/>
                      </a:lnTo>
                      <a:lnTo>
                        <a:pt x="447531" y="219866"/>
                      </a:lnTo>
                      <a:cubicBezTo>
                        <a:pt x="447531" y="212291"/>
                        <a:pt x="453672" y="206150"/>
                        <a:pt x="461247" y="206150"/>
                      </a:cubicBezTo>
                      <a:cubicBezTo>
                        <a:pt x="468822" y="206150"/>
                        <a:pt x="474963" y="212291"/>
                        <a:pt x="474963" y="219866"/>
                      </a:cubicBezTo>
                      <a:lnTo>
                        <a:pt x="474963" y="239898"/>
                      </a:lnTo>
                      <a:lnTo>
                        <a:pt x="501029" y="239898"/>
                      </a:lnTo>
                      <a:cubicBezTo>
                        <a:pt x="506079" y="239898"/>
                        <a:pt x="510173" y="243992"/>
                        <a:pt x="510173" y="249042"/>
                      </a:cubicBezTo>
                      <a:cubicBezTo>
                        <a:pt x="510173" y="254092"/>
                        <a:pt x="506079" y="258186"/>
                        <a:pt x="501029" y="258186"/>
                      </a:cubicBezTo>
                      <a:lnTo>
                        <a:pt x="474963" y="258186"/>
                      </a:lnTo>
                      <a:lnTo>
                        <a:pt x="474963" y="268696"/>
                      </a:lnTo>
                      <a:lnTo>
                        <a:pt x="501029" y="268696"/>
                      </a:lnTo>
                      <a:cubicBezTo>
                        <a:pt x="506079" y="268696"/>
                        <a:pt x="510173" y="272790"/>
                        <a:pt x="510173" y="277840"/>
                      </a:cubicBezTo>
                      <a:cubicBezTo>
                        <a:pt x="510173" y="282890"/>
                        <a:pt x="506079" y="286984"/>
                        <a:pt x="501029" y="286984"/>
                      </a:cubicBezTo>
                      <a:lnTo>
                        <a:pt x="474963" y="286984"/>
                      </a:lnTo>
                      <a:lnTo>
                        <a:pt x="474963" y="297494"/>
                      </a:lnTo>
                      <a:lnTo>
                        <a:pt x="501029" y="297494"/>
                      </a:lnTo>
                      <a:cubicBezTo>
                        <a:pt x="506079" y="297494"/>
                        <a:pt x="510173" y="301588"/>
                        <a:pt x="510173" y="306638"/>
                      </a:cubicBezTo>
                      <a:cubicBezTo>
                        <a:pt x="510173" y="311688"/>
                        <a:pt x="506079" y="315782"/>
                        <a:pt x="501029" y="315782"/>
                      </a:cubicBezTo>
                      <a:lnTo>
                        <a:pt x="474963" y="315782"/>
                      </a:lnTo>
                      <a:lnTo>
                        <a:pt x="474963" y="385248"/>
                      </a:lnTo>
                      <a:lnTo>
                        <a:pt x="588306" y="385248"/>
                      </a:lnTo>
                      <a:lnTo>
                        <a:pt x="588536" y="382944"/>
                      </a:lnTo>
                      <a:cubicBezTo>
                        <a:pt x="591818" y="350126"/>
                        <a:pt x="595397" y="317308"/>
                        <a:pt x="598679" y="284490"/>
                      </a:cubicBezTo>
                      <a:cubicBezTo>
                        <a:pt x="601365" y="258385"/>
                        <a:pt x="603752" y="232130"/>
                        <a:pt x="606437" y="206025"/>
                      </a:cubicBezTo>
                      <a:cubicBezTo>
                        <a:pt x="609718" y="173206"/>
                        <a:pt x="613150" y="140388"/>
                        <a:pt x="616580" y="107571"/>
                      </a:cubicBezTo>
                      <a:lnTo>
                        <a:pt x="616580" y="105641"/>
                      </a:lnTo>
                      <a:lnTo>
                        <a:pt x="569236" y="105641"/>
                      </a:lnTo>
                      <a:cubicBezTo>
                        <a:pt x="562924" y="105641"/>
                        <a:pt x="557209" y="103082"/>
                        <a:pt x="553072" y="98945"/>
                      </a:cubicBezTo>
                      <a:lnTo>
                        <a:pt x="546376" y="82781"/>
                      </a:lnTo>
                      <a:lnTo>
                        <a:pt x="553072" y="66617"/>
                      </a:lnTo>
                      <a:cubicBezTo>
                        <a:pt x="557209" y="62481"/>
                        <a:pt x="562924" y="59922"/>
                        <a:pt x="569236" y="59922"/>
                      </a:cubicBezTo>
                      <a:lnTo>
                        <a:pt x="659192" y="59922"/>
                      </a:lnTo>
                      <a:lnTo>
                        <a:pt x="649547" y="36638"/>
                      </a:lnTo>
                      <a:cubicBezTo>
                        <a:pt x="649547" y="16403"/>
                        <a:pt x="665950" y="0"/>
                        <a:pt x="6861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Freeform: Shape 173">
                  <a:extLst>
                    <a:ext uri="{FF2B5EF4-FFF2-40B4-BE49-F238E27FC236}">
                      <a16:creationId xmlns:a16="http://schemas.microsoft.com/office/drawing/2014/main" id="{54829FD2-1A81-48D9-AA32-D5BED8E9285A}"/>
                    </a:ext>
                  </a:extLst>
                </p:cNvPr>
                <p:cNvSpPr/>
                <p:nvPr/>
              </p:nvSpPr>
              <p:spPr>
                <a:xfrm>
                  <a:off x="7844508" y="2609250"/>
                  <a:ext cx="290442" cy="463503"/>
                </a:xfrm>
                <a:custGeom>
                  <a:avLst/>
                  <a:gdLst>
                    <a:gd name="connsiteX0" fmla="*/ 817516 w 1645921"/>
                    <a:gd name="connsiteY0" fmla="*/ 1935988 h 2169949"/>
                    <a:gd name="connsiteX1" fmla="*/ 513238 w 1645921"/>
                    <a:gd name="connsiteY1" fmla="*/ 2124229 h 2169949"/>
                    <a:gd name="connsiteX2" fmla="*/ 820226 w 1645921"/>
                    <a:gd name="connsiteY2" fmla="*/ 2124229 h 2169949"/>
                    <a:gd name="connsiteX3" fmla="*/ 848006 w 1645921"/>
                    <a:gd name="connsiteY3" fmla="*/ 1933084 h 2169949"/>
                    <a:gd name="connsiteX4" fmla="*/ 851058 w 1645921"/>
                    <a:gd name="connsiteY4" fmla="*/ 2124229 h 2169949"/>
                    <a:gd name="connsiteX5" fmla="*/ 1165501 w 1645921"/>
                    <a:gd name="connsiteY5" fmla="*/ 2124229 h 2169949"/>
                    <a:gd name="connsiteX6" fmla="*/ 483030 w 1645921"/>
                    <a:gd name="connsiteY6" fmla="*/ 1713663 h 2169949"/>
                    <a:gd name="connsiteX7" fmla="*/ 441567 w 1645921"/>
                    <a:gd name="connsiteY7" fmla="*/ 2124229 h 2169949"/>
                    <a:gd name="connsiteX8" fmla="*/ 456637 w 1645921"/>
                    <a:gd name="connsiteY8" fmla="*/ 2124229 h 2169949"/>
                    <a:gd name="connsiteX9" fmla="*/ 806082 w 1645921"/>
                    <a:gd name="connsiteY9" fmla="*/ 1908038 h 2169949"/>
                    <a:gd name="connsiteX10" fmla="*/ 483030 w 1645921"/>
                    <a:gd name="connsiteY10" fmla="*/ 1713663 h 2169949"/>
                    <a:gd name="connsiteX11" fmla="*/ 1192837 w 1645921"/>
                    <a:gd name="connsiteY11" fmla="*/ 1703681 h 2169949"/>
                    <a:gd name="connsiteX12" fmla="*/ 863251 w 1645921"/>
                    <a:gd name="connsiteY12" fmla="*/ 1907494 h 2169949"/>
                    <a:gd name="connsiteX13" fmla="*/ 1223376 w 1645921"/>
                    <a:gd name="connsiteY13" fmla="*/ 2124229 h 2169949"/>
                    <a:gd name="connsiteX14" fmla="*/ 1255703 w 1645921"/>
                    <a:gd name="connsiteY14" fmla="*/ 2124229 h 2169949"/>
                    <a:gd name="connsiteX15" fmla="*/ 813705 w 1645921"/>
                    <a:gd name="connsiteY15" fmla="*/ 1701321 h 2169949"/>
                    <a:gd name="connsiteX16" fmla="*/ 529673 w 1645921"/>
                    <a:gd name="connsiteY16" fmla="*/ 1704407 h 2169949"/>
                    <a:gd name="connsiteX17" fmla="*/ 529129 w 1645921"/>
                    <a:gd name="connsiteY17" fmla="*/ 1706584 h 2169949"/>
                    <a:gd name="connsiteX18" fmla="*/ 816608 w 1645921"/>
                    <a:gd name="connsiteY18" fmla="*/ 1879544 h 2169949"/>
                    <a:gd name="connsiteX19" fmla="*/ 813705 w 1645921"/>
                    <a:gd name="connsiteY19" fmla="*/ 1701321 h 2169949"/>
                    <a:gd name="connsiteX20" fmla="*/ 1143109 w 1645921"/>
                    <a:gd name="connsiteY20" fmla="*/ 1697147 h 2169949"/>
                    <a:gd name="connsiteX21" fmla="*/ 844376 w 1645921"/>
                    <a:gd name="connsiteY21" fmla="*/ 1700595 h 2169949"/>
                    <a:gd name="connsiteX22" fmla="*/ 847280 w 1645921"/>
                    <a:gd name="connsiteY22" fmla="*/ 1882630 h 2169949"/>
                    <a:gd name="connsiteX23" fmla="*/ 1143835 w 1645921"/>
                    <a:gd name="connsiteY23" fmla="*/ 1699143 h 2169949"/>
                    <a:gd name="connsiteX24" fmla="*/ 1143109 w 1645921"/>
                    <a:gd name="connsiteY24" fmla="*/ 1697147 h 2169949"/>
                    <a:gd name="connsiteX25" fmla="*/ 840565 w 1645921"/>
                    <a:gd name="connsiteY25" fmla="*/ 1456129 h 2169949"/>
                    <a:gd name="connsiteX26" fmla="*/ 844195 w 1645921"/>
                    <a:gd name="connsiteY26" fmla="*/ 1670287 h 2169949"/>
                    <a:gd name="connsiteX27" fmla="*/ 1144923 w 1645921"/>
                    <a:gd name="connsiteY27" fmla="*/ 1666838 h 2169949"/>
                    <a:gd name="connsiteX28" fmla="*/ 1145649 w 1645921"/>
                    <a:gd name="connsiteY28" fmla="*/ 1665205 h 2169949"/>
                    <a:gd name="connsiteX29" fmla="*/ 840565 w 1645921"/>
                    <a:gd name="connsiteY29" fmla="*/ 1456129 h 2169949"/>
                    <a:gd name="connsiteX30" fmla="*/ 810075 w 1645921"/>
                    <a:gd name="connsiteY30" fmla="*/ 1455403 h 2169949"/>
                    <a:gd name="connsiteX31" fmla="*/ 517695 w 1645921"/>
                    <a:gd name="connsiteY31" fmla="*/ 1674098 h 2169949"/>
                    <a:gd name="connsiteX32" fmla="*/ 813342 w 1645921"/>
                    <a:gd name="connsiteY32" fmla="*/ 1670650 h 2169949"/>
                    <a:gd name="connsiteX33" fmla="*/ 810075 w 1645921"/>
                    <a:gd name="connsiteY33" fmla="*/ 1455403 h 2169949"/>
                    <a:gd name="connsiteX34" fmla="*/ 530580 w 1645921"/>
                    <a:gd name="connsiteY34" fmla="*/ 1243604 h 2169949"/>
                    <a:gd name="connsiteX35" fmla="*/ 488656 w 1645921"/>
                    <a:gd name="connsiteY35" fmla="*/ 1658308 h 2169949"/>
                    <a:gd name="connsiteX36" fmla="*/ 797915 w 1645921"/>
                    <a:gd name="connsiteY36" fmla="*/ 1426909 h 2169949"/>
                    <a:gd name="connsiteX37" fmla="*/ 530580 w 1645921"/>
                    <a:gd name="connsiteY37" fmla="*/ 1243604 h 2169949"/>
                    <a:gd name="connsiteX38" fmla="*/ 836935 w 1645921"/>
                    <a:gd name="connsiteY38" fmla="*/ 1223277 h 2169949"/>
                    <a:gd name="connsiteX39" fmla="*/ 839658 w 1645921"/>
                    <a:gd name="connsiteY39" fmla="*/ 1395693 h 2169949"/>
                    <a:gd name="connsiteX40" fmla="*/ 1070150 w 1645921"/>
                    <a:gd name="connsiteY40" fmla="*/ 1223277 h 2169949"/>
                    <a:gd name="connsiteX41" fmla="*/ 836935 w 1645921"/>
                    <a:gd name="connsiteY41" fmla="*/ 1223277 h 2169949"/>
                    <a:gd name="connsiteX42" fmla="*/ 553085 w 1645921"/>
                    <a:gd name="connsiteY42" fmla="*/ 1223277 h 2169949"/>
                    <a:gd name="connsiteX43" fmla="*/ 809167 w 1645921"/>
                    <a:gd name="connsiteY43" fmla="*/ 1398778 h 2169949"/>
                    <a:gd name="connsiteX44" fmla="*/ 806445 w 1645921"/>
                    <a:gd name="connsiteY44" fmla="*/ 1223277 h 2169949"/>
                    <a:gd name="connsiteX45" fmla="*/ 553085 w 1645921"/>
                    <a:gd name="connsiteY45" fmla="*/ 1223277 h 2169949"/>
                    <a:gd name="connsiteX46" fmla="*/ 1121148 w 1645921"/>
                    <a:gd name="connsiteY46" fmla="*/ 1222551 h 2169949"/>
                    <a:gd name="connsiteX47" fmla="*/ 849095 w 1645921"/>
                    <a:gd name="connsiteY47" fmla="*/ 1426001 h 2169949"/>
                    <a:gd name="connsiteX48" fmla="*/ 1185940 w 1645921"/>
                    <a:gd name="connsiteY48" fmla="*/ 1656856 h 2169949"/>
                    <a:gd name="connsiteX49" fmla="*/ 1121148 w 1645921"/>
                    <a:gd name="connsiteY49" fmla="*/ 1222551 h 2169949"/>
                    <a:gd name="connsiteX50" fmla="*/ 803178 w 1645921"/>
                    <a:gd name="connsiteY50" fmla="*/ 1009119 h 2169949"/>
                    <a:gd name="connsiteX51" fmla="*/ 570690 w 1645921"/>
                    <a:gd name="connsiteY51" fmla="*/ 1191335 h 2169949"/>
                    <a:gd name="connsiteX52" fmla="*/ 805901 w 1645921"/>
                    <a:gd name="connsiteY52" fmla="*/ 1191335 h 2169949"/>
                    <a:gd name="connsiteX53" fmla="*/ 803178 w 1645921"/>
                    <a:gd name="connsiteY53" fmla="*/ 1009119 h 2169949"/>
                    <a:gd name="connsiteX54" fmla="*/ 833305 w 1645921"/>
                    <a:gd name="connsiteY54" fmla="*/ 992422 h 2169949"/>
                    <a:gd name="connsiteX55" fmla="*/ 836572 w 1645921"/>
                    <a:gd name="connsiteY55" fmla="*/ 1191154 h 2169949"/>
                    <a:gd name="connsiteX56" fmla="*/ 1087391 w 1645921"/>
                    <a:gd name="connsiteY56" fmla="*/ 1191154 h 2169949"/>
                    <a:gd name="connsiteX57" fmla="*/ 833305 w 1645921"/>
                    <a:gd name="connsiteY57" fmla="*/ 992422 h 2169949"/>
                    <a:gd name="connsiteX58" fmla="*/ 1055404 w 1645921"/>
                    <a:gd name="connsiteY58" fmla="*/ 817761 h 2169949"/>
                    <a:gd name="connsiteX59" fmla="*/ 1042745 w 1645921"/>
                    <a:gd name="connsiteY59" fmla="*/ 821277 h 2169949"/>
                    <a:gd name="connsiteX60" fmla="*/ 985031 w 1645921"/>
                    <a:gd name="connsiteY60" fmla="*/ 866468 h 2169949"/>
                    <a:gd name="connsiteX61" fmla="*/ 853269 w 1645921"/>
                    <a:gd name="connsiteY61" fmla="*/ 969918 h 2169949"/>
                    <a:gd name="connsiteX62" fmla="*/ 1113707 w 1645921"/>
                    <a:gd name="connsiteY62" fmla="*/ 1173549 h 2169949"/>
                    <a:gd name="connsiteX63" fmla="*/ 1099007 w 1645921"/>
                    <a:gd name="connsiteY63" fmla="*/ 1072459 h 2169949"/>
                    <a:gd name="connsiteX64" fmla="*/ 1079587 w 1645921"/>
                    <a:gd name="connsiteY64" fmla="*/ 943783 h 2169949"/>
                    <a:gd name="connsiteX65" fmla="*/ 1062346 w 1645921"/>
                    <a:gd name="connsiteY65" fmla="*/ 828537 h 2169949"/>
                    <a:gd name="connsiteX66" fmla="*/ 1055404 w 1645921"/>
                    <a:gd name="connsiteY66" fmla="*/ 817761 h 2169949"/>
                    <a:gd name="connsiteX67" fmla="*/ 576134 w 1645921"/>
                    <a:gd name="connsiteY67" fmla="*/ 791513 h 2169949"/>
                    <a:gd name="connsiteX68" fmla="*/ 537114 w 1645921"/>
                    <a:gd name="connsiteY68" fmla="*/ 1179357 h 2169949"/>
                    <a:gd name="connsiteX69" fmla="*/ 540744 w 1645921"/>
                    <a:gd name="connsiteY69" fmla="*/ 1177179 h 2169949"/>
                    <a:gd name="connsiteX70" fmla="*/ 796100 w 1645921"/>
                    <a:gd name="connsiteY70" fmla="*/ 976996 h 2169949"/>
                    <a:gd name="connsiteX71" fmla="*/ 796100 w 1645921"/>
                    <a:gd name="connsiteY71" fmla="*/ 963384 h 2169949"/>
                    <a:gd name="connsiteX72" fmla="*/ 618240 w 1645921"/>
                    <a:gd name="connsiteY72" fmla="*/ 824181 h 2169949"/>
                    <a:gd name="connsiteX73" fmla="*/ 576134 w 1645921"/>
                    <a:gd name="connsiteY73" fmla="*/ 791513 h 2169949"/>
                    <a:gd name="connsiteX74" fmla="*/ 832035 w 1645921"/>
                    <a:gd name="connsiteY74" fmla="*/ 779716 h 2169949"/>
                    <a:gd name="connsiteX75" fmla="*/ 832035 w 1645921"/>
                    <a:gd name="connsiteY75" fmla="*/ 948865 h 2169949"/>
                    <a:gd name="connsiteX76" fmla="*/ 1031534 w 1645921"/>
                    <a:gd name="connsiteY76" fmla="*/ 792496 h 2169949"/>
                    <a:gd name="connsiteX77" fmla="*/ 1031242 w 1645921"/>
                    <a:gd name="connsiteY77" fmla="*/ 791569 h 2169949"/>
                    <a:gd name="connsiteX78" fmla="*/ 1035405 w 1645921"/>
                    <a:gd name="connsiteY78" fmla="*/ 783570 h 2169949"/>
                    <a:gd name="connsiteX79" fmla="*/ 607714 w 1645921"/>
                    <a:gd name="connsiteY79" fmla="*/ 775723 h 2169949"/>
                    <a:gd name="connsiteX80" fmla="*/ 607351 w 1645921"/>
                    <a:gd name="connsiteY80" fmla="*/ 777720 h 2169949"/>
                    <a:gd name="connsiteX81" fmla="*/ 800637 w 1645921"/>
                    <a:gd name="connsiteY81" fmla="*/ 928901 h 2169949"/>
                    <a:gd name="connsiteX82" fmla="*/ 800637 w 1645921"/>
                    <a:gd name="connsiteY82" fmla="*/ 779353 h 2169949"/>
                    <a:gd name="connsiteX83" fmla="*/ 607714 w 1645921"/>
                    <a:gd name="connsiteY83" fmla="*/ 775723 h 2169949"/>
                    <a:gd name="connsiteX84" fmla="*/ 796931 w 1645921"/>
                    <a:gd name="connsiteY84" fmla="*/ 594770 h 2169949"/>
                    <a:gd name="connsiteX85" fmla="*/ 605840 w 1645921"/>
                    <a:gd name="connsiteY85" fmla="*/ 744540 h 2169949"/>
                    <a:gd name="connsiteX86" fmla="*/ 799169 w 1645921"/>
                    <a:gd name="connsiteY86" fmla="*/ 744540 h 2169949"/>
                    <a:gd name="connsiteX87" fmla="*/ 796931 w 1645921"/>
                    <a:gd name="connsiteY87" fmla="*/ 594770 h 2169949"/>
                    <a:gd name="connsiteX88" fmla="*/ 821693 w 1645921"/>
                    <a:gd name="connsiteY88" fmla="*/ 581046 h 2169949"/>
                    <a:gd name="connsiteX89" fmla="*/ 824378 w 1645921"/>
                    <a:gd name="connsiteY89" fmla="*/ 744391 h 2169949"/>
                    <a:gd name="connsiteX90" fmla="*/ 1030536 w 1645921"/>
                    <a:gd name="connsiteY90" fmla="*/ 744391 h 2169949"/>
                    <a:gd name="connsiteX91" fmla="*/ 821693 w 1645921"/>
                    <a:gd name="connsiteY91" fmla="*/ 581046 h 2169949"/>
                    <a:gd name="connsiteX92" fmla="*/ 1004245 w 1645921"/>
                    <a:gd name="connsiteY92" fmla="*/ 437486 h 2169949"/>
                    <a:gd name="connsiteX93" fmla="*/ 993840 w 1645921"/>
                    <a:gd name="connsiteY93" fmla="*/ 440376 h 2169949"/>
                    <a:gd name="connsiteX94" fmla="*/ 946402 w 1645921"/>
                    <a:gd name="connsiteY94" fmla="*/ 477520 h 2169949"/>
                    <a:gd name="connsiteX95" fmla="*/ 838102 w 1645921"/>
                    <a:gd name="connsiteY95" fmla="*/ 562549 h 2169949"/>
                    <a:gd name="connsiteX96" fmla="*/ 1052166 w 1645921"/>
                    <a:gd name="connsiteY96" fmla="*/ 729921 h 2169949"/>
                    <a:gd name="connsiteX97" fmla="*/ 1040084 w 1645921"/>
                    <a:gd name="connsiteY97" fmla="*/ 646831 h 2169949"/>
                    <a:gd name="connsiteX98" fmla="*/ 1024122 w 1645921"/>
                    <a:gd name="connsiteY98" fmla="*/ 541068 h 2169949"/>
                    <a:gd name="connsiteX99" fmla="*/ 1009951 w 1645921"/>
                    <a:gd name="connsiteY99" fmla="*/ 446343 h 2169949"/>
                    <a:gd name="connsiteX100" fmla="*/ 1004245 w 1645921"/>
                    <a:gd name="connsiteY100" fmla="*/ 437486 h 2169949"/>
                    <a:gd name="connsiteX101" fmla="*/ 610315 w 1645921"/>
                    <a:gd name="connsiteY101" fmla="*/ 415911 h 2169949"/>
                    <a:gd name="connsiteX102" fmla="*/ 578243 w 1645921"/>
                    <a:gd name="connsiteY102" fmla="*/ 734695 h 2169949"/>
                    <a:gd name="connsiteX103" fmla="*/ 581226 w 1645921"/>
                    <a:gd name="connsiteY103" fmla="*/ 732905 h 2169949"/>
                    <a:gd name="connsiteX104" fmla="*/ 791113 w 1645921"/>
                    <a:gd name="connsiteY104" fmla="*/ 568367 h 2169949"/>
                    <a:gd name="connsiteX105" fmla="*/ 791113 w 1645921"/>
                    <a:gd name="connsiteY105" fmla="*/ 557179 h 2169949"/>
                    <a:gd name="connsiteX106" fmla="*/ 644923 w 1645921"/>
                    <a:gd name="connsiteY106" fmla="*/ 442763 h 2169949"/>
                    <a:gd name="connsiteX107" fmla="*/ 610315 w 1645921"/>
                    <a:gd name="connsiteY107" fmla="*/ 415911 h 2169949"/>
                    <a:gd name="connsiteX108" fmla="*/ 1030322 w 1645921"/>
                    <a:gd name="connsiteY108" fmla="*/ 412680 h 2169949"/>
                    <a:gd name="connsiteX109" fmla="*/ 1030686 w 1645921"/>
                    <a:gd name="connsiteY109" fmla="*/ 414569 h 2169949"/>
                    <a:gd name="connsiteX110" fmla="*/ 1050973 w 1645921"/>
                    <a:gd name="connsiteY110" fmla="*/ 551361 h 2169949"/>
                    <a:gd name="connsiteX111" fmla="*/ 1068427 w 1645921"/>
                    <a:gd name="connsiteY111" fmla="*/ 666821 h 2169949"/>
                    <a:gd name="connsiteX112" fmla="*/ 1079316 w 1645921"/>
                    <a:gd name="connsiteY112" fmla="*/ 739618 h 2169949"/>
                    <a:gd name="connsiteX113" fmla="*/ 1079763 w 1645921"/>
                    <a:gd name="connsiteY113" fmla="*/ 743198 h 2169949"/>
                    <a:gd name="connsiteX114" fmla="*/ 1080791 w 1645921"/>
                    <a:gd name="connsiteY114" fmla="*/ 744748 h 2169949"/>
                    <a:gd name="connsiteX115" fmla="*/ 1476534 w 1645921"/>
                    <a:gd name="connsiteY115" fmla="*/ 412680 h 2169949"/>
                    <a:gd name="connsiteX116" fmla="*/ 820649 w 1645921"/>
                    <a:gd name="connsiteY116" fmla="*/ 412680 h 2169949"/>
                    <a:gd name="connsiteX117" fmla="*/ 820649 w 1645921"/>
                    <a:gd name="connsiteY117" fmla="*/ 545245 h 2169949"/>
                    <a:gd name="connsiteX118" fmla="*/ 989779 w 1645921"/>
                    <a:gd name="connsiteY118" fmla="*/ 412680 h 2169949"/>
                    <a:gd name="connsiteX119" fmla="*/ 646336 w 1645921"/>
                    <a:gd name="connsiteY119" fmla="*/ 412680 h 2169949"/>
                    <a:gd name="connsiteX120" fmla="*/ 794842 w 1645921"/>
                    <a:gd name="connsiteY120" fmla="*/ 528836 h 2169949"/>
                    <a:gd name="connsiteX121" fmla="*/ 794842 w 1645921"/>
                    <a:gd name="connsiteY121" fmla="*/ 412680 h 2169949"/>
                    <a:gd name="connsiteX122" fmla="*/ 171855 w 1645921"/>
                    <a:gd name="connsiteY122" fmla="*/ 412680 h 2169949"/>
                    <a:gd name="connsiteX123" fmla="*/ 553095 w 1645921"/>
                    <a:gd name="connsiteY123" fmla="*/ 732578 h 2169949"/>
                    <a:gd name="connsiteX124" fmla="*/ 562729 w 1645921"/>
                    <a:gd name="connsiteY124" fmla="*/ 639075 h 2169949"/>
                    <a:gd name="connsiteX125" fmla="*/ 570635 w 1645921"/>
                    <a:gd name="connsiteY125" fmla="*/ 559864 h 2169949"/>
                    <a:gd name="connsiteX126" fmla="*/ 580630 w 1645921"/>
                    <a:gd name="connsiteY126" fmla="*/ 462155 h 2169949"/>
                    <a:gd name="connsiteX127" fmla="*/ 585568 w 1645921"/>
                    <a:gd name="connsiteY127" fmla="*/ 412680 h 2169949"/>
                    <a:gd name="connsiteX128" fmla="*/ 789920 w 1645921"/>
                    <a:gd name="connsiteY128" fmla="*/ 135167 h 2169949"/>
                    <a:gd name="connsiteX129" fmla="*/ 630156 w 1645921"/>
                    <a:gd name="connsiteY129" fmla="*/ 377723 h 2169949"/>
                    <a:gd name="connsiteX130" fmla="*/ 794395 w 1645921"/>
                    <a:gd name="connsiteY130" fmla="*/ 380706 h 2169949"/>
                    <a:gd name="connsiteX131" fmla="*/ 791411 w 1645921"/>
                    <a:gd name="connsiteY131" fmla="*/ 135764 h 2169949"/>
                    <a:gd name="connsiteX132" fmla="*/ 789920 w 1645921"/>
                    <a:gd name="connsiteY132" fmla="*/ 135167 h 2169949"/>
                    <a:gd name="connsiteX133" fmla="*/ 818262 w 1645921"/>
                    <a:gd name="connsiteY133" fmla="*/ 127261 h 2169949"/>
                    <a:gd name="connsiteX134" fmla="*/ 816622 w 1645921"/>
                    <a:gd name="connsiteY134" fmla="*/ 127559 h 2169949"/>
                    <a:gd name="connsiteX135" fmla="*/ 819456 w 1645921"/>
                    <a:gd name="connsiteY135" fmla="*/ 381303 h 2169949"/>
                    <a:gd name="connsiteX136" fmla="*/ 989513 w 1645921"/>
                    <a:gd name="connsiteY136" fmla="*/ 384138 h 2169949"/>
                    <a:gd name="connsiteX137" fmla="*/ 818262 w 1645921"/>
                    <a:gd name="connsiteY137" fmla="*/ 127261 h 2169949"/>
                    <a:gd name="connsiteX138" fmla="*/ 762323 w 1645921"/>
                    <a:gd name="connsiteY138" fmla="*/ 118161 h 2169949"/>
                    <a:gd name="connsiteX139" fmla="*/ 658647 w 1645921"/>
                    <a:gd name="connsiteY139" fmla="*/ 118908 h 2169949"/>
                    <a:gd name="connsiteX140" fmla="*/ 642089 w 1645921"/>
                    <a:gd name="connsiteY140" fmla="*/ 120101 h 2169949"/>
                    <a:gd name="connsiteX141" fmla="*/ 638807 w 1645921"/>
                    <a:gd name="connsiteY141" fmla="*/ 135914 h 2169949"/>
                    <a:gd name="connsiteX142" fmla="*/ 638658 w 1645921"/>
                    <a:gd name="connsiteY142" fmla="*/ 136659 h 2169949"/>
                    <a:gd name="connsiteX143" fmla="*/ 628812 w 1645921"/>
                    <a:gd name="connsiteY143" fmla="*/ 232876 h 2169949"/>
                    <a:gd name="connsiteX144" fmla="*/ 620310 w 1645921"/>
                    <a:gd name="connsiteY144" fmla="*/ 316562 h 2169949"/>
                    <a:gd name="connsiteX145" fmla="*/ 617028 w 1645921"/>
                    <a:gd name="connsiteY145" fmla="*/ 350424 h 2169949"/>
                    <a:gd name="connsiteX146" fmla="*/ 618371 w 1645921"/>
                    <a:gd name="connsiteY146" fmla="*/ 350723 h 2169949"/>
                    <a:gd name="connsiteX147" fmla="*/ 771720 w 1645921"/>
                    <a:gd name="connsiteY147" fmla="*/ 118161 h 2169949"/>
                    <a:gd name="connsiteX148" fmla="*/ 762323 w 1645921"/>
                    <a:gd name="connsiteY148" fmla="*/ 118161 h 2169949"/>
                    <a:gd name="connsiteX149" fmla="*/ 954457 w 1645921"/>
                    <a:gd name="connsiteY149" fmla="*/ 116819 h 2169949"/>
                    <a:gd name="connsiteX150" fmla="*/ 886733 w 1645921"/>
                    <a:gd name="connsiteY150" fmla="*/ 117416 h 2169949"/>
                    <a:gd name="connsiteX151" fmla="*/ 841384 w 1645921"/>
                    <a:gd name="connsiteY151" fmla="*/ 117416 h 2169949"/>
                    <a:gd name="connsiteX152" fmla="*/ 993392 w 1645921"/>
                    <a:gd name="connsiteY152" fmla="*/ 345800 h 2169949"/>
                    <a:gd name="connsiteX153" fmla="*/ 994585 w 1645921"/>
                    <a:gd name="connsiteY153" fmla="*/ 345352 h 2169949"/>
                    <a:gd name="connsiteX154" fmla="*/ 989513 w 1645921"/>
                    <a:gd name="connsiteY154" fmla="*/ 308208 h 2169949"/>
                    <a:gd name="connsiteX155" fmla="*/ 961767 w 1645921"/>
                    <a:gd name="connsiteY155" fmla="*/ 123233 h 2169949"/>
                    <a:gd name="connsiteX156" fmla="*/ 954457 w 1645921"/>
                    <a:gd name="connsiteY156" fmla="*/ 116819 h 2169949"/>
                    <a:gd name="connsiteX157" fmla="*/ 686185 w 1645921"/>
                    <a:gd name="connsiteY157" fmla="*/ 0 h 2169949"/>
                    <a:gd name="connsiteX158" fmla="*/ 934104 w 1645921"/>
                    <a:gd name="connsiteY158" fmla="*/ 0 h 2169949"/>
                    <a:gd name="connsiteX159" fmla="*/ 970742 w 1645921"/>
                    <a:gd name="connsiteY159" fmla="*/ 36638 h 2169949"/>
                    <a:gd name="connsiteX160" fmla="*/ 961098 w 1645921"/>
                    <a:gd name="connsiteY160" fmla="*/ 59922 h 2169949"/>
                    <a:gd name="connsiteX161" fmla="*/ 1051055 w 1645921"/>
                    <a:gd name="connsiteY161" fmla="*/ 59922 h 2169949"/>
                    <a:gd name="connsiteX162" fmla="*/ 1073915 w 1645921"/>
                    <a:gd name="connsiteY162" fmla="*/ 82782 h 2169949"/>
                    <a:gd name="connsiteX163" fmla="*/ 1073914 w 1645921"/>
                    <a:gd name="connsiteY163" fmla="*/ 82782 h 2169949"/>
                    <a:gd name="connsiteX164" fmla="*/ 1051054 w 1645921"/>
                    <a:gd name="connsiteY164" fmla="*/ 105642 h 2169949"/>
                    <a:gd name="connsiteX165" fmla="*/ 984543 w 1645921"/>
                    <a:gd name="connsiteY165" fmla="*/ 105642 h 2169949"/>
                    <a:gd name="connsiteX166" fmla="*/ 1025912 w 1645921"/>
                    <a:gd name="connsiteY166" fmla="*/ 382944 h 2169949"/>
                    <a:gd name="connsiteX167" fmla="*/ 1029492 w 1645921"/>
                    <a:gd name="connsiteY167" fmla="*/ 382348 h 2169949"/>
                    <a:gd name="connsiteX168" fmla="*/ 1029641 w 1645921"/>
                    <a:gd name="connsiteY168" fmla="*/ 383839 h 2169949"/>
                    <a:gd name="connsiteX169" fmla="*/ 1029470 w 1645921"/>
                    <a:gd name="connsiteY169" fmla="*/ 385248 h 2169949"/>
                    <a:gd name="connsiteX170" fmla="*/ 1157032 w 1645921"/>
                    <a:gd name="connsiteY170" fmla="*/ 385248 h 2169949"/>
                    <a:gd name="connsiteX171" fmla="*/ 1157032 w 1645921"/>
                    <a:gd name="connsiteY171" fmla="*/ 310832 h 2169949"/>
                    <a:gd name="connsiteX172" fmla="*/ 1126536 w 1645921"/>
                    <a:gd name="connsiteY172" fmla="*/ 310832 h 2169949"/>
                    <a:gd name="connsiteX173" fmla="*/ 1117392 w 1645921"/>
                    <a:gd name="connsiteY173" fmla="*/ 301688 h 2169949"/>
                    <a:gd name="connsiteX174" fmla="*/ 1126536 w 1645921"/>
                    <a:gd name="connsiteY174" fmla="*/ 292544 h 2169949"/>
                    <a:gd name="connsiteX175" fmla="*/ 1157032 w 1645921"/>
                    <a:gd name="connsiteY175" fmla="*/ 292544 h 2169949"/>
                    <a:gd name="connsiteX176" fmla="*/ 1157032 w 1645921"/>
                    <a:gd name="connsiteY176" fmla="*/ 282034 h 2169949"/>
                    <a:gd name="connsiteX177" fmla="*/ 1126536 w 1645921"/>
                    <a:gd name="connsiteY177" fmla="*/ 282034 h 2169949"/>
                    <a:gd name="connsiteX178" fmla="*/ 1117392 w 1645921"/>
                    <a:gd name="connsiteY178" fmla="*/ 272890 h 2169949"/>
                    <a:gd name="connsiteX179" fmla="*/ 1126536 w 1645921"/>
                    <a:gd name="connsiteY179" fmla="*/ 263746 h 2169949"/>
                    <a:gd name="connsiteX180" fmla="*/ 1157032 w 1645921"/>
                    <a:gd name="connsiteY180" fmla="*/ 263746 h 2169949"/>
                    <a:gd name="connsiteX181" fmla="*/ 1157032 w 1645921"/>
                    <a:gd name="connsiteY181" fmla="*/ 253236 h 2169949"/>
                    <a:gd name="connsiteX182" fmla="*/ 1126536 w 1645921"/>
                    <a:gd name="connsiteY182" fmla="*/ 253236 h 2169949"/>
                    <a:gd name="connsiteX183" fmla="*/ 1117392 w 1645921"/>
                    <a:gd name="connsiteY183" fmla="*/ 244092 h 2169949"/>
                    <a:gd name="connsiteX184" fmla="*/ 1126536 w 1645921"/>
                    <a:gd name="connsiteY184" fmla="*/ 234948 h 2169949"/>
                    <a:gd name="connsiteX185" fmla="*/ 1157032 w 1645921"/>
                    <a:gd name="connsiteY185" fmla="*/ 234948 h 2169949"/>
                    <a:gd name="connsiteX186" fmla="*/ 1157032 w 1645921"/>
                    <a:gd name="connsiteY186" fmla="*/ 219866 h 2169949"/>
                    <a:gd name="connsiteX187" fmla="*/ 1170748 w 1645921"/>
                    <a:gd name="connsiteY187" fmla="*/ 206150 h 2169949"/>
                    <a:gd name="connsiteX188" fmla="*/ 1184464 w 1645921"/>
                    <a:gd name="connsiteY188" fmla="*/ 219866 h 2169949"/>
                    <a:gd name="connsiteX189" fmla="*/ 1184464 w 1645921"/>
                    <a:gd name="connsiteY189" fmla="*/ 234948 h 2169949"/>
                    <a:gd name="connsiteX190" fmla="*/ 1210556 w 1645921"/>
                    <a:gd name="connsiteY190" fmla="*/ 234948 h 2169949"/>
                    <a:gd name="connsiteX191" fmla="*/ 1219700 w 1645921"/>
                    <a:gd name="connsiteY191" fmla="*/ 244092 h 2169949"/>
                    <a:gd name="connsiteX192" fmla="*/ 1210556 w 1645921"/>
                    <a:gd name="connsiteY192" fmla="*/ 253236 h 2169949"/>
                    <a:gd name="connsiteX193" fmla="*/ 1184464 w 1645921"/>
                    <a:gd name="connsiteY193" fmla="*/ 253236 h 2169949"/>
                    <a:gd name="connsiteX194" fmla="*/ 1184464 w 1645921"/>
                    <a:gd name="connsiteY194" fmla="*/ 263746 h 2169949"/>
                    <a:gd name="connsiteX195" fmla="*/ 1210556 w 1645921"/>
                    <a:gd name="connsiteY195" fmla="*/ 263746 h 2169949"/>
                    <a:gd name="connsiteX196" fmla="*/ 1219700 w 1645921"/>
                    <a:gd name="connsiteY196" fmla="*/ 272890 h 2169949"/>
                    <a:gd name="connsiteX197" fmla="*/ 1210556 w 1645921"/>
                    <a:gd name="connsiteY197" fmla="*/ 282034 h 2169949"/>
                    <a:gd name="connsiteX198" fmla="*/ 1184464 w 1645921"/>
                    <a:gd name="connsiteY198" fmla="*/ 282034 h 2169949"/>
                    <a:gd name="connsiteX199" fmla="*/ 1184464 w 1645921"/>
                    <a:gd name="connsiteY199" fmla="*/ 292544 h 2169949"/>
                    <a:gd name="connsiteX200" fmla="*/ 1210556 w 1645921"/>
                    <a:gd name="connsiteY200" fmla="*/ 292544 h 2169949"/>
                    <a:gd name="connsiteX201" fmla="*/ 1219700 w 1645921"/>
                    <a:gd name="connsiteY201" fmla="*/ 301688 h 2169949"/>
                    <a:gd name="connsiteX202" fmla="*/ 1210556 w 1645921"/>
                    <a:gd name="connsiteY202" fmla="*/ 310832 h 2169949"/>
                    <a:gd name="connsiteX203" fmla="*/ 1184464 w 1645921"/>
                    <a:gd name="connsiteY203" fmla="*/ 310832 h 2169949"/>
                    <a:gd name="connsiteX204" fmla="*/ 1184464 w 1645921"/>
                    <a:gd name="connsiteY204" fmla="*/ 385248 h 2169949"/>
                    <a:gd name="connsiteX205" fmla="*/ 1315794 w 1645921"/>
                    <a:gd name="connsiteY205" fmla="*/ 385248 h 2169949"/>
                    <a:gd name="connsiteX206" fmla="*/ 1315794 w 1645921"/>
                    <a:gd name="connsiteY206" fmla="*/ 310832 h 2169949"/>
                    <a:gd name="connsiteX207" fmla="*/ 1286537 w 1645921"/>
                    <a:gd name="connsiteY207" fmla="*/ 310832 h 2169949"/>
                    <a:gd name="connsiteX208" fmla="*/ 1277393 w 1645921"/>
                    <a:gd name="connsiteY208" fmla="*/ 301688 h 2169949"/>
                    <a:gd name="connsiteX209" fmla="*/ 1286537 w 1645921"/>
                    <a:gd name="connsiteY209" fmla="*/ 292544 h 2169949"/>
                    <a:gd name="connsiteX210" fmla="*/ 1315794 w 1645921"/>
                    <a:gd name="connsiteY210" fmla="*/ 292544 h 2169949"/>
                    <a:gd name="connsiteX211" fmla="*/ 1315794 w 1645921"/>
                    <a:gd name="connsiteY211" fmla="*/ 282034 h 2169949"/>
                    <a:gd name="connsiteX212" fmla="*/ 1286537 w 1645921"/>
                    <a:gd name="connsiteY212" fmla="*/ 282034 h 2169949"/>
                    <a:gd name="connsiteX213" fmla="*/ 1277393 w 1645921"/>
                    <a:gd name="connsiteY213" fmla="*/ 272890 h 2169949"/>
                    <a:gd name="connsiteX214" fmla="*/ 1286537 w 1645921"/>
                    <a:gd name="connsiteY214" fmla="*/ 263746 h 2169949"/>
                    <a:gd name="connsiteX215" fmla="*/ 1315794 w 1645921"/>
                    <a:gd name="connsiteY215" fmla="*/ 263746 h 2169949"/>
                    <a:gd name="connsiteX216" fmla="*/ 1315794 w 1645921"/>
                    <a:gd name="connsiteY216" fmla="*/ 253236 h 2169949"/>
                    <a:gd name="connsiteX217" fmla="*/ 1286537 w 1645921"/>
                    <a:gd name="connsiteY217" fmla="*/ 253236 h 2169949"/>
                    <a:gd name="connsiteX218" fmla="*/ 1277393 w 1645921"/>
                    <a:gd name="connsiteY218" fmla="*/ 244092 h 2169949"/>
                    <a:gd name="connsiteX219" fmla="*/ 1286537 w 1645921"/>
                    <a:gd name="connsiteY219" fmla="*/ 234948 h 2169949"/>
                    <a:gd name="connsiteX220" fmla="*/ 1315794 w 1645921"/>
                    <a:gd name="connsiteY220" fmla="*/ 234948 h 2169949"/>
                    <a:gd name="connsiteX221" fmla="*/ 1315794 w 1645921"/>
                    <a:gd name="connsiteY221" fmla="*/ 219866 h 2169949"/>
                    <a:gd name="connsiteX222" fmla="*/ 1329510 w 1645921"/>
                    <a:gd name="connsiteY222" fmla="*/ 206150 h 2169949"/>
                    <a:gd name="connsiteX223" fmla="*/ 1343226 w 1645921"/>
                    <a:gd name="connsiteY223" fmla="*/ 219866 h 2169949"/>
                    <a:gd name="connsiteX224" fmla="*/ 1343226 w 1645921"/>
                    <a:gd name="connsiteY224" fmla="*/ 234948 h 2169949"/>
                    <a:gd name="connsiteX225" fmla="*/ 1370557 w 1645921"/>
                    <a:gd name="connsiteY225" fmla="*/ 234948 h 2169949"/>
                    <a:gd name="connsiteX226" fmla="*/ 1379701 w 1645921"/>
                    <a:gd name="connsiteY226" fmla="*/ 244092 h 2169949"/>
                    <a:gd name="connsiteX227" fmla="*/ 1370557 w 1645921"/>
                    <a:gd name="connsiteY227" fmla="*/ 253236 h 2169949"/>
                    <a:gd name="connsiteX228" fmla="*/ 1343226 w 1645921"/>
                    <a:gd name="connsiteY228" fmla="*/ 253236 h 2169949"/>
                    <a:gd name="connsiteX229" fmla="*/ 1343226 w 1645921"/>
                    <a:gd name="connsiteY229" fmla="*/ 263746 h 2169949"/>
                    <a:gd name="connsiteX230" fmla="*/ 1370557 w 1645921"/>
                    <a:gd name="connsiteY230" fmla="*/ 263746 h 2169949"/>
                    <a:gd name="connsiteX231" fmla="*/ 1379701 w 1645921"/>
                    <a:gd name="connsiteY231" fmla="*/ 272890 h 2169949"/>
                    <a:gd name="connsiteX232" fmla="*/ 1370557 w 1645921"/>
                    <a:gd name="connsiteY232" fmla="*/ 282034 h 2169949"/>
                    <a:gd name="connsiteX233" fmla="*/ 1343226 w 1645921"/>
                    <a:gd name="connsiteY233" fmla="*/ 282034 h 2169949"/>
                    <a:gd name="connsiteX234" fmla="*/ 1343226 w 1645921"/>
                    <a:gd name="connsiteY234" fmla="*/ 292544 h 2169949"/>
                    <a:gd name="connsiteX235" fmla="*/ 1370557 w 1645921"/>
                    <a:gd name="connsiteY235" fmla="*/ 292544 h 2169949"/>
                    <a:gd name="connsiteX236" fmla="*/ 1379701 w 1645921"/>
                    <a:gd name="connsiteY236" fmla="*/ 301688 h 2169949"/>
                    <a:gd name="connsiteX237" fmla="*/ 1370557 w 1645921"/>
                    <a:gd name="connsiteY237" fmla="*/ 310832 h 2169949"/>
                    <a:gd name="connsiteX238" fmla="*/ 1343226 w 1645921"/>
                    <a:gd name="connsiteY238" fmla="*/ 310832 h 2169949"/>
                    <a:gd name="connsiteX239" fmla="*/ 1343226 w 1645921"/>
                    <a:gd name="connsiteY239" fmla="*/ 385248 h 2169949"/>
                    <a:gd name="connsiteX240" fmla="*/ 1497488 w 1645921"/>
                    <a:gd name="connsiteY240" fmla="*/ 385248 h 2169949"/>
                    <a:gd name="connsiteX241" fmla="*/ 1505347 w 1645921"/>
                    <a:gd name="connsiteY241" fmla="*/ 388503 h 2169949"/>
                    <a:gd name="connsiteX242" fmla="*/ 1505405 w 1645921"/>
                    <a:gd name="connsiteY242" fmla="*/ 388454 h 2169949"/>
                    <a:gd name="connsiteX243" fmla="*/ 1524728 w 1645921"/>
                    <a:gd name="connsiteY243" fmla="*/ 390145 h 2169949"/>
                    <a:gd name="connsiteX244" fmla="*/ 1523038 w 1645921"/>
                    <a:gd name="connsiteY244" fmla="*/ 409469 h 2169949"/>
                    <a:gd name="connsiteX245" fmla="*/ 1085083 w 1645921"/>
                    <a:gd name="connsiteY245" fmla="*/ 776956 h 2169949"/>
                    <a:gd name="connsiteX246" fmla="*/ 1087573 w 1645921"/>
                    <a:gd name="connsiteY246" fmla="*/ 789880 h 2169949"/>
                    <a:gd name="connsiteX247" fmla="*/ 1112255 w 1645921"/>
                    <a:gd name="connsiteY247" fmla="*/ 956306 h 2169949"/>
                    <a:gd name="connsiteX248" fmla="*/ 1133490 w 1645921"/>
                    <a:gd name="connsiteY248" fmla="*/ 1096779 h 2169949"/>
                    <a:gd name="connsiteX249" fmla="*/ 1146738 w 1645921"/>
                    <a:gd name="connsiteY249" fmla="*/ 1185346 h 2169949"/>
                    <a:gd name="connsiteX250" fmla="*/ 1147283 w 1645921"/>
                    <a:gd name="connsiteY250" fmla="*/ 1189702 h 2169949"/>
                    <a:gd name="connsiteX251" fmla="*/ 1153816 w 1645921"/>
                    <a:gd name="connsiteY251" fmla="*/ 1215292 h 2169949"/>
                    <a:gd name="connsiteX252" fmla="*/ 1156176 w 1645921"/>
                    <a:gd name="connsiteY252" fmla="*/ 1249956 h 2169949"/>
                    <a:gd name="connsiteX253" fmla="*/ 1190114 w 1645921"/>
                    <a:gd name="connsiteY253" fmla="*/ 1475367 h 2169949"/>
                    <a:gd name="connsiteX254" fmla="*/ 1217701 w 1645921"/>
                    <a:gd name="connsiteY254" fmla="*/ 1659579 h 2169949"/>
                    <a:gd name="connsiteX255" fmla="*/ 1221875 w 1645921"/>
                    <a:gd name="connsiteY255" fmla="*/ 1665931 h 2169949"/>
                    <a:gd name="connsiteX256" fmla="*/ 1224235 w 1645921"/>
                    <a:gd name="connsiteY256" fmla="*/ 1671920 h 2169949"/>
                    <a:gd name="connsiteX257" fmla="*/ 1235668 w 1645921"/>
                    <a:gd name="connsiteY257" fmla="*/ 1781903 h 2169949"/>
                    <a:gd name="connsiteX258" fmla="*/ 1258718 w 1645921"/>
                    <a:gd name="connsiteY258" fmla="*/ 1935625 h 2169949"/>
                    <a:gd name="connsiteX259" fmla="*/ 1281222 w 1645921"/>
                    <a:gd name="connsiteY259" fmla="*/ 2087713 h 2169949"/>
                    <a:gd name="connsiteX260" fmla="*/ 1286826 w 1645921"/>
                    <a:gd name="connsiteY260" fmla="*/ 2124229 h 2169949"/>
                    <a:gd name="connsiteX261" fmla="*/ 1623061 w 1645921"/>
                    <a:gd name="connsiteY261" fmla="*/ 2124229 h 2169949"/>
                    <a:gd name="connsiteX262" fmla="*/ 1636122 w 1645921"/>
                    <a:gd name="connsiteY262" fmla="*/ 2129640 h 2169949"/>
                    <a:gd name="connsiteX263" fmla="*/ 1640572 w 1645921"/>
                    <a:gd name="connsiteY263" fmla="*/ 2129637 h 2169949"/>
                    <a:gd name="connsiteX264" fmla="*/ 1640572 w 1645921"/>
                    <a:gd name="connsiteY264" fmla="*/ 2134176 h 2169949"/>
                    <a:gd name="connsiteX265" fmla="*/ 1645921 w 1645921"/>
                    <a:gd name="connsiteY265" fmla="*/ 2147089 h 2169949"/>
                    <a:gd name="connsiteX266" fmla="*/ 1645920 w 1645921"/>
                    <a:gd name="connsiteY266" fmla="*/ 2147089 h 2169949"/>
                    <a:gd name="connsiteX267" fmla="*/ 1640572 w 1645921"/>
                    <a:gd name="connsiteY267" fmla="*/ 2160000 h 2169949"/>
                    <a:gd name="connsiteX268" fmla="*/ 1640572 w 1645921"/>
                    <a:gd name="connsiteY268" fmla="*/ 2166683 h 2169949"/>
                    <a:gd name="connsiteX269" fmla="*/ 1630945 w 1645921"/>
                    <a:gd name="connsiteY269" fmla="*/ 2166683 h 2169949"/>
                    <a:gd name="connsiteX270" fmla="*/ 1623060 w 1645921"/>
                    <a:gd name="connsiteY270" fmla="*/ 2169949 h 2169949"/>
                    <a:gd name="connsiteX271" fmla="*/ 22860 w 1645921"/>
                    <a:gd name="connsiteY271" fmla="*/ 2169948 h 2169949"/>
                    <a:gd name="connsiteX272" fmla="*/ 14978 w 1645921"/>
                    <a:gd name="connsiteY272" fmla="*/ 2166683 h 2169949"/>
                    <a:gd name="connsiteX273" fmla="*/ 5349 w 1645921"/>
                    <a:gd name="connsiteY273" fmla="*/ 2166683 h 2169949"/>
                    <a:gd name="connsiteX274" fmla="*/ 5349 w 1645921"/>
                    <a:gd name="connsiteY274" fmla="*/ 2160002 h 2169949"/>
                    <a:gd name="connsiteX275" fmla="*/ 0 w 1645921"/>
                    <a:gd name="connsiteY275" fmla="*/ 2147089 h 2169949"/>
                    <a:gd name="connsiteX276" fmla="*/ 6696 w 1645921"/>
                    <a:gd name="connsiteY276" fmla="*/ 2130925 h 2169949"/>
                    <a:gd name="connsiteX277" fmla="*/ 22860 w 1645921"/>
                    <a:gd name="connsiteY277" fmla="*/ 2124229 h 2169949"/>
                    <a:gd name="connsiteX278" fmla="*/ 410941 w 1645921"/>
                    <a:gd name="connsiteY278" fmla="*/ 2124229 h 2169949"/>
                    <a:gd name="connsiteX279" fmla="*/ 415334 w 1645921"/>
                    <a:gd name="connsiteY279" fmla="*/ 2082631 h 2169949"/>
                    <a:gd name="connsiteX280" fmla="*/ 427676 w 1645921"/>
                    <a:gd name="connsiteY280" fmla="*/ 1961033 h 2169949"/>
                    <a:gd name="connsiteX281" fmla="*/ 437295 w 1645921"/>
                    <a:gd name="connsiteY281" fmla="*/ 1862847 h 2169949"/>
                    <a:gd name="connsiteX282" fmla="*/ 449455 w 1645921"/>
                    <a:gd name="connsiteY282" fmla="*/ 1745786 h 2169949"/>
                    <a:gd name="connsiteX283" fmla="*/ 453447 w 1645921"/>
                    <a:gd name="connsiteY283" fmla="*/ 1706221 h 2169949"/>
                    <a:gd name="connsiteX284" fmla="*/ 444554 w 1645921"/>
                    <a:gd name="connsiteY284" fmla="*/ 1691158 h 2169949"/>
                    <a:gd name="connsiteX285" fmla="*/ 458348 w 1645921"/>
                    <a:gd name="connsiteY285" fmla="*/ 1653227 h 2169949"/>
                    <a:gd name="connsiteX286" fmla="*/ 475045 w 1645921"/>
                    <a:gd name="connsiteY286" fmla="*/ 1492971 h 2169949"/>
                    <a:gd name="connsiteX287" fmla="*/ 488112 w 1645921"/>
                    <a:gd name="connsiteY287" fmla="*/ 1357761 h 2169949"/>
                    <a:gd name="connsiteX288" fmla="*/ 501179 w 1645921"/>
                    <a:gd name="connsiteY288" fmla="*/ 1231626 h 2169949"/>
                    <a:gd name="connsiteX289" fmla="*/ 490834 w 1645921"/>
                    <a:gd name="connsiteY289" fmla="*/ 1215473 h 2169949"/>
                    <a:gd name="connsiteX290" fmla="*/ 505898 w 1645921"/>
                    <a:gd name="connsiteY290" fmla="*/ 1182805 h 2169949"/>
                    <a:gd name="connsiteX291" fmla="*/ 518239 w 1645921"/>
                    <a:gd name="connsiteY291" fmla="*/ 1063022 h 2169949"/>
                    <a:gd name="connsiteX292" fmla="*/ 527858 w 1645921"/>
                    <a:gd name="connsiteY292" fmla="*/ 966651 h 2169949"/>
                    <a:gd name="connsiteX293" fmla="*/ 540018 w 1645921"/>
                    <a:gd name="connsiteY293" fmla="*/ 847775 h 2169949"/>
                    <a:gd name="connsiteX294" fmla="*/ 548341 w 1645921"/>
                    <a:gd name="connsiteY294" fmla="*/ 764399 h 2169949"/>
                    <a:gd name="connsiteX295" fmla="*/ 132037 w 1645921"/>
                    <a:gd name="connsiteY295" fmla="*/ 415079 h 2169949"/>
                    <a:gd name="connsiteX296" fmla="*/ 129621 w 1645921"/>
                    <a:gd name="connsiteY296" fmla="*/ 410438 h 2169949"/>
                    <a:gd name="connsiteX297" fmla="*/ 125334 w 1645921"/>
                    <a:gd name="connsiteY297" fmla="*/ 408662 h 2169949"/>
                    <a:gd name="connsiteX298" fmla="*/ 121316 w 1645921"/>
                    <a:gd name="connsiteY298" fmla="*/ 398964 h 2169949"/>
                    <a:gd name="connsiteX299" fmla="*/ 135032 w 1645921"/>
                    <a:gd name="connsiteY299" fmla="*/ 385248 h 2169949"/>
                    <a:gd name="connsiteX300" fmla="*/ 301963 w 1645921"/>
                    <a:gd name="connsiteY300" fmla="*/ 385248 h 2169949"/>
                    <a:gd name="connsiteX301" fmla="*/ 301963 w 1645921"/>
                    <a:gd name="connsiteY301" fmla="*/ 319242 h 2169949"/>
                    <a:gd name="connsiteX302" fmla="*/ 274367 w 1645921"/>
                    <a:gd name="connsiteY302" fmla="*/ 319242 h 2169949"/>
                    <a:gd name="connsiteX303" fmla="*/ 265223 w 1645921"/>
                    <a:gd name="connsiteY303" fmla="*/ 310098 h 2169949"/>
                    <a:gd name="connsiteX304" fmla="*/ 274367 w 1645921"/>
                    <a:gd name="connsiteY304" fmla="*/ 300954 h 2169949"/>
                    <a:gd name="connsiteX305" fmla="*/ 301963 w 1645921"/>
                    <a:gd name="connsiteY305" fmla="*/ 300954 h 2169949"/>
                    <a:gd name="connsiteX306" fmla="*/ 301963 w 1645921"/>
                    <a:gd name="connsiteY306" fmla="*/ 290444 h 2169949"/>
                    <a:gd name="connsiteX307" fmla="*/ 274367 w 1645921"/>
                    <a:gd name="connsiteY307" fmla="*/ 290444 h 2169949"/>
                    <a:gd name="connsiteX308" fmla="*/ 265223 w 1645921"/>
                    <a:gd name="connsiteY308" fmla="*/ 281300 h 2169949"/>
                    <a:gd name="connsiteX309" fmla="*/ 274367 w 1645921"/>
                    <a:gd name="connsiteY309" fmla="*/ 272156 h 2169949"/>
                    <a:gd name="connsiteX310" fmla="*/ 301963 w 1645921"/>
                    <a:gd name="connsiteY310" fmla="*/ 272156 h 2169949"/>
                    <a:gd name="connsiteX311" fmla="*/ 301963 w 1645921"/>
                    <a:gd name="connsiteY311" fmla="*/ 261646 h 2169949"/>
                    <a:gd name="connsiteX312" fmla="*/ 274367 w 1645921"/>
                    <a:gd name="connsiteY312" fmla="*/ 261646 h 2169949"/>
                    <a:gd name="connsiteX313" fmla="*/ 265223 w 1645921"/>
                    <a:gd name="connsiteY313" fmla="*/ 252502 h 2169949"/>
                    <a:gd name="connsiteX314" fmla="*/ 274367 w 1645921"/>
                    <a:gd name="connsiteY314" fmla="*/ 243358 h 2169949"/>
                    <a:gd name="connsiteX315" fmla="*/ 301963 w 1645921"/>
                    <a:gd name="connsiteY315" fmla="*/ 243358 h 2169949"/>
                    <a:gd name="connsiteX316" fmla="*/ 301963 w 1645921"/>
                    <a:gd name="connsiteY316" fmla="*/ 219866 h 2169949"/>
                    <a:gd name="connsiteX317" fmla="*/ 315679 w 1645921"/>
                    <a:gd name="connsiteY317" fmla="*/ 206150 h 2169949"/>
                    <a:gd name="connsiteX318" fmla="*/ 329395 w 1645921"/>
                    <a:gd name="connsiteY318" fmla="*/ 219866 h 2169949"/>
                    <a:gd name="connsiteX319" fmla="*/ 329395 w 1645921"/>
                    <a:gd name="connsiteY319" fmla="*/ 243358 h 2169949"/>
                    <a:gd name="connsiteX320" fmla="*/ 358387 w 1645921"/>
                    <a:gd name="connsiteY320" fmla="*/ 243358 h 2169949"/>
                    <a:gd name="connsiteX321" fmla="*/ 367531 w 1645921"/>
                    <a:gd name="connsiteY321" fmla="*/ 252502 h 2169949"/>
                    <a:gd name="connsiteX322" fmla="*/ 358387 w 1645921"/>
                    <a:gd name="connsiteY322" fmla="*/ 261646 h 2169949"/>
                    <a:gd name="connsiteX323" fmla="*/ 329395 w 1645921"/>
                    <a:gd name="connsiteY323" fmla="*/ 261646 h 2169949"/>
                    <a:gd name="connsiteX324" fmla="*/ 329395 w 1645921"/>
                    <a:gd name="connsiteY324" fmla="*/ 272156 h 2169949"/>
                    <a:gd name="connsiteX325" fmla="*/ 358387 w 1645921"/>
                    <a:gd name="connsiteY325" fmla="*/ 272156 h 2169949"/>
                    <a:gd name="connsiteX326" fmla="*/ 367531 w 1645921"/>
                    <a:gd name="connsiteY326" fmla="*/ 281300 h 2169949"/>
                    <a:gd name="connsiteX327" fmla="*/ 358387 w 1645921"/>
                    <a:gd name="connsiteY327" fmla="*/ 290444 h 2169949"/>
                    <a:gd name="connsiteX328" fmla="*/ 329395 w 1645921"/>
                    <a:gd name="connsiteY328" fmla="*/ 290444 h 2169949"/>
                    <a:gd name="connsiteX329" fmla="*/ 329395 w 1645921"/>
                    <a:gd name="connsiteY329" fmla="*/ 300954 h 2169949"/>
                    <a:gd name="connsiteX330" fmla="*/ 358387 w 1645921"/>
                    <a:gd name="connsiteY330" fmla="*/ 300954 h 2169949"/>
                    <a:gd name="connsiteX331" fmla="*/ 367531 w 1645921"/>
                    <a:gd name="connsiteY331" fmla="*/ 310098 h 2169949"/>
                    <a:gd name="connsiteX332" fmla="*/ 358387 w 1645921"/>
                    <a:gd name="connsiteY332" fmla="*/ 319242 h 2169949"/>
                    <a:gd name="connsiteX333" fmla="*/ 329395 w 1645921"/>
                    <a:gd name="connsiteY333" fmla="*/ 319242 h 2169949"/>
                    <a:gd name="connsiteX334" fmla="*/ 329395 w 1645921"/>
                    <a:gd name="connsiteY334" fmla="*/ 385248 h 2169949"/>
                    <a:gd name="connsiteX335" fmla="*/ 447531 w 1645921"/>
                    <a:gd name="connsiteY335" fmla="*/ 385248 h 2169949"/>
                    <a:gd name="connsiteX336" fmla="*/ 447531 w 1645921"/>
                    <a:gd name="connsiteY336" fmla="*/ 315782 h 2169949"/>
                    <a:gd name="connsiteX337" fmla="*/ 417009 w 1645921"/>
                    <a:gd name="connsiteY337" fmla="*/ 315782 h 2169949"/>
                    <a:gd name="connsiteX338" fmla="*/ 407865 w 1645921"/>
                    <a:gd name="connsiteY338" fmla="*/ 306638 h 2169949"/>
                    <a:gd name="connsiteX339" fmla="*/ 417009 w 1645921"/>
                    <a:gd name="connsiteY339" fmla="*/ 297494 h 2169949"/>
                    <a:gd name="connsiteX340" fmla="*/ 447531 w 1645921"/>
                    <a:gd name="connsiteY340" fmla="*/ 297494 h 2169949"/>
                    <a:gd name="connsiteX341" fmla="*/ 447531 w 1645921"/>
                    <a:gd name="connsiteY341" fmla="*/ 286984 h 2169949"/>
                    <a:gd name="connsiteX342" fmla="*/ 417009 w 1645921"/>
                    <a:gd name="connsiteY342" fmla="*/ 286984 h 2169949"/>
                    <a:gd name="connsiteX343" fmla="*/ 407865 w 1645921"/>
                    <a:gd name="connsiteY343" fmla="*/ 277840 h 2169949"/>
                    <a:gd name="connsiteX344" fmla="*/ 417009 w 1645921"/>
                    <a:gd name="connsiteY344" fmla="*/ 268696 h 2169949"/>
                    <a:gd name="connsiteX345" fmla="*/ 447531 w 1645921"/>
                    <a:gd name="connsiteY345" fmla="*/ 268696 h 2169949"/>
                    <a:gd name="connsiteX346" fmla="*/ 447531 w 1645921"/>
                    <a:gd name="connsiteY346" fmla="*/ 258186 h 2169949"/>
                    <a:gd name="connsiteX347" fmla="*/ 417009 w 1645921"/>
                    <a:gd name="connsiteY347" fmla="*/ 258186 h 2169949"/>
                    <a:gd name="connsiteX348" fmla="*/ 407865 w 1645921"/>
                    <a:gd name="connsiteY348" fmla="*/ 249042 h 2169949"/>
                    <a:gd name="connsiteX349" fmla="*/ 417009 w 1645921"/>
                    <a:gd name="connsiteY349" fmla="*/ 239898 h 2169949"/>
                    <a:gd name="connsiteX350" fmla="*/ 447531 w 1645921"/>
                    <a:gd name="connsiteY350" fmla="*/ 239898 h 2169949"/>
                    <a:gd name="connsiteX351" fmla="*/ 447531 w 1645921"/>
                    <a:gd name="connsiteY351" fmla="*/ 219866 h 2169949"/>
                    <a:gd name="connsiteX352" fmla="*/ 461247 w 1645921"/>
                    <a:gd name="connsiteY352" fmla="*/ 206150 h 2169949"/>
                    <a:gd name="connsiteX353" fmla="*/ 474963 w 1645921"/>
                    <a:gd name="connsiteY353" fmla="*/ 219866 h 2169949"/>
                    <a:gd name="connsiteX354" fmla="*/ 474963 w 1645921"/>
                    <a:gd name="connsiteY354" fmla="*/ 239898 h 2169949"/>
                    <a:gd name="connsiteX355" fmla="*/ 501029 w 1645921"/>
                    <a:gd name="connsiteY355" fmla="*/ 239898 h 2169949"/>
                    <a:gd name="connsiteX356" fmla="*/ 510173 w 1645921"/>
                    <a:gd name="connsiteY356" fmla="*/ 249042 h 2169949"/>
                    <a:gd name="connsiteX357" fmla="*/ 501029 w 1645921"/>
                    <a:gd name="connsiteY357" fmla="*/ 258186 h 2169949"/>
                    <a:gd name="connsiteX358" fmla="*/ 474963 w 1645921"/>
                    <a:gd name="connsiteY358" fmla="*/ 258186 h 2169949"/>
                    <a:gd name="connsiteX359" fmla="*/ 474963 w 1645921"/>
                    <a:gd name="connsiteY359" fmla="*/ 268696 h 2169949"/>
                    <a:gd name="connsiteX360" fmla="*/ 501029 w 1645921"/>
                    <a:gd name="connsiteY360" fmla="*/ 268696 h 2169949"/>
                    <a:gd name="connsiteX361" fmla="*/ 510173 w 1645921"/>
                    <a:gd name="connsiteY361" fmla="*/ 277840 h 2169949"/>
                    <a:gd name="connsiteX362" fmla="*/ 501029 w 1645921"/>
                    <a:gd name="connsiteY362" fmla="*/ 286984 h 2169949"/>
                    <a:gd name="connsiteX363" fmla="*/ 474963 w 1645921"/>
                    <a:gd name="connsiteY363" fmla="*/ 286984 h 2169949"/>
                    <a:gd name="connsiteX364" fmla="*/ 474963 w 1645921"/>
                    <a:gd name="connsiteY364" fmla="*/ 297494 h 2169949"/>
                    <a:gd name="connsiteX365" fmla="*/ 501029 w 1645921"/>
                    <a:gd name="connsiteY365" fmla="*/ 297494 h 2169949"/>
                    <a:gd name="connsiteX366" fmla="*/ 510173 w 1645921"/>
                    <a:gd name="connsiteY366" fmla="*/ 306638 h 2169949"/>
                    <a:gd name="connsiteX367" fmla="*/ 501029 w 1645921"/>
                    <a:gd name="connsiteY367" fmla="*/ 315782 h 2169949"/>
                    <a:gd name="connsiteX368" fmla="*/ 474963 w 1645921"/>
                    <a:gd name="connsiteY368" fmla="*/ 315782 h 2169949"/>
                    <a:gd name="connsiteX369" fmla="*/ 474963 w 1645921"/>
                    <a:gd name="connsiteY369" fmla="*/ 385248 h 2169949"/>
                    <a:gd name="connsiteX370" fmla="*/ 588306 w 1645921"/>
                    <a:gd name="connsiteY370" fmla="*/ 385248 h 2169949"/>
                    <a:gd name="connsiteX371" fmla="*/ 588536 w 1645921"/>
                    <a:gd name="connsiteY371" fmla="*/ 382944 h 2169949"/>
                    <a:gd name="connsiteX372" fmla="*/ 598679 w 1645921"/>
                    <a:gd name="connsiteY372" fmla="*/ 284490 h 2169949"/>
                    <a:gd name="connsiteX373" fmla="*/ 606437 w 1645921"/>
                    <a:gd name="connsiteY373" fmla="*/ 206025 h 2169949"/>
                    <a:gd name="connsiteX374" fmla="*/ 616580 w 1645921"/>
                    <a:gd name="connsiteY374" fmla="*/ 107571 h 2169949"/>
                    <a:gd name="connsiteX375" fmla="*/ 616580 w 1645921"/>
                    <a:gd name="connsiteY375" fmla="*/ 105641 h 2169949"/>
                    <a:gd name="connsiteX376" fmla="*/ 569236 w 1645921"/>
                    <a:gd name="connsiteY376" fmla="*/ 105641 h 2169949"/>
                    <a:gd name="connsiteX377" fmla="*/ 553072 w 1645921"/>
                    <a:gd name="connsiteY377" fmla="*/ 98945 h 2169949"/>
                    <a:gd name="connsiteX378" fmla="*/ 546376 w 1645921"/>
                    <a:gd name="connsiteY378" fmla="*/ 82781 h 2169949"/>
                    <a:gd name="connsiteX379" fmla="*/ 553072 w 1645921"/>
                    <a:gd name="connsiteY379" fmla="*/ 66617 h 2169949"/>
                    <a:gd name="connsiteX380" fmla="*/ 569236 w 1645921"/>
                    <a:gd name="connsiteY380" fmla="*/ 59922 h 2169949"/>
                    <a:gd name="connsiteX381" fmla="*/ 659192 w 1645921"/>
                    <a:gd name="connsiteY381" fmla="*/ 59922 h 2169949"/>
                    <a:gd name="connsiteX382" fmla="*/ 649547 w 1645921"/>
                    <a:gd name="connsiteY382" fmla="*/ 36638 h 2169949"/>
                    <a:gd name="connsiteX383" fmla="*/ 686185 w 1645921"/>
                    <a:gd name="connsiteY383" fmla="*/ 0 h 2169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</a:cxnLst>
                  <a:rect l="l" t="t" r="r" b="b"/>
                  <a:pathLst>
                    <a:path w="1645921" h="2169949">
                      <a:moveTo>
                        <a:pt x="817516" y="1935988"/>
                      </a:moveTo>
                      <a:lnTo>
                        <a:pt x="513238" y="2124229"/>
                      </a:lnTo>
                      <a:lnTo>
                        <a:pt x="820226" y="2124229"/>
                      </a:lnTo>
                      <a:close/>
                      <a:moveTo>
                        <a:pt x="848006" y="1933084"/>
                      </a:moveTo>
                      <a:lnTo>
                        <a:pt x="851058" y="2124229"/>
                      </a:lnTo>
                      <a:lnTo>
                        <a:pt x="1165501" y="2124229"/>
                      </a:lnTo>
                      <a:close/>
                      <a:moveTo>
                        <a:pt x="483030" y="1713663"/>
                      </a:moveTo>
                      <a:lnTo>
                        <a:pt x="441567" y="2124229"/>
                      </a:lnTo>
                      <a:lnTo>
                        <a:pt x="456637" y="2124229"/>
                      </a:lnTo>
                      <a:lnTo>
                        <a:pt x="806082" y="1908038"/>
                      </a:lnTo>
                      <a:cubicBezTo>
                        <a:pt x="698096" y="1843065"/>
                        <a:pt x="591198" y="1778817"/>
                        <a:pt x="483030" y="1713663"/>
                      </a:cubicBezTo>
                      <a:close/>
                      <a:moveTo>
                        <a:pt x="1192837" y="1703681"/>
                      </a:moveTo>
                      <a:cubicBezTo>
                        <a:pt x="1082854" y="1771921"/>
                        <a:pt x="973779" y="1839254"/>
                        <a:pt x="863251" y="1907494"/>
                      </a:cubicBezTo>
                      <a:lnTo>
                        <a:pt x="1223376" y="2124229"/>
                      </a:lnTo>
                      <a:lnTo>
                        <a:pt x="1255703" y="2124229"/>
                      </a:lnTo>
                      <a:close/>
                      <a:moveTo>
                        <a:pt x="813705" y="1701321"/>
                      </a:moveTo>
                      <a:cubicBezTo>
                        <a:pt x="718422" y="1702229"/>
                        <a:pt x="624048" y="1703318"/>
                        <a:pt x="529673" y="1704407"/>
                      </a:cubicBezTo>
                      <a:cubicBezTo>
                        <a:pt x="529492" y="1705133"/>
                        <a:pt x="529310" y="1705859"/>
                        <a:pt x="529129" y="1706584"/>
                      </a:cubicBezTo>
                      <a:cubicBezTo>
                        <a:pt x="624411" y="1763935"/>
                        <a:pt x="719874" y="1821286"/>
                        <a:pt x="816608" y="1879544"/>
                      </a:cubicBezTo>
                      <a:cubicBezTo>
                        <a:pt x="815701" y="1819108"/>
                        <a:pt x="814794" y="1760668"/>
                        <a:pt x="813705" y="1701321"/>
                      </a:cubicBezTo>
                      <a:close/>
                      <a:moveTo>
                        <a:pt x="1143109" y="1697147"/>
                      </a:moveTo>
                      <a:cubicBezTo>
                        <a:pt x="1043471" y="1698236"/>
                        <a:pt x="944014" y="1699325"/>
                        <a:pt x="844376" y="1700595"/>
                      </a:cubicBezTo>
                      <a:cubicBezTo>
                        <a:pt x="845284" y="1762120"/>
                        <a:pt x="846191" y="1821467"/>
                        <a:pt x="847280" y="1882630"/>
                      </a:cubicBezTo>
                      <a:cubicBezTo>
                        <a:pt x="947281" y="1820742"/>
                        <a:pt x="1045467" y="1759943"/>
                        <a:pt x="1143835" y="1699143"/>
                      </a:cubicBezTo>
                      <a:cubicBezTo>
                        <a:pt x="1143653" y="1698417"/>
                        <a:pt x="1143290" y="1697873"/>
                        <a:pt x="1143109" y="1697147"/>
                      </a:cubicBezTo>
                      <a:close/>
                      <a:moveTo>
                        <a:pt x="840565" y="1456129"/>
                      </a:moveTo>
                      <a:cubicBezTo>
                        <a:pt x="841835" y="1528906"/>
                        <a:pt x="842924" y="1599506"/>
                        <a:pt x="844195" y="1670287"/>
                      </a:cubicBezTo>
                      <a:cubicBezTo>
                        <a:pt x="944922" y="1669016"/>
                        <a:pt x="1044923" y="1667927"/>
                        <a:pt x="1144923" y="1666838"/>
                      </a:cubicBezTo>
                      <a:cubicBezTo>
                        <a:pt x="1145105" y="1666294"/>
                        <a:pt x="1145286" y="1665749"/>
                        <a:pt x="1145649" y="1665205"/>
                      </a:cubicBezTo>
                      <a:cubicBezTo>
                        <a:pt x="1044378" y="1595876"/>
                        <a:pt x="942925" y="1526365"/>
                        <a:pt x="840565" y="1456129"/>
                      </a:cubicBezTo>
                      <a:close/>
                      <a:moveTo>
                        <a:pt x="810075" y="1455403"/>
                      </a:moveTo>
                      <a:cubicBezTo>
                        <a:pt x="712252" y="1528362"/>
                        <a:pt x="616062" y="1600413"/>
                        <a:pt x="517695" y="1674098"/>
                      </a:cubicBezTo>
                      <a:cubicBezTo>
                        <a:pt x="617877" y="1672827"/>
                        <a:pt x="715156" y="1671738"/>
                        <a:pt x="813342" y="1670650"/>
                      </a:cubicBezTo>
                      <a:cubicBezTo>
                        <a:pt x="812253" y="1598780"/>
                        <a:pt x="811164" y="1527999"/>
                        <a:pt x="810075" y="1455403"/>
                      </a:cubicBezTo>
                      <a:close/>
                      <a:moveTo>
                        <a:pt x="530580" y="1243604"/>
                      </a:moveTo>
                      <a:cubicBezTo>
                        <a:pt x="516606" y="1382081"/>
                        <a:pt x="502813" y="1518924"/>
                        <a:pt x="488656" y="1658308"/>
                      </a:cubicBezTo>
                      <a:cubicBezTo>
                        <a:pt x="593013" y="1580268"/>
                        <a:pt x="695010" y="1504042"/>
                        <a:pt x="797915" y="1426909"/>
                      </a:cubicBezTo>
                      <a:cubicBezTo>
                        <a:pt x="708440" y="1365565"/>
                        <a:pt x="620055" y="1304948"/>
                        <a:pt x="530580" y="1243604"/>
                      </a:cubicBezTo>
                      <a:close/>
                      <a:moveTo>
                        <a:pt x="836935" y="1223277"/>
                      </a:moveTo>
                      <a:cubicBezTo>
                        <a:pt x="837843" y="1280628"/>
                        <a:pt x="838750" y="1337071"/>
                        <a:pt x="839658" y="1395693"/>
                      </a:cubicBezTo>
                      <a:cubicBezTo>
                        <a:pt x="917154" y="1337797"/>
                        <a:pt x="993016" y="1280991"/>
                        <a:pt x="1070150" y="1223277"/>
                      </a:cubicBezTo>
                      <a:cubicBezTo>
                        <a:pt x="991202" y="1223277"/>
                        <a:pt x="914068" y="1223277"/>
                        <a:pt x="836935" y="1223277"/>
                      </a:cubicBezTo>
                      <a:close/>
                      <a:moveTo>
                        <a:pt x="553085" y="1223277"/>
                      </a:moveTo>
                      <a:cubicBezTo>
                        <a:pt x="639111" y="1282080"/>
                        <a:pt x="723323" y="1339975"/>
                        <a:pt x="809167" y="1398778"/>
                      </a:cubicBezTo>
                      <a:cubicBezTo>
                        <a:pt x="808260" y="1338886"/>
                        <a:pt x="807352" y="1280991"/>
                        <a:pt x="806445" y="1223277"/>
                      </a:cubicBezTo>
                      <a:cubicBezTo>
                        <a:pt x="722052" y="1223277"/>
                        <a:pt x="638567" y="1223277"/>
                        <a:pt x="553085" y="1223277"/>
                      </a:cubicBezTo>
                      <a:close/>
                      <a:moveTo>
                        <a:pt x="1121148" y="1222551"/>
                      </a:moveTo>
                      <a:cubicBezTo>
                        <a:pt x="1029859" y="1290973"/>
                        <a:pt x="940021" y="1358124"/>
                        <a:pt x="849095" y="1426001"/>
                      </a:cubicBezTo>
                      <a:cubicBezTo>
                        <a:pt x="961800" y="1503135"/>
                        <a:pt x="1073235" y="1579542"/>
                        <a:pt x="1185940" y="1656856"/>
                      </a:cubicBezTo>
                      <a:cubicBezTo>
                        <a:pt x="1164161" y="1511665"/>
                        <a:pt x="1142746" y="1367925"/>
                        <a:pt x="1121148" y="1222551"/>
                      </a:cubicBezTo>
                      <a:close/>
                      <a:moveTo>
                        <a:pt x="803178" y="1009119"/>
                      </a:moveTo>
                      <a:cubicBezTo>
                        <a:pt x="724956" y="1070463"/>
                        <a:pt x="648367" y="1130354"/>
                        <a:pt x="570690" y="1191335"/>
                      </a:cubicBezTo>
                      <a:cubicBezTo>
                        <a:pt x="650001" y="1191335"/>
                        <a:pt x="727315" y="1191335"/>
                        <a:pt x="805901" y="1191335"/>
                      </a:cubicBezTo>
                      <a:cubicBezTo>
                        <a:pt x="804993" y="1130899"/>
                        <a:pt x="804086" y="1070826"/>
                        <a:pt x="803178" y="1009119"/>
                      </a:cubicBezTo>
                      <a:close/>
                      <a:moveTo>
                        <a:pt x="833305" y="992422"/>
                      </a:moveTo>
                      <a:cubicBezTo>
                        <a:pt x="834394" y="1059936"/>
                        <a:pt x="835483" y="1125636"/>
                        <a:pt x="836572" y="1191154"/>
                      </a:cubicBezTo>
                      <a:cubicBezTo>
                        <a:pt x="920421" y="1191154"/>
                        <a:pt x="1003180" y="1191154"/>
                        <a:pt x="1087391" y="1191154"/>
                      </a:cubicBezTo>
                      <a:cubicBezTo>
                        <a:pt x="1002272" y="1124547"/>
                        <a:pt x="918424" y="1059029"/>
                        <a:pt x="833305" y="992422"/>
                      </a:cubicBezTo>
                      <a:close/>
                      <a:moveTo>
                        <a:pt x="1055404" y="817761"/>
                      </a:moveTo>
                      <a:cubicBezTo>
                        <a:pt x="1051910" y="816514"/>
                        <a:pt x="1047464" y="817648"/>
                        <a:pt x="1042745" y="821277"/>
                      </a:cubicBezTo>
                      <a:cubicBezTo>
                        <a:pt x="1023507" y="836341"/>
                        <a:pt x="1004269" y="851405"/>
                        <a:pt x="985031" y="866468"/>
                      </a:cubicBezTo>
                      <a:cubicBezTo>
                        <a:pt x="941473" y="900770"/>
                        <a:pt x="897916" y="934890"/>
                        <a:pt x="853269" y="969918"/>
                      </a:cubicBezTo>
                      <a:cubicBezTo>
                        <a:pt x="940384" y="1037976"/>
                        <a:pt x="1026411" y="1105309"/>
                        <a:pt x="1113707" y="1173549"/>
                      </a:cubicBezTo>
                      <a:cubicBezTo>
                        <a:pt x="1108625" y="1138521"/>
                        <a:pt x="1103907" y="1105490"/>
                        <a:pt x="1099007" y="1072459"/>
                      </a:cubicBezTo>
                      <a:cubicBezTo>
                        <a:pt x="1092654" y="1029628"/>
                        <a:pt x="1086121" y="986615"/>
                        <a:pt x="1079587" y="943783"/>
                      </a:cubicBezTo>
                      <a:cubicBezTo>
                        <a:pt x="1073779" y="905307"/>
                        <a:pt x="1068335" y="866831"/>
                        <a:pt x="1062346" y="828537"/>
                      </a:cubicBezTo>
                      <a:cubicBezTo>
                        <a:pt x="1061439" y="822639"/>
                        <a:pt x="1058898" y="819009"/>
                        <a:pt x="1055404" y="817761"/>
                      </a:cubicBezTo>
                      <a:close/>
                      <a:moveTo>
                        <a:pt x="576134" y="791513"/>
                      </a:moveTo>
                      <a:cubicBezTo>
                        <a:pt x="563067" y="921460"/>
                        <a:pt x="550181" y="1049773"/>
                        <a:pt x="537114" y="1179357"/>
                      </a:cubicBezTo>
                      <a:cubicBezTo>
                        <a:pt x="539292" y="1178086"/>
                        <a:pt x="540199" y="1177723"/>
                        <a:pt x="540744" y="1177179"/>
                      </a:cubicBezTo>
                      <a:cubicBezTo>
                        <a:pt x="625863" y="1110391"/>
                        <a:pt x="710981" y="1043602"/>
                        <a:pt x="796100" y="976996"/>
                      </a:cubicBezTo>
                      <a:cubicBezTo>
                        <a:pt x="804449" y="970462"/>
                        <a:pt x="804449" y="969918"/>
                        <a:pt x="796100" y="963384"/>
                      </a:cubicBezTo>
                      <a:cubicBezTo>
                        <a:pt x="736934" y="916923"/>
                        <a:pt x="677587" y="870643"/>
                        <a:pt x="618240" y="824181"/>
                      </a:cubicBezTo>
                      <a:cubicBezTo>
                        <a:pt x="604628" y="813473"/>
                        <a:pt x="590835" y="802947"/>
                        <a:pt x="576134" y="791513"/>
                      </a:cubicBezTo>
                      <a:close/>
                      <a:moveTo>
                        <a:pt x="832035" y="779716"/>
                      </a:moveTo>
                      <a:cubicBezTo>
                        <a:pt x="832035" y="836160"/>
                        <a:pt x="832035" y="891151"/>
                        <a:pt x="832035" y="948865"/>
                      </a:cubicBezTo>
                      <a:lnTo>
                        <a:pt x="1031534" y="792496"/>
                      </a:lnTo>
                      <a:lnTo>
                        <a:pt x="1031242" y="791569"/>
                      </a:lnTo>
                      <a:lnTo>
                        <a:pt x="1035405" y="783570"/>
                      </a:lnTo>
                      <a:close/>
                      <a:moveTo>
                        <a:pt x="607714" y="775723"/>
                      </a:moveTo>
                      <a:cubicBezTo>
                        <a:pt x="607532" y="776449"/>
                        <a:pt x="607532" y="776994"/>
                        <a:pt x="607351" y="777720"/>
                      </a:cubicBezTo>
                      <a:cubicBezTo>
                        <a:pt x="671598" y="827993"/>
                        <a:pt x="735845" y="878265"/>
                        <a:pt x="800637" y="928901"/>
                      </a:cubicBezTo>
                      <a:cubicBezTo>
                        <a:pt x="800637" y="878810"/>
                        <a:pt x="800637" y="829626"/>
                        <a:pt x="800637" y="779353"/>
                      </a:cubicBezTo>
                      <a:cubicBezTo>
                        <a:pt x="735119" y="778083"/>
                        <a:pt x="671417" y="776812"/>
                        <a:pt x="607714" y="775723"/>
                      </a:cubicBezTo>
                      <a:close/>
                      <a:moveTo>
                        <a:pt x="796931" y="594770"/>
                      </a:moveTo>
                      <a:cubicBezTo>
                        <a:pt x="732637" y="645191"/>
                        <a:pt x="669686" y="694418"/>
                        <a:pt x="605840" y="744540"/>
                      </a:cubicBezTo>
                      <a:cubicBezTo>
                        <a:pt x="671029" y="744540"/>
                        <a:pt x="734576" y="744540"/>
                        <a:pt x="799169" y="744540"/>
                      </a:cubicBezTo>
                      <a:cubicBezTo>
                        <a:pt x="798423" y="694866"/>
                        <a:pt x="797677" y="645489"/>
                        <a:pt x="796931" y="594770"/>
                      </a:cubicBezTo>
                      <a:close/>
                      <a:moveTo>
                        <a:pt x="821693" y="581046"/>
                      </a:moveTo>
                      <a:cubicBezTo>
                        <a:pt x="822588" y="636538"/>
                        <a:pt x="823483" y="690540"/>
                        <a:pt x="824378" y="744391"/>
                      </a:cubicBezTo>
                      <a:cubicBezTo>
                        <a:pt x="893297" y="744391"/>
                        <a:pt x="961320" y="744391"/>
                        <a:pt x="1030536" y="744391"/>
                      </a:cubicBezTo>
                      <a:cubicBezTo>
                        <a:pt x="960574" y="689645"/>
                        <a:pt x="891656" y="635793"/>
                        <a:pt x="821693" y="581046"/>
                      </a:cubicBezTo>
                      <a:close/>
                      <a:moveTo>
                        <a:pt x="1004245" y="437486"/>
                      </a:moveTo>
                      <a:cubicBezTo>
                        <a:pt x="1001373" y="436461"/>
                        <a:pt x="997719" y="437393"/>
                        <a:pt x="993840" y="440376"/>
                      </a:cubicBezTo>
                      <a:cubicBezTo>
                        <a:pt x="978027" y="452757"/>
                        <a:pt x="962215" y="465139"/>
                        <a:pt x="946402" y="477520"/>
                      </a:cubicBezTo>
                      <a:cubicBezTo>
                        <a:pt x="910601" y="505714"/>
                        <a:pt x="874799" y="533758"/>
                        <a:pt x="838102" y="562549"/>
                      </a:cubicBezTo>
                      <a:cubicBezTo>
                        <a:pt x="909705" y="618489"/>
                        <a:pt x="980414" y="673832"/>
                        <a:pt x="1052166" y="729921"/>
                      </a:cubicBezTo>
                      <a:cubicBezTo>
                        <a:pt x="1047989" y="701130"/>
                        <a:pt x="1044111" y="673981"/>
                        <a:pt x="1040084" y="646831"/>
                      </a:cubicBezTo>
                      <a:cubicBezTo>
                        <a:pt x="1034862" y="611627"/>
                        <a:pt x="1029492" y="576273"/>
                        <a:pt x="1024122" y="541068"/>
                      </a:cubicBezTo>
                      <a:cubicBezTo>
                        <a:pt x="1019348" y="509443"/>
                        <a:pt x="1014873" y="477818"/>
                        <a:pt x="1009951" y="446343"/>
                      </a:cubicBezTo>
                      <a:cubicBezTo>
                        <a:pt x="1009205" y="441495"/>
                        <a:pt x="1007117" y="438511"/>
                        <a:pt x="1004245" y="437486"/>
                      </a:cubicBezTo>
                      <a:close/>
                      <a:moveTo>
                        <a:pt x="610315" y="415911"/>
                      </a:moveTo>
                      <a:cubicBezTo>
                        <a:pt x="599575" y="522720"/>
                        <a:pt x="588983" y="628185"/>
                        <a:pt x="578243" y="734695"/>
                      </a:cubicBezTo>
                      <a:cubicBezTo>
                        <a:pt x="580033" y="733650"/>
                        <a:pt x="580778" y="733352"/>
                        <a:pt x="581226" y="732905"/>
                      </a:cubicBezTo>
                      <a:cubicBezTo>
                        <a:pt x="651189" y="678009"/>
                        <a:pt x="721151" y="623113"/>
                        <a:pt x="791113" y="568367"/>
                      </a:cubicBezTo>
                      <a:cubicBezTo>
                        <a:pt x="797975" y="562996"/>
                        <a:pt x="797975" y="562549"/>
                        <a:pt x="791113" y="557179"/>
                      </a:cubicBezTo>
                      <a:cubicBezTo>
                        <a:pt x="742482" y="518991"/>
                        <a:pt x="693703" y="480951"/>
                        <a:pt x="644923" y="442763"/>
                      </a:cubicBezTo>
                      <a:cubicBezTo>
                        <a:pt x="633735" y="433961"/>
                        <a:pt x="622398" y="425309"/>
                        <a:pt x="610315" y="415911"/>
                      </a:cubicBezTo>
                      <a:close/>
                      <a:moveTo>
                        <a:pt x="1030322" y="412680"/>
                      </a:moveTo>
                      <a:lnTo>
                        <a:pt x="1030686" y="414569"/>
                      </a:lnTo>
                      <a:cubicBezTo>
                        <a:pt x="1037100" y="460216"/>
                        <a:pt x="1044111" y="505714"/>
                        <a:pt x="1050973" y="551361"/>
                      </a:cubicBezTo>
                      <a:cubicBezTo>
                        <a:pt x="1056790" y="589847"/>
                        <a:pt x="1062608" y="628335"/>
                        <a:pt x="1068427" y="666821"/>
                      </a:cubicBezTo>
                      <a:cubicBezTo>
                        <a:pt x="1072006" y="691136"/>
                        <a:pt x="1075736" y="715302"/>
                        <a:pt x="1079316" y="739618"/>
                      </a:cubicBezTo>
                      <a:cubicBezTo>
                        <a:pt x="1079465" y="740811"/>
                        <a:pt x="1079167" y="742900"/>
                        <a:pt x="1079763" y="743198"/>
                      </a:cubicBezTo>
                      <a:lnTo>
                        <a:pt x="1080791" y="744748"/>
                      </a:lnTo>
                      <a:lnTo>
                        <a:pt x="1476534" y="412680"/>
                      </a:lnTo>
                      <a:close/>
                      <a:moveTo>
                        <a:pt x="820649" y="412680"/>
                      </a:moveTo>
                      <a:lnTo>
                        <a:pt x="820649" y="545245"/>
                      </a:lnTo>
                      <a:lnTo>
                        <a:pt x="989779" y="412680"/>
                      </a:lnTo>
                      <a:close/>
                      <a:moveTo>
                        <a:pt x="646336" y="412680"/>
                      </a:moveTo>
                      <a:lnTo>
                        <a:pt x="794842" y="528836"/>
                      </a:lnTo>
                      <a:lnTo>
                        <a:pt x="794842" y="412680"/>
                      </a:lnTo>
                      <a:close/>
                      <a:moveTo>
                        <a:pt x="171855" y="412680"/>
                      </a:moveTo>
                      <a:lnTo>
                        <a:pt x="553095" y="732578"/>
                      </a:lnTo>
                      <a:lnTo>
                        <a:pt x="562729" y="639075"/>
                      </a:lnTo>
                      <a:cubicBezTo>
                        <a:pt x="565414" y="612671"/>
                        <a:pt x="567950" y="586267"/>
                        <a:pt x="570635" y="559864"/>
                      </a:cubicBezTo>
                      <a:cubicBezTo>
                        <a:pt x="573917" y="527344"/>
                        <a:pt x="577348" y="494675"/>
                        <a:pt x="580630" y="462155"/>
                      </a:cubicBezTo>
                      <a:lnTo>
                        <a:pt x="585568" y="412680"/>
                      </a:lnTo>
                      <a:close/>
                      <a:moveTo>
                        <a:pt x="789920" y="135167"/>
                      </a:moveTo>
                      <a:cubicBezTo>
                        <a:pt x="736814" y="215721"/>
                        <a:pt x="683708" y="296274"/>
                        <a:pt x="630156" y="377723"/>
                      </a:cubicBezTo>
                      <a:cubicBezTo>
                        <a:pt x="685648" y="378767"/>
                        <a:pt x="739798" y="379662"/>
                        <a:pt x="794395" y="380706"/>
                      </a:cubicBezTo>
                      <a:cubicBezTo>
                        <a:pt x="793350" y="298512"/>
                        <a:pt x="792455" y="217063"/>
                        <a:pt x="791411" y="135764"/>
                      </a:cubicBezTo>
                      <a:cubicBezTo>
                        <a:pt x="790964" y="135615"/>
                        <a:pt x="790368" y="135466"/>
                        <a:pt x="789920" y="135167"/>
                      </a:cubicBezTo>
                      <a:close/>
                      <a:moveTo>
                        <a:pt x="818262" y="127261"/>
                      </a:moveTo>
                      <a:cubicBezTo>
                        <a:pt x="817666" y="127411"/>
                        <a:pt x="817069" y="127411"/>
                        <a:pt x="816622" y="127559"/>
                      </a:cubicBezTo>
                      <a:cubicBezTo>
                        <a:pt x="817517" y="211842"/>
                        <a:pt x="818561" y="296126"/>
                        <a:pt x="819456" y="381303"/>
                      </a:cubicBezTo>
                      <a:cubicBezTo>
                        <a:pt x="876291" y="382198"/>
                        <a:pt x="932231" y="383243"/>
                        <a:pt x="989513" y="384138"/>
                      </a:cubicBezTo>
                      <a:cubicBezTo>
                        <a:pt x="931634" y="297319"/>
                        <a:pt x="874948" y="212290"/>
                        <a:pt x="818262" y="127261"/>
                      </a:cubicBezTo>
                      <a:close/>
                      <a:moveTo>
                        <a:pt x="762323" y="118161"/>
                      </a:moveTo>
                      <a:cubicBezTo>
                        <a:pt x="727715" y="118460"/>
                        <a:pt x="693256" y="118609"/>
                        <a:pt x="658647" y="118908"/>
                      </a:cubicBezTo>
                      <a:cubicBezTo>
                        <a:pt x="652979" y="118908"/>
                        <a:pt x="645520" y="117267"/>
                        <a:pt x="642089" y="120101"/>
                      </a:cubicBezTo>
                      <a:cubicBezTo>
                        <a:pt x="638807" y="122786"/>
                        <a:pt x="639702" y="130543"/>
                        <a:pt x="638807" y="135914"/>
                      </a:cubicBezTo>
                      <a:cubicBezTo>
                        <a:pt x="638807" y="136212"/>
                        <a:pt x="638658" y="136361"/>
                        <a:pt x="638658" y="136659"/>
                      </a:cubicBezTo>
                      <a:cubicBezTo>
                        <a:pt x="635376" y="168732"/>
                        <a:pt x="632094" y="200804"/>
                        <a:pt x="628812" y="232876"/>
                      </a:cubicBezTo>
                      <a:cubicBezTo>
                        <a:pt x="625978" y="260772"/>
                        <a:pt x="623144" y="288666"/>
                        <a:pt x="620310" y="316562"/>
                      </a:cubicBezTo>
                      <a:cubicBezTo>
                        <a:pt x="619116" y="327899"/>
                        <a:pt x="618221" y="339236"/>
                        <a:pt x="617028" y="350424"/>
                      </a:cubicBezTo>
                      <a:cubicBezTo>
                        <a:pt x="617475" y="350574"/>
                        <a:pt x="617923" y="350574"/>
                        <a:pt x="618371" y="350723"/>
                      </a:cubicBezTo>
                      <a:cubicBezTo>
                        <a:pt x="669239" y="273749"/>
                        <a:pt x="719957" y="196627"/>
                        <a:pt x="771720" y="118161"/>
                      </a:cubicBezTo>
                      <a:cubicBezTo>
                        <a:pt x="767544" y="118161"/>
                        <a:pt x="765007" y="118161"/>
                        <a:pt x="762323" y="118161"/>
                      </a:cubicBezTo>
                      <a:close/>
                      <a:moveTo>
                        <a:pt x="954457" y="116819"/>
                      </a:moveTo>
                      <a:cubicBezTo>
                        <a:pt x="931932" y="117117"/>
                        <a:pt x="909258" y="117267"/>
                        <a:pt x="886733" y="117416"/>
                      </a:cubicBezTo>
                      <a:cubicBezTo>
                        <a:pt x="872264" y="117416"/>
                        <a:pt x="857644" y="117416"/>
                        <a:pt x="841384" y="117416"/>
                      </a:cubicBezTo>
                      <a:cubicBezTo>
                        <a:pt x="892700" y="194688"/>
                        <a:pt x="943121" y="270170"/>
                        <a:pt x="993392" y="345800"/>
                      </a:cubicBezTo>
                      <a:cubicBezTo>
                        <a:pt x="993840" y="345651"/>
                        <a:pt x="994138" y="345502"/>
                        <a:pt x="994585" y="345352"/>
                      </a:cubicBezTo>
                      <a:cubicBezTo>
                        <a:pt x="992945" y="332971"/>
                        <a:pt x="991303" y="320590"/>
                        <a:pt x="989513" y="308208"/>
                      </a:cubicBezTo>
                      <a:cubicBezTo>
                        <a:pt x="980265" y="246600"/>
                        <a:pt x="970867" y="184842"/>
                        <a:pt x="961767" y="123233"/>
                      </a:cubicBezTo>
                      <a:cubicBezTo>
                        <a:pt x="961021" y="118013"/>
                        <a:pt x="959231" y="116819"/>
                        <a:pt x="954457" y="116819"/>
                      </a:cubicBezTo>
                      <a:close/>
                      <a:moveTo>
                        <a:pt x="686185" y="0"/>
                      </a:moveTo>
                      <a:lnTo>
                        <a:pt x="934104" y="0"/>
                      </a:lnTo>
                      <a:cubicBezTo>
                        <a:pt x="954339" y="0"/>
                        <a:pt x="970742" y="16403"/>
                        <a:pt x="970742" y="36638"/>
                      </a:cubicBezTo>
                      <a:lnTo>
                        <a:pt x="961098" y="59922"/>
                      </a:lnTo>
                      <a:lnTo>
                        <a:pt x="1051055" y="59922"/>
                      </a:lnTo>
                      <a:cubicBezTo>
                        <a:pt x="1063680" y="59922"/>
                        <a:pt x="1073915" y="70157"/>
                        <a:pt x="1073915" y="82782"/>
                      </a:cubicBezTo>
                      <a:lnTo>
                        <a:pt x="1073914" y="82782"/>
                      </a:lnTo>
                      <a:cubicBezTo>
                        <a:pt x="1073914" y="95407"/>
                        <a:pt x="1063679" y="105642"/>
                        <a:pt x="1051054" y="105642"/>
                      </a:cubicBezTo>
                      <a:lnTo>
                        <a:pt x="984543" y="105642"/>
                      </a:lnTo>
                      <a:lnTo>
                        <a:pt x="1025912" y="382944"/>
                      </a:lnTo>
                      <a:cubicBezTo>
                        <a:pt x="1027254" y="382795"/>
                        <a:pt x="1028447" y="382646"/>
                        <a:pt x="1029492" y="382348"/>
                      </a:cubicBezTo>
                      <a:cubicBezTo>
                        <a:pt x="1029492" y="382944"/>
                        <a:pt x="1029791" y="383541"/>
                        <a:pt x="1029641" y="383839"/>
                      </a:cubicBezTo>
                      <a:lnTo>
                        <a:pt x="1029470" y="385248"/>
                      </a:lnTo>
                      <a:lnTo>
                        <a:pt x="1157032" y="385248"/>
                      </a:lnTo>
                      <a:lnTo>
                        <a:pt x="1157032" y="310832"/>
                      </a:lnTo>
                      <a:lnTo>
                        <a:pt x="1126536" y="310832"/>
                      </a:lnTo>
                      <a:cubicBezTo>
                        <a:pt x="1121486" y="310832"/>
                        <a:pt x="1117392" y="306738"/>
                        <a:pt x="1117392" y="301688"/>
                      </a:cubicBezTo>
                      <a:cubicBezTo>
                        <a:pt x="1117392" y="296638"/>
                        <a:pt x="1121486" y="292544"/>
                        <a:pt x="1126536" y="292544"/>
                      </a:cubicBezTo>
                      <a:lnTo>
                        <a:pt x="1157032" y="292544"/>
                      </a:lnTo>
                      <a:lnTo>
                        <a:pt x="1157032" y="282034"/>
                      </a:lnTo>
                      <a:lnTo>
                        <a:pt x="1126536" y="282034"/>
                      </a:lnTo>
                      <a:cubicBezTo>
                        <a:pt x="1121486" y="282034"/>
                        <a:pt x="1117392" y="277940"/>
                        <a:pt x="1117392" y="272890"/>
                      </a:cubicBezTo>
                      <a:cubicBezTo>
                        <a:pt x="1117392" y="267840"/>
                        <a:pt x="1121486" y="263746"/>
                        <a:pt x="1126536" y="263746"/>
                      </a:cubicBezTo>
                      <a:lnTo>
                        <a:pt x="1157032" y="263746"/>
                      </a:lnTo>
                      <a:lnTo>
                        <a:pt x="1157032" y="253236"/>
                      </a:lnTo>
                      <a:lnTo>
                        <a:pt x="1126536" y="253236"/>
                      </a:lnTo>
                      <a:cubicBezTo>
                        <a:pt x="1121486" y="253236"/>
                        <a:pt x="1117392" y="249142"/>
                        <a:pt x="1117392" y="244092"/>
                      </a:cubicBezTo>
                      <a:cubicBezTo>
                        <a:pt x="1117392" y="239042"/>
                        <a:pt x="1121486" y="234948"/>
                        <a:pt x="1126536" y="234948"/>
                      </a:cubicBezTo>
                      <a:lnTo>
                        <a:pt x="1157032" y="234948"/>
                      </a:lnTo>
                      <a:lnTo>
                        <a:pt x="1157032" y="219866"/>
                      </a:lnTo>
                      <a:cubicBezTo>
                        <a:pt x="1157032" y="212291"/>
                        <a:pt x="1163173" y="206150"/>
                        <a:pt x="1170748" y="206150"/>
                      </a:cubicBezTo>
                      <a:cubicBezTo>
                        <a:pt x="1178323" y="206150"/>
                        <a:pt x="1184464" y="212291"/>
                        <a:pt x="1184464" y="219866"/>
                      </a:cubicBezTo>
                      <a:lnTo>
                        <a:pt x="1184464" y="234948"/>
                      </a:lnTo>
                      <a:lnTo>
                        <a:pt x="1210556" y="234948"/>
                      </a:lnTo>
                      <a:cubicBezTo>
                        <a:pt x="1215606" y="234948"/>
                        <a:pt x="1219700" y="239042"/>
                        <a:pt x="1219700" y="244092"/>
                      </a:cubicBezTo>
                      <a:cubicBezTo>
                        <a:pt x="1219700" y="249142"/>
                        <a:pt x="1215606" y="253236"/>
                        <a:pt x="1210556" y="253236"/>
                      </a:cubicBezTo>
                      <a:lnTo>
                        <a:pt x="1184464" y="253236"/>
                      </a:lnTo>
                      <a:lnTo>
                        <a:pt x="1184464" y="263746"/>
                      </a:lnTo>
                      <a:lnTo>
                        <a:pt x="1210556" y="263746"/>
                      </a:lnTo>
                      <a:cubicBezTo>
                        <a:pt x="1215606" y="263746"/>
                        <a:pt x="1219700" y="267840"/>
                        <a:pt x="1219700" y="272890"/>
                      </a:cubicBezTo>
                      <a:cubicBezTo>
                        <a:pt x="1219700" y="277940"/>
                        <a:pt x="1215606" y="282034"/>
                        <a:pt x="1210556" y="282034"/>
                      </a:cubicBezTo>
                      <a:lnTo>
                        <a:pt x="1184464" y="282034"/>
                      </a:lnTo>
                      <a:lnTo>
                        <a:pt x="1184464" y="292544"/>
                      </a:lnTo>
                      <a:lnTo>
                        <a:pt x="1210556" y="292544"/>
                      </a:lnTo>
                      <a:cubicBezTo>
                        <a:pt x="1215606" y="292544"/>
                        <a:pt x="1219700" y="296638"/>
                        <a:pt x="1219700" y="301688"/>
                      </a:cubicBezTo>
                      <a:cubicBezTo>
                        <a:pt x="1219700" y="306738"/>
                        <a:pt x="1215606" y="310832"/>
                        <a:pt x="1210556" y="310832"/>
                      </a:cubicBezTo>
                      <a:lnTo>
                        <a:pt x="1184464" y="310832"/>
                      </a:lnTo>
                      <a:lnTo>
                        <a:pt x="1184464" y="385248"/>
                      </a:lnTo>
                      <a:lnTo>
                        <a:pt x="1315794" y="385248"/>
                      </a:lnTo>
                      <a:lnTo>
                        <a:pt x="1315794" y="310832"/>
                      </a:lnTo>
                      <a:lnTo>
                        <a:pt x="1286537" y="310832"/>
                      </a:lnTo>
                      <a:cubicBezTo>
                        <a:pt x="1281487" y="310832"/>
                        <a:pt x="1277393" y="306738"/>
                        <a:pt x="1277393" y="301688"/>
                      </a:cubicBezTo>
                      <a:cubicBezTo>
                        <a:pt x="1277393" y="296638"/>
                        <a:pt x="1281487" y="292544"/>
                        <a:pt x="1286537" y="292544"/>
                      </a:cubicBezTo>
                      <a:lnTo>
                        <a:pt x="1315794" y="292544"/>
                      </a:lnTo>
                      <a:lnTo>
                        <a:pt x="1315794" y="282034"/>
                      </a:lnTo>
                      <a:lnTo>
                        <a:pt x="1286537" y="282034"/>
                      </a:lnTo>
                      <a:cubicBezTo>
                        <a:pt x="1281487" y="282034"/>
                        <a:pt x="1277393" y="277940"/>
                        <a:pt x="1277393" y="272890"/>
                      </a:cubicBezTo>
                      <a:cubicBezTo>
                        <a:pt x="1277393" y="267840"/>
                        <a:pt x="1281487" y="263746"/>
                        <a:pt x="1286537" y="263746"/>
                      </a:cubicBezTo>
                      <a:lnTo>
                        <a:pt x="1315794" y="263746"/>
                      </a:lnTo>
                      <a:lnTo>
                        <a:pt x="1315794" y="253236"/>
                      </a:lnTo>
                      <a:lnTo>
                        <a:pt x="1286537" y="253236"/>
                      </a:lnTo>
                      <a:cubicBezTo>
                        <a:pt x="1281487" y="253236"/>
                        <a:pt x="1277393" y="249142"/>
                        <a:pt x="1277393" y="244092"/>
                      </a:cubicBezTo>
                      <a:cubicBezTo>
                        <a:pt x="1277393" y="239042"/>
                        <a:pt x="1281487" y="234948"/>
                        <a:pt x="1286537" y="234948"/>
                      </a:cubicBezTo>
                      <a:lnTo>
                        <a:pt x="1315794" y="234948"/>
                      </a:lnTo>
                      <a:lnTo>
                        <a:pt x="1315794" y="219866"/>
                      </a:lnTo>
                      <a:cubicBezTo>
                        <a:pt x="1315794" y="212291"/>
                        <a:pt x="1321935" y="206150"/>
                        <a:pt x="1329510" y="206150"/>
                      </a:cubicBezTo>
                      <a:cubicBezTo>
                        <a:pt x="1337085" y="206150"/>
                        <a:pt x="1343226" y="212291"/>
                        <a:pt x="1343226" y="219866"/>
                      </a:cubicBezTo>
                      <a:lnTo>
                        <a:pt x="1343226" y="234948"/>
                      </a:lnTo>
                      <a:lnTo>
                        <a:pt x="1370557" y="234948"/>
                      </a:lnTo>
                      <a:cubicBezTo>
                        <a:pt x="1375607" y="234948"/>
                        <a:pt x="1379701" y="239042"/>
                        <a:pt x="1379701" y="244092"/>
                      </a:cubicBezTo>
                      <a:cubicBezTo>
                        <a:pt x="1379701" y="249142"/>
                        <a:pt x="1375607" y="253236"/>
                        <a:pt x="1370557" y="253236"/>
                      </a:cubicBezTo>
                      <a:lnTo>
                        <a:pt x="1343226" y="253236"/>
                      </a:lnTo>
                      <a:lnTo>
                        <a:pt x="1343226" y="263746"/>
                      </a:lnTo>
                      <a:lnTo>
                        <a:pt x="1370557" y="263746"/>
                      </a:lnTo>
                      <a:cubicBezTo>
                        <a:pt x="1375607" y="263746"/>
                        <a:pt x="1379701" y="267840"/>
                        <a:pt x="1379701" y="272890"/>
                      </a:cubicBezTo>
                      <a:cubicBezTo>
                        <a:pt x="1379701" y="277940"/>
                        <a:pt x="1375607" y="282034"/>
                        <a:pt x="1370557" y="282034"/>
                      </a:cubicBezTo>
                      <a:lnTo>
                        <a:pt x="1343226" y="282034"/>
                      </a:lnTo>
                      <a:lnTo>
                        <a:pt x="1343226" y="292544"/>
                      </a:lnTo>
                      <a:lnTo>
                        <a:pt x="1370557" y="292544"/>
                      </a:lnTo>
                      <a:cubicBezTo>
                        <a:pt x="1375607" y="292544"/>
                        <a:pt x="1379701" y="296638"/>
                        <a:pt x="1379701" y="301688"/>
                      </a:cubicBezTo>
                      <a:cubicBezTo>
                        <a:pt x="1379701" y="306738"/>
                        <a:pt x="1375607" y="310832"/>
                        <a:pt x="1370557" y="310832"/>
                      </a:cubicBezTo>
                      <a:lnTo>
                        <a:pt x="1343226" y="310832"/>
                      </a:lnTo>
                      <a:lnTo>
                        <a:pt x="1343226" y="385248"/>
                      </a:lnTo>
                      <a:lnTo>
                        <a:pt x="1497488" y="385248"/>
                      </a:lnTo>
                      <a:lnTo>
                        <a:pt x="1505347" y="388503"/>
                      </a:lnTo>
                      <a:lnTo>
                        <a:pt x="1505405" y="388454"/>
                      </a:lnTo>
                      <a:cubicBezTo>
                        <a:pt x="1511207" y="383585"/>
                        <a:pt x="1519859" y="384342"/>
                        <a:pt x="1524728" y="390145"/>
                      </a:cubicBezTo>
                      <a:cubicBezTo>
                        <a:pt x="1529597" y="395948"/>
                        <a:pt x="1528840" y="404599"/>
                        <a:pt x="1523038" y="409469"/>
                      </a:cubicBezTo>
                      <a:lnTo>
                        <a:pt x="1085083" y="776956"/>
                      </a:lnTo>
                      <a:lnTo>
                        <a:pt x="1087573" y="789880"/>
                      </a:lnTo>
                      <a:cubicBezTo>
                        <a:pt x="1095377" y="845416"/>
                        <a:pt x="1103907" y="900770"/>
                        <a:pt x="1112255" y="956306"/>
                      </a:cubicBezTo>
                      <a:cubicBezTo>
                        <a:pt x="1119333" y="1003130"/>
                        <a:pt x="1126411" y="1049955"/>
                        <a:pt x="1133490" y="1096779"/>
                      </a:cubicBezTo>
                      <a:cubicBezTo>
                        <a:pt x="1137845" y="1126362"/>
                        <a:pt x="1142383" y="1155763"/>
                        <a:pt x="1146738" y="1185346"/>
                      </a:cubicBezTo>
                      <a:cubicBezTo>
                        <a:pt x="1146920" y="1186798"/>
                        <a:pt x="1146557" y="1189339"/>
                        <a:pt x="1147283" y="1189702"/>
                      </a:cubicBezTo>
                      <a:cubicBezTo>
                        <a:pt x="1160532" y="1195328"/>
                        <a:pt x="1152546" y="1206762"/>
                        <a:pt x="1153816" y="1215292"/>
                      </a:cubicBezTo>
                      <a:cubicBezTo>
                        <a:pt x="1155450" y="1226726"/>
                        <a:pt x="1154542" y="1238522"/>
                        <a:pt x="1156176" y="1249956"/>
                      </a:cubicBezTo>
                      <a:cubicBezTo>
                        <a:pt x="1167247" y="1325093"/>
                        <a:pt x="1178862" y="1400230"/>
                        <a:pt x="1190114" y="1475367"/>
                      </a:cubicBezTo>
                      <a:cubicBezTo>
                        <a:pt x="1199370" y="1536710"/>
                        <a:pt x="1208445" y="1598235"/>
                        <a:pt x="1217701" y="1659579"/>
                      </a:cubicBezTo>
                      <a:cubicBezTo>
                        <a:pt x="1218064" y="1661756"/>
                        <a:pt x="1220605" y="1663753"/>
                        <a:pt x="1221875" y="1665931"/>
                      </a:cubicBezTo>
                      <a:cubicBezTo>
                        <a:pt x="1222964" y="1667746"/>
                        <a:pt x="1224416" y="1669924"/>
                        <a:pt x="1224235" y="1671920"/>
                      </a:cubicBezTo>
                      <a:cubicBezTo>
                        <a:pt x="1221875" y="1709307"/>
                        <a:pt x="1230587" y="1745423"/>
                        <a:pt x="1235668" y="1781903"/>
                      </a:cubicBezTo>
                      <a:cubicBezTo>
                        <a:pt x="1242928" y="1833264"/>
                        <a:pt x="1251095" y="1884444"/>
                        <a:pt x="1258718" y="1935625"/>
                      </a:cubicBezTo>
                      <a:cubicBezTo>
                        <a:pt x="1266340" y="1986260"/>
                        <a:pt x="1273600" y="2037077"/>
                        <a:pt x="1281222" y="2087713"/>
                      </a:cubicBezTo>
                      <a:lnTo>
                        <a:pt x="1286826" y="2124229"/>
                      </a:lnTo>
                      <a:lnTo>
                        <a:pt x="1623061" y="2124229"/>
                      </a:lnTo>
                      <a:lnTo>
                        <a:pt x="1636122" y="2129640"/>
                      </a:lnTo>
                      <a:lnTo>
                        <a:pt x="1640572" y="2129637"/>
                      </a:lnTo>
                      <a:lnTo>
                        <a:pt x="1640572" y="2134176"/>
                      </a:lnTo>
                      <a:lnTo>
                        <a:pt x="1645921" y="2147089"/>
                      </a:lnTo>
                      <a:lnTo>
                        <a:pt x="1645920" y="2147089"/>
                      </a:lnTo>
                      <a:lnTo>
                        <a:pt x="1640572" y="2160000"/>
                      </a:lnTo>
                      <a:lnTo>
                        <a:pt x="1640572" y="2166683"/>
                      </a:lnTo>
                      <a:lnTo>
                        <a:pt x="1630945" y="2166683"/>
                      </a:lnTo>
                      <a:lnTo>
                        <a:pt x="1623060" y="2169949"/>
                      </a:lnTo>
                      <a:lnTo>
                        <a:pt x="22860" y="2169948"/>
                      </a:lnTo>
                      <a:lnTo>
                        <a:pt x="14978" y="2166683"/>
                      </a:lnTo>
                      <a:lnTo>
                        <a:pt x="5349" y="2166683"/>
                      </a:lnTo>
                      <a:lnTo>
                        <a:pt x="5349" y="2160002"/>
                      </a:lnTo>
                      <a:lnTo>
                        <a:pt x="0" y="2147089"/>
                      </a:lnTo>
                      <a:lnTo>
                        <a:pt x="6696" y="2130925"/>
                      </a:lnTo>
                      <a:cubicBezTo>
                        <a:pt x="10833" y="2126788"/>
                        <a:pt x="16548" y="2124229"/>
                        <a:pt x="22860" y="2124229"/>
                      </a:cubicBezTo>
                      <a:lnTo>
                        <a:pt x="410941" y="2124229"/>
                      </a:lnTo>
                      <a:lnTo>
                        <a:pt x="415334" y="2082631"/>
                      </a:lnTo>
                      <a:cubicBezTo>
                        <a:pt x="419509" y="2042159"/>
                        <a:pt x="423683" y="2001505"/>
                        <a:pt x="427676" y="1961033"/>
                      </a:cubicBezTo>
                      <a:cubicBezTo>
                        <a:pt x="430943" y="1928365"/>
                        <a:pt x="433846" y="1895515"/>
                        <a:pt x="437295" y="1862847"/>
                      </a:cubicBezTo>
                      <a:cubicBezTo>
                        <a:pt x="441287" y="1823827"/>
                        <a:pt x="445462" y="1784807"/>
                        <a:pt x="449455" y="1745786"/>
                      </a:cubicBezTo>
                      <a:cubicBezTo>
                        <a:pt x="450906" y="1732538"/>
                        <a:pt x="451995" y="1719289"/>
                        <a:pt x="453447" y="1706221"/>
                      </a:cubicBezTo>
                      <a:cubicBezTo>
                        <a:pt x="454173" y="1699688"/>
                        <a:pt x="454173" y="1693517"/>
                        <a:pt x="444554" y="1691158"/>
                      </a:cubicBezTo>
                      <a:cubicBezTo>
                        <a:pt x="461977" y="1681902"/>
                        <a:pt x="456896" y="1666112"/>
                        <a:pt x="458348" y="1653227"/>
                      </a:cubicBezTo>
                      <a:cubicBezTo>
                        <a:pt x="464700" y="1599869"/>
                        <a:pt x="469600" y="1546329"/>
                        <a:pt x="475045" y="1492971"/>
                      </a:cubicBezTo>
                      <a:cubicBezTo>
                        <a:pt x="479582" y="1447962"/>
                        <a:pt x="483756" y="1402771"/>
                        <a:pt x="488112" y="1357761"/>
                      </a:cubicBezTo>
                      <a:cubicBezTo>
                        <a:pt x="492286" y="1315656"/>
                        <a:pt x="496097" y="1273550"/>
                        <a:pt x="501179" y="1231626"/>
                      </a:cubicBezTo>
                      <a:cubicBezTo>
                        <a:pt x="502450" y="1222007"/>
                        <a:pt x="495190" y="1221099"/>
                        <a:pt x="490834" y="1215473"/>
                      </a:cubicBezTo>
                      <a:cubicBezTo>
                        <a:pt x="506805" y="1209484"/>
                        <a:pt x="504446" y="1195328"/>
                        <a:pt x="505898" y="1182805"/>
                      </a:cubicBezTo>
                      <a:cubicBezTo>
                        <a:pt x="510072" y="1142877"/>
                        <a:pt x="514065" y="1102950"/>
                        <a:pt x="518239" y="1063022"/>
                      </a:cubicBezTo>
                      <a:cubicBezTo>
                        <a:pt x="521506" y="1030898"/>
                        <a:pt x="524591" y="998774"/>
                        <a:pt x="527858" y="966651"/>
                      </a:cubicBezTo>
                      <a:cubicBezTo>
                        <a:pt x="531851" y="927086"/>
                        <a:pt x="536025" y="887340"/>
                        <a:pt x="540018" y="847775"/>
                      </a:cubicBezTo>
                      <a:lnTo>
                        <a:pt x="548341" y="764399"/>
                      </a:lnTo>
                      <a:lnTo>
                        <a:pt x="132037" y="415079"/>
                      </a:lnTo>
                      <a:lnTo>
                        <a:pt x="129621" y="410438"/>
                      </a:lnTo>
                      <a:lnTo>
                        <a:pt x="125334" y="408662"/>
                      </a:lnTo>
                      <a:cubicBezTo>
                        <a:pt x="122852" y="406180"/>
                        <a:pt x="121316" y="402751"/>
                        <a:pt x="121316" y="398964"/>
                      </a:cubicBezTo>
                      <a:cubicBezTo>
                        <a:pt x="121316" y="391389"/>
                        <a:pt x="127457" y="385248"/>
                        <a:pt x="135032" y="385248"/>
                      </a:cubicBezTo>
                      <a:lnTo>
                        <a:pt x="301963" y="385248"/>
                      </a:lnTo>
                      <a:lnTo>
                        <a:pt x="301963" y="319242"/>
                      </a:lnTo>
                      <a:lnTo>
                        <a:pt x="274367" y="319242"/>
                      </a:lnTo>
                      <a:cubicBezTo>
                        <a:pt x="269317" y="319242"/>
                        <a:pt x="265223" y="315148"/>
                        <a:pt x="265223" y="310098"/>
                      </a:cubicBezTo>
                      <a:cubicBezTo>
                        <a:pt x="265223" y="305048"/>
                        <a:pt x="269317" y="300954"/>
                        <a:pt x="274367" y="300954"/>
                      </a:cubicBezTo>
                      <a:lnTo>
                        <a:pt x="301963" y="300954"/>
                      </a:lnTo>
                      <a:lnTo>
                        <a:pt x="301963" y="290444"/>
                      </a:lnTo>
                      <a:lnTo>
                        <a:pt x="274367" y="290444"/>
                      </a:lnTo>
                      <a:cubicBezTo>
                        <a:pt x="269317" y="290444"/>
                        <a:pt x="265223" y="286350"/>
                        <a:pt x="265223" y="281300"/>
                      </a:cubicBezTo>
                      <a:cubicBezTo>
                        <a:pt x="265223" y="276250"/>
                        <a:pt x="269317" y="272156"/>
                        <a:pt x="274367" y="272156"/>
                      </a:cubicBezTo>
                      <a:lnTo>
                        <a:pt x="301963" y="272156"/>
                      </a:lnTo>
                      <a:lnTo>
                        <a:pt x="301963" y="261646"/>
                      </a:lnTo>
                      <a:lnTo>
                        <a:pt x="274367" y="261646"/>
                      </a:lnTo>
                      <a:cubicBezTo>
                        <a:pt x="269317" y="261646"/>
                        <a:pt x="265223" y="257552"/>
                        <a:pt x="265223" y="252502"/>
                      </a:cubicBezTo>
                      <a:cubicBezTo>
                        <a:pt x="265223" y="247452"/>
                        <a:pt x="269317" y="243358"/>
                        <a:pt x="274367" y="243358"/>
                      </a:cubicBezTo>
                      <a:lnTo>
                        <a:pt x="301963" y="243358"/>
                      </a:lnTo>
                      <a:lnTo>
                        <a:pt x="301963" y="219866"/>
                      </a:lnTo>
                      <a:cubicBezTo>
                        <a:pt x="301963" y="212291"/>
                        <a:pt x="308104" y="206150"/>
                        <a:pt x="315679" y="206150"/>
                      </a:cubicBezTo>
                      <a:cubicBezTo>
                        <a:pt x="323254" y="206150"/>
                        <a:pt x="329395" y="212291"/>
                        <a:pt x="329395" y="219866"/>
                      </a:cubicBezTo>
                      <a:lnTo>
                        <a:pt x="329395" y="243358"/>
                      </a:lnTo>
                      <a:lnTo>
                        <a:pt x="358387" y="243358"/>
                      </a:lnTo>
                      <a:cubicBezTo>
                        <a:pt x="363437" y="243358"/>
                        <a:pt x="367531" y="247452"/>
                        <a:pt x="367531" y="252502"/>
                      </a:cubicBezTo>
                      <a:cubicBezTo>
                        <a:pt x="367531" y="257552"/>
                        <a:pt x="363437" y="261646"/>
                        <a:pt x="358387" y="261646"/>
                      </a:cubicBezTo>
                      <a:lnTo>
                        <a:pt x="329395" y="261646"/>
                      </a:lnTo>
                      <a:lnTo>
                        <a:pt x="329395" y="272156"/>
                      </a:lnTo>
                      <a:lnTo>
                        <a:pt x="358387" y="272156"/>
                      </a:lnTo>
                      <a:cubicBezTo>
                        <a:pt x="363437" y="272156"/>
                        <a:pt x="367531" y="276250"/>
                        <a:pt x="367531" y="281300"/>
                      </a:cubicBezTo>
                      <a:cubicBezTo>
                        <a:pt x="367531" y="286350"/>
                        <a:pt x="363437" y="290444"/>
                        <a:pt x="358387" y="290444"/>
                      </a:cubicBezTo>
                      <a:lnTo>
                        <a:pt x="329395" y="290444"/>
                      </a:lnTo>
                      <a:lnTo>
                        <a:pt x="329395" y="300954"/>
                      </a:lnTo>
                      <a:lnTo>
                        <a:pt x="358387" y="300954"/>
                      </a:lnTo>
                      <a:cubicBezTo>
                        <a:pt x="363437" y="300954"/>
                        <a:pt x="367531" y="305048"/>
                        <a:pt x="367531" y="310098"/>
                      </a:cubicBezTo>
                      <a:cubicBezTo>
                        <a:pt x="367531" y="315148"/>
                        <a:pt x="363437" y="319242"/>
                        <a:pt x="358387" y="319242"/>
                      </a:cubicBezTo>
                      <a:lnTo>
                        <a:pt x="329395" y="319242"/>
                      </a:lnTo>
                      <a:lnTo>
                        <a:pt x="329395" y="385248"/>
                      </a:lnTo>
                      <a:lnTo>
                        <a:pt x="447531" y="385248"/>
                      </a:lnTo>
                      <a:lnTo>
                        <a:pt x="447531" y="315782"/>
                      </a:lnTo>
                      <a:lnTo>
                        <a:pt x="417009" y="315782"/>
                      </a:lnTo>
                      <a:cubicBezTo>
                        <a:pt x="411959" y="315782"/>
                        <a:pt x="407865" y="311688"/>
                        <a:pt x="407865" y="306638"/>
                      </a:cubicBezTo>
                      <a:cubicBezTo>
                        <a:pt x="407865" y="301588"/>
                        <a:pt x="411959" y="297494"/>
                        <a:pt x="417009" y="297494"/>
                      </a:cubicBezTo>
                      <a:lnTo>
                        <a:pt x="447531" y="297494"/>
                      </a:lnTo>
                      <a:lnTo>
                        <a:pt x="447531" y="286984"/>
                      </a:lnTo>
                      <a:lnTo>
                        <a:pt x="417009" y="286984"/>
                      </a:lnTo>
                      <a:cubicBezTo>
                        <a:pt x="411959" y="286984"/>
                        <a:pt x="407865" y="282890"/>
                        <a:pt x="407865" y="277840"/>
                      </a:cubicBezTo>
                      <a:cubicBezTo>
                        <a:pt x="407865" y="272790"/>
                        <a:pt x="411959" y="268696"/>
                        <a:pt x="417009" y="268696"/>
                      </a:cubicBezTo>
                      <a:lnTo>
                        <a:pt x="447531" y="268696"/>
                      </a:lnTo>
                      <a:lnTo>
                        <a:pt x="447531" y="258186"/>
                      </a:lnTo>
                      <a:lnTo>
                        <a:pt x="417009" y="258186"/>
                      </a:lnTo>
                      <a:cubicBezTo>
                        <a:pt x="411959" y="258186"/>
                        <a:pt x="407865" y="254092"/>
                        <a:pt x="407865" y="249042"/>
                      </a:cubicBezTo>
                      <a:cubicBezTo>
                        <a:pt x="407865" y="243992"/>
                        <a:pt x="411959" y="239898"/>
                        <a:pt x="417009" y="239898"/>
                      </a:cubicBezTo>
                      <a:lnTo>
                        <a:pt x="447531" y="239898"/>
                      </a:lnTo>
                      <a:lnTo>
                        <a:pt x="447531" y="219866"/>
                      </a:lnTo>
                      <a:cubicBezTo>
                        <a:pt x="447531" y="212291"/>
                        <a:pt x="453672" y="206150"/>
                        <a:pt x="461247" y="206150"/>
                      </a:cubicBezTo>
                      <a:cubicBezTo>
                        <a:pt x="468822" y="206150"/>
                        <a:pt x="474963" y="212291"/>
                        <a:pt x="474963" y="219866"/>
                      </a:cubicBezTo>
                      <a:lnTo>
                        <a:pt x="474963" y="239898"/>
                      </a:lnTo>
                      <a:lnTo>
                        <a:pt x="501029" y="239898"/>
                      </a:lnTo>
                      <a:cubicBezTo>
                        <a:pt x="506079" y="239898"/>
                        <a:pt x="510173" y="243992"/>
                        <a:pt x="510173" y="249042"/>
                      </a:cubicBezTo>
                      <a:cubicBezTo>
                        <a:pt x="510173" y="254092"/>
                        <a:pt x="506079" y="258186"/>
                        <a:pt x="501029" y="258186"/>
                      </a:cubicBezTo>
                      <a:lnTo>
                        <a:pt x="474963" y="258186"/>
                      </a:lnTo>
                      <a:lnTo>
                        <a:pt x="474963" y="268696"/>
                      </a:lnTo>
                      <a:lnTo>
                        <a:pt x="501029" y="268696"/>
                      </a:lnTo>
                      <a:cubicBezTo>
                        <a:pt x="506079" y="268696"/>
                        <a:pt x="510173" y="272790"/>
                        <a:pt x="510173" y="277840"/>
                      </a:cubicBezTo>
                      <a:cubicBezTo>
                        <a:pt x="510173" y="282890"/>
                        <a:pt x="506079" y="286984"/>
                        <a:pt x="501029" y="286984"/>
                      </a:cubicBezTo>
                      <a:lnTo>
                        <a:pt x="474963" y="286984"/>
                      </a:lnTo>
                      <a:lnTo>
                        <a:pt x="474963" y="297494"/>
                      </a:lnTo>
                      <a:lnTo>
                        <a:pt x="501029" y="297494"/>
                      </a:lnTo>
                      <a:cubicBezTo>
                        <a:pt x="506079" y="297494"/>
                        <a:pt x="510173" y="301588"/>
                        <a:pt x="510173" y="306638"/>
                      </a:cubicBezTo>
                      <a:cubicBezTo>
                        <a:pt x="510173" y="311688"/>
                        <a:pt x="506079" y="315782"/>
                        <a:pt x="501029" y="315782"/>
                      </a:cubicBezTo>
                      <a:lnTo>
                        <a:pt x="474963" y="315782"/>
                      </a:lnTo>
                      <a:lnTo>
                        <a:pt x="474963" y="385248"/>
                      </a:lnTo>
                      <a:lnTo>
                        <a:pt x="588306" y="385248"/>
                      </a:lnTo>
                      <a:lnTo>
                        <a:pt x="588536" y="382944"/>
                      </a:lnTo>
                      <a:cubicBezTo>
                        <a:pt x="591818" y="350126"/>
                        <a:pt x="595397" y="317308"/>
                        <a:pt x="598679" y="284490"/>
                      </a:cubicBezTo>
                      <a:cubicBezTo>
                        <a:pt x="601365" y="258385"/>
                        <a:pt x="603752" y="232130"/>
                        <a:pt x="606437" y="206025"/>
                      </a:cubicBezTo>
                      <a:cubicBezTo>
                        <a:pt x="609718" y="173206"/>
                        <a:pt x="613150" y="140388"/>
                        <a:pt x="616580" y="107571"/>
                      </a:cubicBezTo>
                      <a:lnTo>
                        <a:pt x="616580" y="105641"/>
                      </a:lnTo>
                      <a:lnTo>
                        <a:pt x="569236" y="105641"/>
                      </a:lnTo>
                      <a:cubicBezTo>
                        <a:pt x="562924" y="105641"/>
                        <a:pt x="557209" y="103082"/>
                        <a:pt x="553072" y="98945"/>
                      </a:cubicBezTo>
                      <a:lnTo>
                        <a:pt x="546376" y="82781"/>
                      </a:lnTo>
                      <a:lnTo>
                        <a:pt x="553072" y="66617"/>
                      </a:lnTo>
                      <a:cubicBezTo>
                        <a:pt x="557209" y="62481"/>
                        <a:pt x="562924" y="59922"/>
                        <a:pt x="569236" y="59922"/>
                      </a:cubicBezTo>
                      <a:lnTo>
                        <a:pt x="659192" y="59922"/>
                      </a:lnTo>
                      <a:lnTo>
                        <a:pt x="649547" y="36638"/>
                      </a:lnTo>
                      <a:cubicBezTo>
                        <a:pt x="649547" y="16403"/>
                        <a:pt x="665950" y="0"/>
                        <a:pt x="6861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Freeform: Shape 322">
                  <a:extLst>
                    <a:ext uri="{FF2B5EF4-FFF2-40B4-BE49-F238E27FC236}">
                      <a16:creationId xmlns:a16="http://schemas.microsoft.com/office/drawing/2014/main" id="{8C2A8A1D-332B-42B2-8A4F-DFAFAF4EAECE}"/>
                    </a:ext>
                  </a:extLst>
                </p:cNvPr>
                <p:cNvSpPr/>
                <p:nvPr/>
              </p:nvSpPr>
              <p:spPr>
                <a:xfrm>
                  <a:off x="6896749" y="1773716"/>
                  <a:ext cx="614834" cy="54085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Freeform: Shape 323">
                  <a:extLst>
                    <a:ext uri="{FF2B5EF4-FFF2-40B4-BE49-F238E27FC236}">
                      <a16:creationId xmlns:a16="http://schemas.microsoft.com/office/drawing/2014/main" id="{30215688-7D6D-459B-BDD1-A121652B0B1E}"/>
                    </a:ext>
                  </a:extLst>
                </p:cNvPr>
                <p:cNvSpPr/>
                <p:nvPr/>
              </p:nvSpPr>
              <p:spPr>
                <a:xfrm>
                  <a:off x="7506368" y="2301188"/>
                  <a:ext cx="407810" cy="390406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Freeform: Shape 324">
                  <a:extLst>
                    <a:ext uri="{FF2B5EF4-FFF2-40B4-BE49-F238E27FC236}">
                      <a16:creationId xmlns:a16="http://schemas.microsoft.com/office/drawing/2014/main" id="{D2F2C871-7FBE-4969-A80F-7A4A250C6461}"/>
                    </a:ext>
                  </a:extLst>
                </p:cNvPr>
                <p:cNvSpPr/>
                <p:nvPr/>
              </p:nvSpPr>
              <p:spPr>
                <a:xfrm>
                  <a:off x="6981957" y="1784257"/>
                  <a:ext cx="591852" cy="54085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Freeform: Shape 325">
                  <a:extLst>
                    <a:ext uri="{FF2B5EF4-FFF2-40B4-BE49-F238E27FC236}">
                      <a16:creationId xmlns:a16="http://schemas.microsoft.com/office/drawing/2014/main" id="{47756B66-01C5-4C34-AF59-F8562B7DC94B}"/>
                    </a:ext>
                  </a:extLst>
                </p:cNvPr>
                <p:cNvSpPr/>
                <p:nvPr/>
              </p:nvSpPr>
              <p:spPr>
                <a:xfrm>
                  <a:off x="7560044" y="2311686"/>
                  <a:ext cx="392566" cy="390406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Freeform: Shape 326">
                  <a:extLst>
                    <a:ext uri="{FF2B5EF4-FFF2-40B4-BE49-F238E27FC236}">
                      <a16:creationId xmlns:a16="http://schemas.microsoft.com/office/drawing/2014/main" id="{BDB4CCA1-8230-4DDC-9B03-B4E9C6B814C2}"/>
                    </a:ext>
                  </a:extLst>
                </p:cNvPr>
                <p:cNvSpPr/>
                <p:nvPr/>
              </p:nvSpPr>
              <p:spPr>
                <a:xfrm>
                  <a:off x="7416615" y="1784214"/>
                  <a:ext cx="387875" cy="54085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Freeform: Shape 327">
                  <a:extLst>
                    <a:ext uri="{FF2B5EF4-FFF2-40B4-BE49-F238E27FC236}">
                      <a16:creationId xmlns:a16="http://schemas.microsoft.com/office/drawing/2014/main" id="{E4FD27BE-4A79-4297-9039-3C534D69609D}"/>
                    </a:ext>
                  </a:extLst>
                </p:cNvPr>
                <p:cNvSpPr/>
                <p:nvPr/>
              </p:nvSpPr>
              <p:spPr>
                <a:xfrm>
                  <a:off x="7512112" y="1794756"/>
                  <a:ext cx="327868" cy="526198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Freeform: Shape 328">
                  <a:extLst>
                    <a:ext uri="{FF2B5EF4-FFF2-40B4-BE49-F238E27FC236}">
                      <a16:creationId xmlns:a16="http://schemas.microsoft.com/office/drawing/2014/main" id="{510CE771-8EC3-46A1-A9E8-5FE6CC31A6D3}"/>
                    </a:ext>
                  </a:extLst>
                </p:cNvPr>
                <p:cNvSpPr/>
                <p:nvPr/>
              </p:nvSpPr>
              <p:spPr>
                <a:xfrm>
                  <a:off x="7786303" y="2310455"/>
                  <a:ext cx="262406" cy="38890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Freeform: Shape 329">
                  <a:extLst>
                    <a:ext uri="{FF2B5EF4-FFF2-40B4-BE49-F238E27FC236}">
                      <a16:creationId xmlns:a16="http://schemas.microsoft.com/office/drawing/2014/main" id="{D72EAD0E-8268-4D8E-BE1D-E5D89BDECA0A}"/>
                    </a:ext>
                  </a:extLst>
                </p:cNvPr>
                <p:cNvSpPr/>
                <p:nvPr/>
              </p:nvSpPr>
              <p:spPr>
                <a:xfrm>
                  <a:off x="7839980" y="2320953"/>
                  <a:ext cx="243208" cy="369955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4" name="Group 333">
              <a:extLst>
                <a:ext uri="{FF2B5EF4-FFF2-40B4-BE49-F238E27FC236}">
                  <a16:creationId xmlns:a16="http://schemas.microsoft.com/office/drawing/2014/main" id="{AFB040B7-2BEA-40DB-A664-F74A4D8CA5DF}"/>
                </a:ext>
              </a:extLst>
            </p:cNvPr>
            <p:cNvGrpSpPr/>
            <p:nvPr/>
          </p:nvGrpSpPr>
          <p:grpSpPr>
            <a:xfrm>
              <a:off x="6051754" y="2522425"/>
              <a:ext cx="450750" cy="516205"/>
              <a:chOff x="6039439" y="2523241"/>
              <a:chExt cx="450750" cy="516205"/>
            </a:xfrm>
          </p:grpSpPr>
          <p:sp>
            <p:nvSpPr>
              <p:cNvPr id="87" name="Freeform: Shape 332">
                <a:extLst>
                  <a:ext uri="{FF2B5EF4-FFF2-40B4-BE49-F238E27FC236}">
                    <a16:creationId xmlns:a16="http://schemas.microsoft.com/office/drawing/2014/main" id="{86689532-7102-4953-9E3A-C4F343BA9FC1}"/>
                  </a:ext>
                </a:extLst>
              </p:cNvPr>
              <p:cNvSpPr/>
              <p:nvPr/>
            </p:nvSpPr>
            <p:spPr>
              <a:xfrm>
                <a:off x="6039439" y="2523241"/>
                <a:ext cx="446202" cy="301658"/>
              </a:xfrm>
              <a:custGeom>
                <a:avLst/>
                <a:gdLst>
                  <a:gd name="connsiteX0" fmla="*/ 0 w 446202"/>
                  <a:gd name="connsiteY0" fmla="*/ 47134 h 301658"/>
                  <a:gd name="connsiteX1" fmla="*/ 355076 w 446202"/>
                  <a:gd name="connsiteY1" fmla="*/ 0 h 301658"/>
                  <a:gd name="connsiteX2" fmla="*/ 446202 w 446202"/>
                  <a:gd name="connsiteY2" fmla="*/ 204248 h 301658"/>
                  <a:gd name="connsiteX3" fmla="*/ 69130 w 446202"/>
                  <a:gd name="connsiteY3" fmla="*/ 301658 h 301658"/>
                  <a:gd name="connsiteX4" fmla="*/ 0 w 446202"/>
                  <a:gd name="connsiteY4" fmla="*/ 47134 h 3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02" h="301658">
                    <a:moveTo>
                      <a:pt x="0" y="47134"/>
                    </a:moveTo>
                    <a:lnTo>
                      <a:pt x="355076" y="0"/>
                    </a:lnTo>
                    <a:lnTo>
                      <a:pt x="446202" y="204248"/>
                    </a:lnTo>
                    <a:lnTo>
                      <a:pt x="69130" y="301658"/>
                    </a:lnTo>
                    <a:lnTo>
                      <a:pt x="0" y="47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8" name="Group 311">
                <a:extLst>
                  <a:ext uri="{FF2B5EF4-FFF2-40B4-BE49-F238E27FC236}">
                    <a16:creationId xmlns:a16="http://schemas.microsoft.com/office/drawing/2014/main" id="{A8D338C3-DDF5-42D4-BA07-CD176991B091}"/>
                  </a:ext>
                </a:extLst>
              </p:cNvPr>
              <p:cNvGrpSpPr/>
              <p:nvPr/>
            </p:nvGrpSpPr>
            <p:grpSpPr>
              <a:xfrm>
                <a:off x="6047071" y="2533597"/>
                <a:ext cx="443118" cy="505849"/>
                <a:chOff x="5313531" y="2427266"/>
                <a:chExt cx="578139" cy="659985"/>
              </a:xfrm>
            </p:grpSpPr>
            <p:sp>
              <p:nvSpPr>
                <p:cNvPr id="89" name="Freeform: Shape 312">
                  <a:extLst>
                    <a:ext uri="{FF2B5EF4-FFF2-40B4-BE49-F238E27FC236}">
                      <a16:creationId xmlns:a16="http://schemas.microsoft.com/office/drawing/2014/main" id="{976473F3-B3C1-4DD6-83D8-4425CB3755D0}"/>
                    </a:ext>
                  </a:extLst>
                </p:cNvPr>
                <p:cNvSpPr/>
                <p:nvPr/>
              </p:nvSpPr>
              <p:spPr>
                <a:xfrm rot="21167348">
                  <a:off x="5313531" y="2427266"/>
                  <a:ext cx="578139" cy="363967"/>
                </a:xfrm>
                <a:custGeom>
                  <a:avLst/>
                  <a:gdLst>
                    <a:gd name="connsiteX0" fmla="*/ 399872 w 1082512"/>
                    <a:gd name="connsiteY0" fmla="*/ 310146 h 681495"/>
                    <a:gd name="connsiteX1" fmla="*/ 471073 w 1082512"/>
                    <a:gd name="connsiteY1" fmla="*/ 583914 h 681495"/>
                    <a:gd name="connsiteX2" fmla="*/ 146710 w 1082512"/>
                    <a:gd name="connsiteY2" fmla="*/ 619619 h 681495"/>
                    <a:gd name="connsiteX3" fmla="*/ 109006 w 1082512"/>
                    <a:gd name="connsiteY3" fmla="*/ 327412 h 681495"/>
                    <a:gd name="connsiteX4" fmla="*/ 662410 w 1082512"/>
                    <a:gd name="connsiteY4" fmla="*/ 294562 h 681495"/>
                    <a:gd name="connsiteX5" fmla="*/ 731627 w 1082512"/>
                    <a:gd name="connsiteY5" fmla="*/ 555232 h 681495"/>
                    <a:gd name="connsiteX6" fmla="*/ 516999 w 1082512"/>
                    <a:gd name="connsiteY6" fmla="*/ 578858 h 681495"/>
                    <a:gd name="connsiteX7" fmla="*/ 446394 w 1082512"/>
                    <a:gd name="connsiteY7" fmla="*/ 307385 h 681495"/>
                    <a:gd name="connsiteX8" fmla="*/ 935050 w 1082512"/>
                    <a:gd name="connsiteY8" fmla="*/ 278378 h 681495"/>
                    <a:gd name="connsiteX9" fmla="*/ 1017118 w 1082512"/>
                    <a:gd name="connsiteY9" fmla="*/ 523806 h 681495"/>
                    <a:gd name="connsiteX10" fmla="*/ 777587 w 1082512"/>
                    <a:gd name="connsiteY10" fmla="*/ 550173 h 681495"/>
                    <a:gd name="connsiteX11" fmla="*/ 708980 w 1082512"/>
                    <a:gd name="connsiteY11" fmla="*/ 291797 h 681495"/>
                    <a:gd name="connsiteX12" fmla="*/ 640834 w 1082512"/>
                    <a:gd name="connsiteY12" fmla="*/ 35158 h 681495"/>
                    <a:gd name="connsiteX13" fmla="*/ 853720 w 1082512"/>
                    <a:gd name="connsiteY13" fmla="*/ 35158 h 681495"/>
                    <a:gd name="connsiteX14" fmla="*/ 920033 w 1082512"/>
                    <a:gd name="connsiteY14" fmla="*/ 233470 h 681495"/>
                    <a:gd name="connsiteX15" fmla="*/ 697007 w 1082512"/>
                    <a:gd name="connsiteY15" fmla="*/ 246709 h 681495"/>
                    <a:gd name="connsiteX16" fmla="*/ 375594 w 1082512"/>
                    <a:gd name="connsiteY16" fmla="*/ 35158 h 681495"/>
                    <a:gd name="connsiteX17" fmla="*/ 593530 w 1082512"/>
                    <a:gd name="connsiteY17" fmla="*/ 35158 h 681495"/>
                    <a:gd name="connsiteX18" fmla="*/ 650438 w 1082512"/>
                    <a:gd name="connsiteY18" fmla="*/ 249473 h 681495"/>
                    <a:gd name="connsiteX19" fmla="*/ 434664 w 1082512"/>
                    <a:gd name="connsiteY19" fmla="*/ 262282 h 681495"/>
                    <a:gd name="connsiteX20" fmla="*/ 71295 w 1082512"/>
                    <a:gd name="connsiteY20" fmla="*/ 35158 h 681495"/>
                    <a:gd name="connsiteX21" fmla="*/ 328354 w 1082512"/>
                    <a:gd name="connsiteY21" fmla="*/ 35158 h 681495"/>
                    <a:gd name="connsiteX22" fmla="*/ 388142 w 1082512"/>
                    <a:gd name="connsiteY22" fmla="*/ 265043 h 681495"/>
                    <a:gd name="connsiteX23" fmla="*/ 103141 w 1082512"/>
                    <a:gd name="connsiteY23" fmla="*/ 281961 h 681495"/>
                    <a:gd name="connsiteX24" fmla="*/ 46158 w 1082512"/>
                    <a:gd name="connsiteY24" fmla="*/ 23397 h 681495"/>
                    <a:gd name="connsiteX25" fmla="*/ 125832 w 1082512"/>
                    <a:gd name="connsiteY25" fmla="*/ 640866 h 681495"/>
                    <a:gd name="connsiteX26" fmla="*/ 1045398 w 1082512"/>
                    <a:gd name="connsiteY26" fmla="*/ 539642 h 681495"/>
                    <a:gd name="connsiteX27" fmla="*/ 872772 w 1082512"/>
                    <a:gd name="connsiteY27" fmla="*/ 23397 h 681495"/>
                    <a:gd name="connsiteX28" fmla="*/ 0 w 1082512"/>
                    <a:gd name="connsiteY28" fmla="*/ 0 h 681495"/>
                    <a:gd name="connsiteX29" fmla="*/ 895500 w 1082512"/>
                    <a:gd name="connsiteY29" fmla="*/ 0 h 681495"/>
                    <a:gd name="connsiteX30" fmla="*/ 1082512 w 1082512"/>
                    <a:gd name="connsiteY30" fmla="*/ 559266 h 681495"/>
                    <a:gd name="connsiteX31" fmla="*/ 83171 w 1082512"/>
                    <a:gd name="connsiteY31" fmla="*/ 681495 h 68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2512" h="681495">
                      <a:moveTo>
                        <a:pt x="399872" y="310146"/>
                      </a:moveTo>
                      <a:lnTo>
                        <a:pt x="471073" y="583914"/>
                      </a:lnTo>
                      <a:lnTo>
                        <a:pt x="146710" y="619619"/>
                      </a:lnTo>
                      <a:lnTo>
                        <a:pt x="109006" y="327412"/>
                      </a:lnTo>
                      <a:close/>
                      <a:moveTo>
                        <a:pt x="662410" y="294562"/>
                      </a:moveTo>
                      <a:lnTo>
                        <a:pt x="731627" y="555232"/>
                      </a:lnTo>
                      <a:lnTo>
                        <a:pt x="516999" y="578858"/>
                      </a:lnTo>
                      <a:lnTo>
                        <a:pt x="446394" y="307385"/>
                      </a:lnTo>
                      <a:close/>
                      <a:moveTo>
                        <a:pt x="935050" y="278378"/>
                      </a:moveTo>
                      <a:lnTo>
                        <a:pt x="1017118" y="523806"/>
                      </a:lnTo>
                      <a:lnTo>
                        <a:pt x="777587" y="550173"/>
                      </a:lnTo>
                      <a:lnTo>
                        <a:pt x="708980" y="291797"/>
                      </a:lnTo>
                      <a:close/>
                      <a:moveTo>
                        <a:pt x="640834" y="35158"/>
                      </a:moveTo>
                      <a:lnTo>
                        <a:pt x="853720" y="35158"/>
                      </a:lnTo>
                      <a:lnTo>
                        <a:pt x="920033" y="233470"/>
                      </a:lnTo>
                      <a:lnTo>
                        <a:pt x="697007" y="246709"/>
                      </a:lnTo>
                      <a:close/>
                      <a:moveTo>
                        <a:pt x="375594" y="35158"/>
                      </a:moveTo>
                      <a:lnTo>
                        <a:pt x="593530" y="35158"/>
                      </a:lnTo>
                      <a:lnTo>
                        <a:pt x="650438" y="249473"/>
                      </a:lnTo>
                      <a:lnTo>
                        <a:pt x="434664" y="262282"/>
                      </a:lnTo>
                      <a:close/>
                      <a:moveTo>
                        <a:pt x="71295" y="35158"/>
                      </a:moveTo>
                      <a:lnTo>
                        <a:pt x="328354" y="35158"/>
                      </a:lnTo>
                      <a:lnTo>
                        <a:pt x="388142" y="265043"/>
                      </a:lnTo>
                      <a:lnTo>
                        <a:pt x="103141" y="281961"/>
                      </a:lnTo>
                      <a:close/>
                      <a:moveTo>
                        <a:pt x="46158" y="23397"/>
                      </a:moveTo>
                      <a:lnTo>
                        <a:pt x="125832" y="640866"/>
                      </a:lnTo>
                      <a:lnTo>
                        <a:pt x="1045398" y="539642"/>
                      </a:lnTo>
                      <a:lnTo>
                        <a:pt x="872772" y="23397"/>
                      </a:lnTo>
                      <a:close/>
                      <a:moveTo>
                        <a:pt x="0" y="0"/>
                      </a:moveTo>
                      <a:lnTo>
                        <a:pt x="895500" y="0"/>
                      </a:lnTo>
                      <a:lnTo>
                        <a:pt x="1082512" y="559266"/>
                      </a:lnTo>
                      <a:lnTo>
                        <a:pt x="83171" y="6814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E6518E80-E829-44E3-A67A-3B405ED9CDF8}"/>
                    </a:ext>
                  </a:extLst>
                </p:cNvPr>
                <p:cNvSpPr/>
                <p:nvPr/>
              </p:nvSpPr>
              <p:spPr>
                <a:xfrm>
                  <a:off x="5584516" y="2753923"/>
                  <a:ext cx="76595" cy="3333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5" name="Group 334">
              <a:extLst>
                <a:ext uri="{FF2B5EF4-FFF2-40B4-BE49-F238E27FC236}">
                  <a16:creationId xmlns:a16="http://schemas.microsoft.com/office/drawing/2014/main" id="{D1883150-F4A9-4371-B823-83FE2015769C}"/>
                </a:ext>
              </a:extLst>
            </p:cNvPr>
            <p:cNvGrpSpPr/>
            <p:nvPr/>
          </p:nvGrpSpPr>
          <p:grpSpPr>
            <a:xfrm>
              <a:off x="6368343" y="2591762"/>
              <a:ext cx="390205" cy="446868"/>
              <a:chOff x="6039439" y="2523241"/>
              <a:chExt cx="450750" cy="516205"/>
            </a:xfrm>
          </p:grpSpPr>
          <p:sp>
            <p:nvSpPr>
              <p:cNvPr id="83" name="Freeform: Shape 335">
                <a:extLst>
                  <a:ext uri="{FF2B5EF4-FFF2-40B4-BE49-F238E27FC236}">
                    <a16:creationId xmlns:a16="http://schemas.microsoft.com/office/drawing/2014/main" id="{85C93092-1F2D-4D5D-92CF-DEEBF985C920}"/>
                  </a:ext>
                </a:extLst>
              </p:cNvPr>
              <p:cNvSpPr/>
              <p:nvPr/>
            </p:nvSpPr>
            <p:spPr>
              <a:xfrm>
                <a:off x="6039439" y="2523241"/>
                <a:ext cx="446202" cy="301658"/>
              </a:xfrm>
              <a:custGeom>
                <a:avLst/>
                <a:gdLst>
                  <a:gd name="connsiteX0" fmla="*/ 0 w 446202"/>
                  <a:gd name="connsiteY0" fmla="*/ 47134 h 301658"/>
                  <a:gd name="connsiteX1" fmla="*/ 355076 w 446202"/>
                  <a:gd name="connsiteY1" fmla="*/ 0 h 301658"/>
                  <a:gd name="connsiteX2" fmla="*/ 446202 w 446202"/>
                  <a:gd name="connsiteY2" fmla="*/ 204248 h 301658"/>
                  <a:gd name="connsiteX3" fmla="*/ 69130 w 446202"/>
                  <a:gd name="connsiteY3" fmla="*/ 301658 h 301658"/>
                  <a:gd name="connsiteX4" fmla="*/ 0 w 446202"/>
                  <a:gd name="connsiteY4" fmla="*/ 47134 h 3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02" h="301658">
                    <a:moveTo>
                      <a:pt x="0" y="47134"/>
                    </a:moveTo>
                    <a:lnTo>
                      <a:pt x="355076" y="0"/>
                    </a:lnTo>
                    <a:lnTo>
                      <a:pt x="446202" y="204248"/>
                    </a:lnTo>
                    <a:lnTo>
                      <a:pt x="69130" y="301658"/>
                    </a:lnTo>
                    <a:lnTo>
                      <a:pt x="0" y="47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4" name="Group 336">
                <a:extLst>
                  <a:ext uri="{FF2B5EF4-FFF2-40B4-BE49-F238E27FC236}">
                    <a16:creationId xmlns:a16="http://schemas.microsoft.com/office/drawing/2014/main" id="{91650552-925E-4134-BE71-C2116F32D9CB}"/>
                  </a:ext>
                </a:extLst>
              </p:cNvPr>
              <p:cNvGrpSpPr/>
              <p:nvPr/>
            </p:nvGrpSpPr>
            <p:grpSpPr>
              <a:xfrm>
                <a:off x="6047071" y="2533597"/>
                <a:ext cx="443118" cy="505849"/>
                <a:chOff x="5313531" y="2427266"/>
                <a:chExt cx="578139" cy="659985"/>
              </a:xfrm>
            </p:grpSpPr>
            <p:sp>
              <p:nvSpPr>
                <p:cNvPr id="85" name="Freeform: Shape 337">
                  <a:extLst>
                    <a:ext uri="{FF2B5EF4-FFF2-40B4-BE49-F238E27FC236}">
                      <a16:creationId xmlns:a16="http://schemas.microsoft.com/office/drawing/2014/main" id="{39028B17-AEA1-498B-85D7-5A6E883F3B51}"/>
                    </a:ext>
                  </a:extLst>
                </p:cNvPr>
                <p:cNvSpPr/>
                <p:nvPr/>
              </p:nvSpPr>
              <p:spPr>
                <a:xfrm rot="21167348">
                  <a:off x="5313531" y="2427266"/>
                  <a:ext cx="578139" cy="363967"/>
                </a:xfrm>
                <a:custGeom>
                  <a:avLst/>
                  <a:gdLst>
                    <a:gd name="connsiteX0" fmla="*/ 399872 w 1082512"/>
                    <a:gd name="connsiteY0" fmla="*/ 310146 h 681495"/>
                    <a:gd name="connsiteX1" fmla="*/ 471073 w 1082512"/>
                    <a:gd name="connsiteY1" fmla="*/ 583914 h 681495"/>
                    <a:gd name="connsiteX2" fmla="*/ 146710 w 1082512"/>
                    <a:gd name="connsiteY2" fmla="*/ 619619 h 681495"/>
                    <a:gd name="connsiteX3" fmla="*/ 109006 w 1082512"/>
                    <a:gd name="connsiteY3" fmla="*/ 327412 h 681495"/>
                    <a:gd name="connsiteX4" fmla="*/ 662410 w 1082512"/>
                    <a:gd name="connsiteY4" fmla="*/ 294562 h 681495"/>
                    <a:gd name="connsiteX5" fmla="*/ 731627 w 1082512"/>
                    <a:gd name="connsiteY5" fmla="*/ 555232 h 681495"/>
                    <a:gd name="connsiteX6" fmla="*/ 516999 w 1082512"/>
                    <a:gd name="connsiteY6" fmla="*/ 578858 h 681495"/>
                    <a:gd name="connsiteX7" fmla="*/ 446394 w 1082512"/>
                    <a:gd name="connsiteY7" fmla="*/ 307385 h 681495"/>
                    <a:gd name="connsiteX8" fmla="*/ 935050 w 1082512"/>
                    <a:gd name="connsiteY8" fmla="*/ 278378 h 681495"/>
                    <a:gd name="connsiteX9" fmla="*/ 1017118 w 1082512"/>
                    <a:gd name="connsiteY9" fmla="*/ 523806 h 681495"/>
                    <a:gd name="connsiteX10" fmla="*/ 777587 w 1082512"/>
                    <a:gd name="connsiteY10" fmla="*/ 550173 h 681495"/>
                    <a:gd name="connsiteX11" fmla="*/ 708980 w 1082512"/>
                    <a:gd name="connsiteY11" fmla="*/ 291797 h 681495"/>
                    <a:gd name="connsiteX12" fmla="*/ 640834 w 1082512"/>
                    <a:gd name="connsiteY12" fmla="*/ 35158 h 681495"/>
                    <a:gd name="connsiteX13" fmla="*/ 853720 w 1082512"/>
                    <a:gd name="connsiteY13" fmla="*/ 35158 h 681495"/>
                    <a:gd name="connsiteX14" fmla="*/ 920033 w 1082512"/>
                    <a:gd name="connsiteY14" fmla="*/ 233470 h 681495"/>
                    <a:gd name="connsiteX15" fmla="*/ 697007 w 1082512"/>
                    <a:gd name="connsiteY15" fmla="*/ 246709 h 681495"/>
                    <a:gd name="connsiteX16" fmla="*/ 375594 w 1082512"/>
                    <a:gd name="connsiteY16" fmla="*/ 35158 h 681495"/>
                    <a:gd name="connsiteX17" fmla="*/ 593530 w 1082512"/>
                    <a:gd name="connsiteY17" fmla="*/ 35158 h 681495"/>
                    <a:gd name="connsiteX18" fmla="*/ 650438 w 1082512"/>
                    <a:gd name="connsiteY18" fmla="*/ 249473 h 681495"/>
                    <a:gd name="connsiteX19" fmla="*/ 434664 w 1082512"/>
                    <a:gd name="connsiteY19" fmla="*/ 262282 h 681495"/>
                    <a:gd name="connsiteX20" fmla="*/ 71295 w 1082512"/>
                    <a:gd name="connsiteY20" fmla="*/ 35158 h 681495"/>
                    <a:gd name="connsiteX21" fmla="*/ 328354 w 1082512"/>
                    <a:gd name="connsiteY21" fmla="*/ 35158 h 681495"/>
                    <a:gd name="connsiteX22" fmla="*/ 388142 w 1082512"/>
                    <a:gd name="connsiteY22" fmla="*/ 265043 h 681495"/>
                    <a:gd name="connsiteX23" fmla="*/ 103141 w 1082512"/>
                    <a:gd name="connsiteY23" fmla="*/ 281961 h 681495"/>
                    <a:gd name="connsiteX24" fmla="*/ 46158 w 1082512"/>
                    <a:gd name="connsiteY24" fmla="*/ 23397 h 681495"/>
                    <a:gd name="connsiteX25" fmla="*/ 125832 w 1082512"/>
                    <a:gd name="connsiteY25" fmla="*/ 640866 h 681495"/>
                    <a:gd name="connsiteX26" fmla="*/ 1045398 w 1082512"/>
                    <a:gd name="connsiteY26" fmla="*/ 539642 h 681495"/>
                    <a:gd name="connsiteX27" fmla="*/ 872772 w 1082512"/>
                    <a:gd name="connsiteY27" fmla="*/ 23397 h 681495"/>
                    <a:gd name="connsiteX28" fmla="*/ 0 w 1082512"/>
                    <a:gd name="connsiteY28" fmla="*/ 0 h 681495"/>
                    <a:gd name="connsiteX29" fmla="*/ 895500 w 1082512"/>
                    <a:gd name="connsiteY29" fmla="*/ 0 h 681495"/>
                    <a:gd name="connsiteX30" fmla="*/ 1082512 w 1082512"/>
                    <a:gd name="connsiteY30" fmla="*/ 559266 h 681495"/>
                    <a:gd name="connsiteX31" fmla="*/ 83171 w 1082512"/>
                    <a:gd name="connsiteY31" fmla="*/ 681495 h 68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2512" h="681495">
                      <a:moveTo>
                        <a:pt x="399872" y="310146"/>
                      </a:moveTo>
                      <a:lnTo>
                        <a:pt x="471073" y="583914"/>
                      </a:lnTo>
                      <a:lnTo>
                        <a:pt x="146710" y="619619"/>
                      </a:lnTo>
                      <a:lnTo>
                        <a:pt x="109006" y="327412"/>
                      </a:lnTo>
                      <a:close/>
                      <a:moveTo>
                        <a:pt x="662410" y="294562"/>
                      </a:moveTo>
                      <a:lnTo>
                        <a:pt x="731627" y="555232"/>
                      </a:lnTo>
                      <a:lnTo>
                        <a:pt x="516999" y="578858"/>
                      </a:lnTo>
                      <a:lnTo>
                        <a:pt x="446394" y="307385"/>
                      </a:lnTo>
                      <a:close/>
                      <a:moveTo>
                        <a:pt x="935050" y="278378"/>
                      </a:moveTo>
                      <a:lnTo>
                        <a:pt x="1017118" y="523806"/>
                      </a:lnTo>
                      <a:lnTo>
                        <a:pt x="777587" y="550173"/>
                      </a:lnTo>
                      <a:lnTo>
                        <a:pt x="708980" y="291797"/>
                      </a:lnTo>
                      <a:close/>
                      <a:moveTo>
                        <a:pt x="640834" y="35158"/>
                      </a:moveTo>
                      <a:lnTo>
                        <a:pt x="853720" y="35158"/>
                      </a:lnTo>
                      <a:lnTo>
                        <a:pt x="920033" y="233470"/>
                      </a:lnTo>
                      <a:lnTo>
                        <a:pt x="697007" y="246709"/>
                      </a:lnTo>
                      <a:close/>
                      <a:moveTo>
                        <a:pt x="375594" y="35158"/>
                      </a:moveTo>
                      <a:lnTo>
                        <a:pt x="593530" y="35158"/>
                      </a:lnTo>
                      <a:lnTo>
                        <a:pt x="650438" y="249473"/>
                      </a:lnTo>
                      <a:lnTo>
                        <a:pt x="434664" y="262282"/>
                      </a:lnTo>
                      <a:close/>
                      <a:moveTo>
                        <a:pt x="71295" y="35158"/>
                      </a:moveTo>
                      <a:lnTo>
                        <a:pt x="328354" y="35158"/>
                      </a:lnTo>
                      <a:lnTo>
                        <a:pt x="388142" y="265043"/>
                      </a:lnTo>
                      <a:lnTo>
                        <a:pt x="103141" y="281961"/>
                      </a:lnTo>
                      <a:close/>
                      <a:moveTo>
                        <a:pt x="46158" y="23397"/>
                      </a:moveTo>
                      <a:lnTo>
                        <a:pt x="125832" y="640866"/>
                      </a:lnTo>
                      <a:lnTo>
                        <a:pt x="1045398" y="539642"/>
                      </a:lnTo>
                      <a:lnTo>
                        <a:pt x="872772" y="23397"/>
                      </a:lnTo>
                      <a:close/>
                      <a:moveTo>
                        <a:pt x="0" y="0"/>
                      </a:moveTo>
                      <a:lnTo>
                        <a:pt x="895500" y="0"/>
                      </a:lnTo>
                      <a:lnTo>
                        <a:pt x="1082512" y="559266"/>
                      </a:lnTo>
                      <a:lnTo>
                        <a:pt x="83171" y="6814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F6F3E081-C06B-493A-ADD0-53E92E3DAA9B}"/>
                    </a:ext>
                  </a:extLst>
                </p:cNvPr>
                <p:cNvSpPr/>
                <p:nvPr/>
              </p:nvSpPr>
              <p:spPr>
                <a:xfrm>
                  <a:off x="5584516" y="2753923"/>
                  <a:ext cx="76595" cy="3333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6" name="Group 339">
              <a:extLst>
                <a:ext uri="{FF2B5EF4-FFF2-40B4-BE49-F238E27FC236}">
                  <a16:creationId xmlns:a16="http://schemas.microsoft.com/office/drawing/2014/main" id="{F211F919-3C61-4900-A020-5D67BC19A798}"/>
                </a:ext>
              </a:extLst>
            </p:cNvPr>
            <p:cNvGrpSpPr/>
            <p:nvPr/>
          </p:nvGrpSpPr>
          <p:grpSpPr>
            <a:xfrm>
              <a:off x="6657917" y="2647437"/>
              <a:ext cx="341590" cy="391193"/>
              <a:chOff x="6039439" y="2523241"/>
              <a:chExt cx="450750" cy="516205"/>
            </a:xfrm>
          </p:grpSpPr>
          <p:sp>
            <p:nvSpPr>
              <p:cNvPr id="79" name="Freeform: Shape 340">
                <a:extLst>
                  <a:ext uri="{FF2B5EF4-FFF2-40B4-BE49-F238E27FC236}">
                    <a16:creationId xmlns:a16="http://schemas.microsoft.com/office/drawing/2014/main" id="{4A42969B-C77D-48F1-9578-465DE6C6D11C}"/>
                  </a:ext>
                </a:extLst>
              </p:cNvPr>
              <p:cNvSpPr/>
              <p:nvPr/>
            </p:nvSpPr>
            <p:spPr>
              <a:xfrm>
                <a:off x="6039439" y="2523241"/>
                <a:ext cx="446202" cy="301658"/>
              </a:xfrm>
              <a:custGeom>
                <a:avLst/>
                <a:gdLst>
                  <a:gd name="connsiteX0" fmla="*/ 0 w 446202"/>
                  <a:gd name="connsiteY0" fmla="*/ 47134 h 301658"/>
                  <a:gd name="connsiteX1" fmla="*/ 355076 w 446202"/>
                  <a:gd name="connsiteY1" fmla="*/ 0 h 301658"/>
                  <a:gd name="connsiteX2" fmla="*/ 446202 w 446202"/>
                  <a:gd name="connsiteY2" fmla="*/ 204248 h 301658"/>
                  <a:gd name="connsiteX3" fmla="*/ 69130 w 446202"/>
                  <a:gd name="connsiteY3" fmla="*/ 301658 h 301658"/>
                  <a:gd name="connsiteX4" fmla="*/ 0 w 446202"/>
                  <a:gd name="connsiteY4" fmla="*/ 47134 h 3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02" h="301658">
                    <a:moveTo>
                      <a:pt x="0" y="47134"/>
                    </a:moveTo>
                    <a:lnTo>
                      <a:pt x="355076" y="0"/>
                    </a:lnTo>
                    <a:lnTo>
                      <a:pt x="446202" y="204248"/>
                    </a:lnTo>
                    <a:lnTo>
                      <a:pt x="69130" y="301658"/>
                    </a:lnTo>
                    <a:lnTo>
                      <a:pt x="0" y="47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0" name="Group 341">
                <a:extLst>
                  <a:ext uri="{FF2B5EF4-FFF2-40B4-BE49-F238E27FC236}">
                    <a16:creationId xmlns:a16="http://schemas.microsoft.com/office/drawing/2014/main" id="{75DEE299-662F-41C1-B9D8-C94B38E5D37A}"/>
                  </a:ext>
                </a:extLst>
              </p:cNvPr>
              <p:cNvGrpSpPr/>
              <p:nvPr/>
            </p:nvGrpSpPr>
            <p:grpSpPr>
              <a:xfrm>
                <a:off x="6047071" y="2533597"/>
                <a:ext cx="443118" cy="505849"/>
                <a:chOff x="5313531" y="2427266"/>
                <a:chExt cx="578139" cy="659985"/>
              </a:xfrm>
            </p:grpSpPr>
            <p:sp>
              <p:nvSpPr>
                <p:cNvPr id="81" name="Freeform: Shape 342">
                  <a:extLst>
                    <a:ext uri="{FF2B5EF4-FFF2-40B4-BE49-F238E27FC236}">
                      <a16:creationId xmlns:a16="http://schemas.microsoft.com/office/drawing/2014/main" id="{C7FA746B-F3FC-4257-A39F-0DF0655BA0A4}"/>
                    </a:ext>
                  </a:extLst>
                </p:cNvPr>
                <p:cNvSpPr/>
                <p:nvPr/>
              </p:nvSpPr>
              <p:spPr>
                <a:xfrm rot="21167348">
                  <a:off x="5313531" y="2427266"/>
                  <a:ext cx="578139" cy="363967"/>
                </a:xfrm>
                <a:custGeom>
                  <a:avLst/>
                  <a:gdLst>
                    <a:gd name="connsiteX0" fmla="*/ 399872 w 1082512"/>
                    <a:gd name="connsiteY0" fmla="*/ 310146 h 681495"/>
                    <a:gd name="connsiteX1" fmla="*/ 471073 w 1082512"/>
                    <a:gd name="connsiteY1" fmla="*/ 583914 h 681495"/>
                    <a:gd name="connsiteX2" fmla="*/ 146710 w 1082512"/>
                    <a:gd name="connsiteY2" fmla="*/ 619619 h 681495"/>
                    <a:gd name="connsiteX3" fmla="*/ 109006 w 1082512"/>
                    <a:gd name="connsiteY3" fmla="*/ 327412 h 681495"/>
                    <a:gd name="connsiteX4" fmla="*/ 662410 w 1082512"/>
                    <a:gd name="connsiteY4" fmla="*/ 294562 h 681495"/>
                    <a:gd name="connsiteX5" fmla="*/ 731627 w 1082512"/>
                    <a:gd name="connsiteY5" fmla="*/ 555232 h 681495"/>
                    <a:gd name="connsiteX6" fmla="*/ 516999 w 1082512"/>
                    <a:gd name="connsiteY6" fmla="*/ 578858 h 681495"/>
                    <a:gd name="connsiteX7" fmla="*/ 446394 w 1082512"/>
                    <a:gd name="connsiteY7" fmla="*/ 307385 h 681495"/>
                    <a:gd name="connsiteX8" fmla="*/ 935050 w 1082512"/>
                    <a:gd name="connsiteY8" fmla="*/ 278378 h 681495"/>
                    <a:gd name="connsiteX9" fmla="*/ 1017118 w 1082512"/>
                    <a:gd name="connsiteY9" fmla="*/ 523806 h 681495"/>
                    <a:gd name="connsiteX10" fmla="*/ 777587 w 1082512"/>
                    <a:gd name="connsiteY10" fmla="*/ 550173 h 681495"/>
                    <a:gd name="connsiteX11" fmla="*/ 708980 w 1082512"/>
                    <a:gd name="connsiteY11" fmla="*/ 291797 h 681495"/>
                    <a:gd name="connsiteX12" fmla="*/ 640834 w 1082512"/>
                    <a:gd name="connsiteY12" fmla="*/ 35158 h 681495"/>
                    <a:gd name="connsiteX13" fmla="*/ 853720 w 1082512"/>
                    <a:gd name="connsiteY13" fmla="*/ 35158 h 681495"/>
                    <a:gd name="connsiteX14" fmla="*/ 920033 w 1082512"/>
                    <a:gd name="connsiteY14" fmla="*/ 233470 h 681495"/>
                    <a:gd name="connsiteX15" fmla="*/ 697007 w 1082512"/>
                    <a:gd name="connsiteY15" fmla="*/ 246709 h 681495"/>
                    <a:gd name="connsiteX16" fmla="*/ 375594 w 1082512"/>
                    <a:gd name="connsiteY16" fmla="*/ 35158 h 681495"/>
                    <a:gd name="connsiteX17" fmla="*/ 593530 w 1082512"/>
                    <a:gd name="connsiteY17" fmla="*/ 35158 h 681495"/>
                    <a:gd name="connsiteX18" fmla="*/ 650438 w 1082512"/>
                    <a:gd name="connsiteY18" fmla="*/ 249473 h 681495"/>
                    <a:gd name="connsiteX19" fmla="*/ 434664 w 1082512"/>
                    <a:gd name="connsiteY19" fmla="*/ 262282 h 681495"/>
                    <a:gd name="connsiteX20" fmla="*/ 71295 w 1082512"/>
                    <a:gd name="connsiteY20" fmla="*/ 35158 h 681495"/>
                    <a:gd name="connsiteX21" fmla="*/ 328354 w 1082512"/>
                    <a:gd name="connsiteY21" fmla="*/ 35158 h 681495"/>
                    <a:gd name="connsiteX22" fmla="*/ 388142 w 1082512"/>
                    <a:gd name="connsiteY22" fmla="*/ 265043 h 681495"/>
                    <a:gd name="connsiteX23" fmla="*/ 103141 w 1082512"/>
                    <a:gd name="connsiteY23" fmla="*/ 281961 h 681495"/>
                    <a:gd name="connsiteX24" fmla="*/ 46158 w 1082512"/>
                    <a:gd name="connsiteY24" fmla="*/ 23397 h 681495"/>
                    <a:gd name="connsiteX25" fmla="*/ 125832 w 1082512"/>
                    <a:gd name="connsiteY25" fmla="*/ 640866 h 681495"/>
                    <a:gd name="connsiteX26" fmla="*/ 1045398 w 1082512"/>
                    <a:gd name="connsiteY26" fmla="*/ 539642 h 681495"/>
                    <a:gd name="connsiteX27" fmla="*/ 872772 w 1082512"/>
                    <a:gd name="connsiteY27" fmla="*/ 23397 h 681495"/>
                    <a:gd name="connsiteX28" fmla="*/ 0 w 1082512"/>
                    <a:gd name="connsiteY28" fmla="*/ 0 h 681495"/>
                    <a:gd name="connsiteX29" fmla="*/ 895500 w 1082512"/>
                    <a:gd name="connsiteY29" fmla="*/ 0 h 681495"/>
                    <a:gd name="connsiteX30" fmla="*/ 1082512 w 1082512"/>
                    <a:gd name="connsiteY30" fmla="*/ 559266 h 681495"/>
                    <a:gd name="connsiteX31" fmla="*/ 83171 w 1082512"/>
                    <a:gd name="connsiteY31" fmla="*/ 681495 h 68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2512" h="681495">
                      <a:moveTo>
                        <a:pt x="399872" y="310146"/>
                      </a:moveTo>
                      <a:lnTo>
                        <a:pt x="471073" y="583914"/>
                      </a:lnTo>
                      <a:lnTo>
                        <a:pt x="146710" y="619619"/>
                      </a:lnTo>
                      <a:lnTo>
                        <a:pt x="109006" y="327412"/>
                      </a:lnTo>
                      <a:close/>
                      <a:moveTo>
                        <a:pt x="662410" y="294562"/>
                      </a:moveTo>
                      <a:lnTo>
                        <a:pt x="731627" y="555232"/>
                      </a:lnTo>
                      <a:lnTo>
                        <a:pt x="516999" y="578858"/>
                      </a:lnTo>
                      <a:lnTo>
                        <a:pt x="446394" y="307385"/>
                      </a:lnTo>
                      <a:close/>
                      <a:moveTo>
                        <a:pt x="935050" y="278378"/>
                      </a:moveTo>
                      <a:lnTo>
                        <a:pt x="1017118" y="523806"/>
                      </a:lnTo>
                      <a:lnTo>
                        <a:pt x="777587" y="550173"/>
                      </a:lnTo>
                      <a:lnTo>
                        <a:pt x="708980" y="291797"/>
                      </a:lnTo>
                      <a:close/>
                      <a:moveTo>
                        <a:pt x="640834" y="35158"/>
                      </a:moveTo>
                      <a:lnTo>
                        <a:pt x="853720" y="35158"/>
                      </a:lnTo>
                      <a:lnTo>
                        <a:pt x="920033" y="233470"/>
                      </a:lnTo>
                      <a:lnTo>
                        <a:pt x="697007" y="246709"/>
                      </a:lnTo>
                      <a:close/>
                      <a:moveTo>
                        <a:pt x="375594" y="35158"/>
                      </a:moveTo>
                      <a:lnTo>
                        <a:pt x="593530" y="35158"/>
                      </a:lnTo>
                      <a:lnTo>
                        <a:pt x="650438" y="249473"/>
                      </a:lnTo>
                      <a:lnTo>
                        <a:pt x="434664" y="262282"/>
                      </a:lnTo>
                      <a:close/>
                      <a:moveTo>
                        <a:pt x="71295" y="35158"/>
                      </a:moveTo>
                      <a:lnTo>
                        <a:pt x="328354" y="35158"/>
                      </a:lnTo>
                      <a:lnTo>
                        <a:pt x="388142" y="265043"/>
                      </a:lnTo>
                      <a:lnTo>
                        <a:pt x="103141" y="281961"/>
                      </a:lnTo>
                      <a:close/>
                      <a:moveTo>
                        <a:pt x="46158" y="23397"/>
                      </a:moveTo>
                      <a:lnTo>
                        <a:pt x="125832" y="640866"/>
                      </a:lnTo>
                      <a:lnTo>
                        <a:pt x="1045398" y="539642"/>
                      </a:lnTo>
                      <a:lnTo>
                        <a:pt x="872772" y="23397"/>
                      </a:lnTo>
                      <a:close/>
                      <a:moveTo>
                        <a:pt x="0" y="0"/>
                      </a:moveTo>
                      <a:lnTo>
                        <a:pt x="895500" y="0"/>
                      </a:lnTo>
                      <a:lnTo>
                        <a:pt x="1082512" y="559266"/>
                      </a:lnTo>
                      <a:lnTo>
                        <a:pt x="83171" y="6814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4A06EF03-DC22-4030-B9DF-16D5C6EB0BD3}"/>
                    </a:ext>
                  </a:extLst>
                </p:cNvPr>
                <p:cNvSpPr/>
                <p:nvPr/>
              </p:nvSpPr>
              <p:spPr>
                <a:xfrm>
                  <a:off x="5584516" y="2753923"/>
                  <a:ext cx="76595" cy="3333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7" name="Graphic 44">
              <a:extLst>
                <a:ext uri="{FF2B5EF4-FFF2-40B4-BE49-F238E27FC236}">
                  <a16:creationId xmlns:a16="http://schemas.microsoft.com/office/drawing/2014/main" id="{8D5956FD-7ED5-4C46-BFBC-A9E121028783}"/>
                </a:ext>
              </a:extLst>
            </p:cNvPr>
            <p:cNvGrpSpPr/>
            <p:nvPr/>
          </p:nvGrpSpPr>
          <p:grpSpPr>
            <a:xfrm>
              <a:off x="4565163" y="2042810"/>
              <a:ext cx="552236" cy="1036346"/>
              <a:chOff x="2570741" y="896446"/>
              <a:chExt cx="1215775" cy="2281567"/>
            </a:xfrm>
            <a:solidFill>
              <a:schemeClr val="accent1"/>
            </a:solidFill>
          </p:grpSpPr>
          <p:sp>
            <p:nvSpPr>
              <p:cNvPr id="76" name="Freeform: Shape 34">
                <a:extLst>
                  <a:ext uri="{FF2B5EF4-FFF2-40B4-BE49-F238E27FC236}">
                    <a16:creationId xmlns:a16="http://schemas.microsoft.com/office/drawing/2014/main" id="{D9C99519-A0BE-4AB4-9301-FAB88B76C950}"/>
                  </a:ext>
                </a:extLst>
              </p:cNvPr>
              <p:cNvSpPr/>
              <p:nvPr/>
            </p:nvSpPr>
            <p:spPr>
              <a:xfrm>
                <a:off x="2584918" y="896465"/>
                <a:ext cx="1199868" cy="2281567"/>
              </a:xfrm>
              <a:custGeom>
                <a:avLst/>
                <a:gdLst>
                  <a:gd name="connsiteX0" fmla="*/ 680973 w 1199867"/>
                  <a:gd name="connsiteY0" fmla="*/ 2282003 h 2281567"/>
                  <a:gd name="connsiteX1" fmla="*/ 687336 w 1199867"/>
                  <a:gd name="connsiteY1" fmla="*/ 2096796 h 2281567"/>
                  <a:gd name="connsiteX2" fmla="*/ 693472 w 1199867"/>
                  <a:gd name="connsiteY2" fmla="*/ 1922269 h 2281567"/>
                  <a:gd name="connsiteX3" fmla="*/ 701880 w 1199867"/>
                  <a:gd name="connsiteY3" fmla="*/ 1694340 h 2281567"/>
                  <a:gd name="connsiteX4" fmla="*/ 709607 w 1199867"/>
                  <a:gd name="connsiteY4" fmla="*/ 1472546 h 2281567"/>
                  <a:gd name="connsiteX5" fmla="*/ 719833 w 1199867"/>
                  <a:gd name="connsiteY5" fmla="*/ 1239390 h 2281567"/>
                  <a:gd name="connsiteX6" fmla="*/ 729377 w 1199867"/>
                  <a:gd name="connsiteY6" fmla="*/ 1058728 h 2281567"/>
                  <a:gd name="connsiteX7" fmla="*/ 740740 w 1199867"/>
                  <a:gd name="connsiteY7" fmla="*/ 851478 h 2281567"/>
                  <a:gd name="connsiteX8" fmla="*/ 721651 w 1199867"/>
                  <a:gd name="connsiteY8" fmla="*/ 836480 h 2281567"/>
                  <a:gd name="connsiteX9" fmla="*/ 648023 w 1199867"/>
                  <a:gd name="connsiteY9" fmla="*/ 817846 h 2281567"/>
                  <a:gd name="connsiteX10" fmla="*/ 643250 w 1199867"/>
                  <a:gd name="connsiteY10" fmla="*/ 806710 h 2281567"/>
                  <a:gd name="connsiteX11" fmla="*/ 647114 w 1199867"/>
                  <a:gd name="connsiteY11" fmla="*/ 783304 h 2281567"/>
                  <a:gd name="connsiteX12" fmla="*/ 668929 w 1199867"/>
                  <a:gd name="connsiteY12" fmla="*/ 722174 h 2281567"/>
                  <a:gd name="connsiteX13" fmla="*/ 694836 w 1199867"/>
                  <a:gd name="connsiteY13" fmla="*/ 709676 h 2281567"/>
                  <a:gd name="connsiteX14" fmla="*/ 722560 w 1199867"/>
                  <a:gd name="connsiteY14" fmla="*/ 726946 h 2281567"/>
                  <a:gd name="connsiteX15" fmla="*/ 734377 w 1199867"/>
                  <a:gd name="connsiteY15" fmla="*/ 729219 h 2281567"/>
                  <a:gd name="connsiteX16" fmla="*/ 774827 w 1199867"/>
                  <a:gd name="connsiteY16" fmla="*/ 715811 h 2281567"/>
                  <a:gd name="connsiteX17" fmla="*/ 776645 w 1199867"/>
                  <a:gd name="connsiteY17" fmla="*/ 706949 h 2281567"/>
                  <a:gd name="connsiteX18" fmla="*/ 747330 w 1199867"/>
                  <a:gd name="connsiteY18" fmla="*/ 685360 h 2281567"/>
                  <a:gd name="connsiteX19" fmla="*/ 618708 w 1199867"/>
                  <a:gd name="connsiteY19" fmla="*/ 581735 h 2281567"/>
                  <a:gd name="connsiteX20" fmla="*/ 361918 w 1199867"/>
                  <a:gd name="connsiteY20" fmla="*/ 326763 h 2281567"/>
                  <a:gd name="connsiteX21" fmla="*/ 26955 w 1199867"/>
                  <a:gd name="connsiteY21" fmla="*/ 32250 h 2281567"/>
                  <a:gd name="connsiteX22" fmla="*/ 3775 w 1199867"/>
                  <a:gd name="connsiteY22" fmla="*/ 11343 h 2281567"/>
                  <a:gd name="connsiteX23" fmla="*/ 594 w 1199867"/>
                  <a:gd name="connsiteY23" fmla="*/ 2708 h 2281567"/>
                  <a:gd name="connsiteX24" fmla="*/ 10366 w 1199867"/>
                  <a:gd name="connsiteY24" fmla="*/ 890 h 2281567"/>
                  <a:gd name="connsiteX25" fmla="*/ 54679 w 1199867"/>
                  <a:gd name="connsiteY25" fmla="*/ 22933 h 2281567"/>
                  <a:gd name="connsiteX26" fmla="*/ 632797 w 1199867"/>
                  <a:gd name="connsiteY26" fmla="*/ 497653 h 2281567"/>
                  <a:gd name="connsiteX27" fmla="*/ 815731 w 1199867"/>
                  <a:gd name="connsiteY27" fmla="*/ 659454 h 2281567"/>
                  <a:gd name="connsiteX28" fmla="*/ 840274 w 1199867"/>
                  <a:gd name="connsiteY28" fmla="*/ 675361 h 2281567"/>
                  <a:gd name="connsiteX29" fmla="*/ 866635 w 1199867"/>
                  <a:gd name="connsiteY29" fmla="*/ 664681 h 2281567"/>
                  <a:gd name="connsiteX30" fmla="*/ 885496 w 1199867"/>
                  <a:gd name="connsiteY30" fmla="*/ 624458 h 2281567"/>
                  <a:gd name="connsiteX31" fmla="*/ 926628 w 1199867"/>
                  <a:gd name="connsiteY31" fmla="*/ 572645 h 2281567"/>
                  <a:gd name="connsiteX32" fmla="*/ 1151603 w 1199867"/>
                  <a:gd name="connsiteY32" fmla="*/ 389029 h 2281567"/>
                  <a:gd name="connsiteX33" fmla="*/ 1190236 w 1199867"/>
                  <a:gd name="connsiteY33" fmla="*/ 359032 h 2281567"/>
                  <a:gd name="connsiteX34" fmla="*/ 1201598 w 1199867"/>
                  <a:gd name="connsiteY34" fmla="*/ 364941 h 2281567"/>
                  <a:gd name="connsiteX35" fmla="*/ 1192281 w 1199867"/>
                  <a:gd name="connsiteY35" fmla="*/ 388575 h 2281567"/>
                  <a:gd name="connsiteX36" fmla="*/ 1132969 w 1199867"/>
                  <a:gd name="connsiteY36" fmla="*/ 459703 h 2281567"/>
                  <a:gd name="connsiteX37" fmla="*/ 912312 w 1199867"/>
                  <a:gd name="connsiteY37" fmla="*/ 703313 h 2281567"/>
                  <a:gd name="connsiteX38" fmla="*/ 905949 w 1199867"/>
                  <a:gd name="connsiteY38" fmla="*/ 723083 h 2281567"/>
                  <a:gd name="connsiteX39" fmla="*/ 896177 w 1199867"/>
                  <a:gd name="connsiteY39" fmla="*/ 747399 h 2281567"/>
                  <a:gd name="connsiteX40" fmla="*/ 892087 w 1199867"/>
                  <a:gd name="connsiteY40" fmla="*/ 770123 h 2281567"/>
                  <a:gd name="connsiteX41" fmla="*/ 927992 w 1199867"/>
                  <a:gd name="connsiteY41" fmla="*/ 911244 h 2281567"/>
                  <a:gd name="connsiteX42" fmla="*/ 1003892 w 1199867"/>
                  <a:gd name="connsiteY42" fmla="*/ 1145309 h 2281567"/>
                  <a:gd name="connsiteX43" fmla="*/ 1092746 w 1199867"/>
                  <a:gd name="connsiteY43" fmla="*/ 1447776 h 2281567"/>
                  <a:gd name="connsiteX44" fmla="*/ 1173646 w 1199867"/>
                  <a:gd name="connsiteY44" fmla="*/ 1775467 h 2281567"/>
                  <a:gd name="connsiteX45" fmla="*/ 1181146 w 1199867"/>
                  <a:gd name="connsiteY45" fmla="*/ 1822053 h 2281567"/>
                  <a:gd name="connsiteX46" fmla="*/ 1179555 w 1199867"/>
                  <a:gd name="connsiteY46" fmla="*/ 1828871 h 2281567"/>
                  <a:gd name="connsiteX47" fmla="*/ 1174555 w 1199867"/>
                  <a:gd name="connsiteY47" fmla="*/ 1823871 h 2281567"/>
                  <a:gd name="connsiteX48" fmla="*/ 1149785 w 1199867"/>
                  <a:gd name="connsiteY48" fmla="*/ 1751606 h 2281567"/>
                  <a:gd name="connsiteX49" fmla="*/ 996393 w 1199867"/>
                  <a:gd name="connsiteY49" fmla="*/ 1234618 h 2281567"/>
                  <a:gd name="connsiteX50" fmla="*/ 853909 w 1199867"/>
                  <a:gd name="connsiteY50" fmla="*/ 834662 h 2281567"/>
                  <a:gd name="connsiteX51" fmla="*/ 839365 w 1199867"/>
                  <a:gd name="connsiteY51" fmla="*/ 801256 h 2281567"/>
                  <a:gd name="connsiteX52" fmla="*/ 821867 w 1199867"/>
                  <a:gd name="connsiteY52" fmla="*/ 785576 h 2281567"/>
                  <a:gd name="connsiteX53" fmla="*/ 811641 w 1199867"/>
                  <a:gd name="connsiteY53" fmla="*/ 804665 h 2281567"/>
                  <a:gd name="connsiteX54" fmla="*/ 810277 w 1199867"/>
                  <a:gd name="connsiteY54" fmla="*/ 844661 h 2281567"/>
                  <a:gd name="connsiteX55" fmla="*/ 818458 w 1199867"/>
                  <a:gd name="connsiteY55" fmla="*/ 1002143 h 2281567"/>
                  <a:gd name="connsiteX56" fmla="*/ 830275 w 1199867"/>
                  <a:gd name="connsiteY56" fmla="*/ 1220983 h 2281567"/>
                  <a:gd name="connsiteX57" fmla="*/ 837774 w 1199867"/>
                  <a:gd name="connsiteY57" fmla="*/ 1373239 h 2281567"/>
                  <a:gd name="connsiteX58" fmla="*/ 848228 w 1199867"/>
                  <a:gd name="connsiteY58" fmla="*/ 1760696 h 2281567"/>
                  <a:gd name="connsiteX59" fmla="*/ 855954 w 1199867"/>
                  <a:gd name="connsiteY59" fmla="*/ 2082252 h 2281567"/>
                  <a:gd name="connsiteX60" fmla="*/ 859817 w 1199867"/>
                  <a:gd name="connsiteY60" fmla="*/ 2241780 h 2281567"/>
                  <a:gd name="connsiteX61" fmla="*/ 859590 w 1199867"/>
                  <a:gd name="connsiteY61" fmla="*/ 2250642 h 2281567"/>
                  <a:gd name="connsiteX62" fmla="*/ 860272 w 1199867"/>
                  <a:gd name="connsiteY62" fmla="*/ 2275412 h 2281567"/>
                  <a:gd name="connsiteX63" fmla="*/ 854591 w 1199867"/>
                  <a:gd name="connsiteY63" fmla="*/ 2280866 h 2281567"/>
                  <a:gd name="connsiteX64" fmla="*/ 843910 w 1199867"/>
                  <a:gd name="connsiteY64" fmla="*/ 2280866 h 2281567"/>
                  <a:gd name="connsiteX65" fmla="*/ 722787 w 1199867"/>
                  <a:gd name="connsiteY65" fmla="*/ 2280866 h 2281567"/>
                  <a:gd name="connsiteX66" fmla="*/ 713243 w 1199867"/>
                  <a:gd name="connsiteY66" fmla="*/ 2281775 h 2281567"/>
                  <a:gd name="connsiteX67" fmla="*/ 680973 w 1199867"/>
                  <a:gd name="connsiteY67" fmla="*/ 2282003 h 2281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199867" h="2281567">
                    <a:moveTo>
                      <a:pt x="680973" y="2282003"/>
                    </a:moveTo>
                    <a:cubicBezTo>
                      <a:pt x="683019" y="2220191"/>
                      <a:pt x="685291" y="2158607"/>
                      <a:pt x="687336" y="2096796"/>
                    </a:cubicBezTo>
                    <a:cubicBezTo>
                      <a:pt x="689382" y="2038620"/>
                      <a:pt x="691427" y="1980445"/>
                      <a:pt x="693472" y="1922269"/>
                    </a:cubicBezTo>
                    <a:cubicBezTo>
                      <a:pt x="696199" y="1846369"/>
                      <a:pt x="699153" y="1770241"/>
                      <a:pt x="701880" y="1694340"/>
                    </a:cubicBezTo>
                    <a:cubicBezTo>
                      <a:pt x="704607" y="1620484"/>
                      <a:pt x="706880" y="1546402"/>
                      <a:pt x="709607" y="1472546"/>
                    </a:cubicBezTo>
                    <a:cubicBezTo>
                      <a:pt x="712334" y="1394827"/>
                      <a:pt x="715515" y="1317109"/>
                      <a:pt x="719833" y="1239390"/>
                    </a:cubicBezTo>
                    <a:cubicBezTo>
                      <a:pt x="723242" y="1179169"/>
                      <a:pt x="726196" y="1118949"/>
                      <a:pt x="729377" y="1058728"/>
                    </a:cubicBezTo>
                    <a:cubicBezTo>
                      <a:pt x="733013" y="989645"/>
                      <a:pt x="736876" y="920561"/>
                      <a:pt x="740740" y="851478"/>
                    </a:cubicBezTo>
                    <a:cubicBezTo>
                      <a:pt x="741876" y="831253"/>
                      <a:pt x="740285" y="828753"/>
                      <a:pt x="721651" y="836480"/>
                    </a:cubicBezTo>
                    <a:cubicBezTo>
                      <a:pt x="691654" y="848978"/>
                      <a:pt x="670520" y="831935"/>
                      <a:pt x="648023" y="817846"/>
                    </a:cubicBezTo>
                    <a:cubicBezTo>
                      <a:pt x="644614" y="815573"/>
                      <a:pt x="643705" y="811028"/>
                      <a:pt x="643250" y="806710"/>
                    </a:cubicBezTo>
                    <a:cubicBezTo>
                      <a:pt x="642569" y="798529"/>
                      <a:pt x="644159" y="790576"/>
                      <a:pt x="647114" y="783304"/>
                    </a:cubicBezTo>
                    <a:cubicBezTo>
                      <a:pt x="655522" y="763306"/>
                      <a:pt x="661885" y="742626"/>
                      <a:pt x="668929" y="722174"/>
                    </a:cubicBezTo>
                    <a:cubicBezTo>
                      <a:pt x="673247" y="709676"/>
                      <a:pt x="682110" y="705585"/>
                      <a:pt x="694836" y="709676"/>
                    </a:cubicBezTo>
                    <a:cubicBezTo>
                      <a:pt x="705516" y="712857"/>
                      <a:pt x="714152" y="720129"/>
                      <a:pt x="722560" y="726946"/>
                    </a:cubicBezTo>
                    <a:cubicBezTo>
                      <a:pt x="726423" y="729901"/>
                      <a:pt x="729377" y="731037"/>
                      <a:pt x="734377" y="729219"/>
                    </a:cubicBezTo>
                    <a:cubicBezTo>
                      <a:pt x="747784" y="724219"/>
                      <a:pt x="761192" y="719902"/>
                      <a:pt x="774827" y="715811"/>
                    </a:cubicBezTo>
                    <a:cubicBezTo>
                      <a:pt x="781871" y="713766"/>
                      <a:pt x="780508" y="711039"/>
                      <a:pt x="776645" y="706949"/>
                    </a:cubicBezTo>
                    <a:cubicBezTo>
                      <a:pt x="768009" y="698086"/>
                      <a:pt x="757783" y="691496"/>
                      <a:pt x="747330" y="685360"/>
                    </a:cubicBezTo>
                    <a:cubicBezTo>
                      <a:pt x="699381" y="657181"/>
                      <a:pt x="657112" y="621731"/>
                      <a:pt x="618708" y="581735"/>
                    </a:cubicBezTo>
                    <a:cubicBezTo>
                      <a:pt x="535308" y="494699"/>
                      <a:pt x="449863" y="409481"/>
                      <a:pt x="361918" y="326763"/>
                    </a:cubicBezTo>
                    <a:cubicBezTo>
                      <a:pt x="253975" y="224729"/>
                      <a:pt x="139215" y="129739"/>
                      <a:pt x="26955" y="32250"/>
                    </a:cubicBezTo>
                    <a:cubicBezTo>
                      <a:pt x="19001" y="25433"/>
                      <a:pt x="11502" y="18388"/>
                      <a:pt x="3775" y="11343"/>
                    </a:cubicBezTo>
                    <a:cubicBezTo>
                      <a:pt x="1503" y="9071"/>
                      <a:pt x="-1224" y="6117"/>
                      <a:pt x="594" y="2708"/>
                    </a:cubicBezTo>
                    <a:cubicBezTo>
                      <a:pt x="2639" y="-1155"/>
                      <a:pt x="6957" y="-19"/>
                      <a:pt x="10366" y="890"/>
                    </a:cubicBezTo>
                    <a:cubicBezTo>
                      <a:pt x="26727" y="4980"/>
                      <a:pt x="41499" y="12934"/>
                      <a:pt x="54679" y="22933"/>
                    </a:cubicBezTo>
                    <a:cubicBezTo>
                      <a:pt x="252384" y="174734"/>
                      <a:pt x="447136" y="330854"/>
                      <a:pt x="632797" y="497653"/>
                    </a:cubicBezTo>
                    <a:cubicBezTo>
                      <a:pt x="693245" y="552193"/>
                      <a:pt x="754602" y="605596"/>
                      <a:pt x="815731" y="659454"/>
                    </a:cubicBezTo>
                    <a:cubicBezTo>
                      <a:pt x="823003" y="666044"/>
                      <a:pt x="831184" y="671498"/>
                      <a:pt x="840274" y="675361"/>
                    </a:cubicBezTo>
                    <a:cubicBezTo>
                      <a:pt x="853454" y="680815"/>
                      <a:pt x="861181" y="678088"/>
                      <a:pt x="866635" y="664681"/>
                    </a:cubicBezTo>
                    <a:cubicBezTo>
                      <a:pt x="872316" y="651046"/>
                      <a:pt x="879361" y="637865"/>
                      <a:pt x="885496" y="624458"/>
                    </a:cubicBezTo>
                    <a:cubicBezTo>
                      <a:pt x="895041" y="603778"/>
                      <a:pt x="909812" y="587644"/>
                      <a:pt x="926628" y="572645"/>
                    </a:cubicBezTo>
                    <a:cubicBezTo>
                      <a:pt x="998666" y="507880"/>
                      <a:pt x="1075703" y="449250"/>
                      <a:pt x="1151603" y="389029"/>
                    </a:cubicBezTo>
                    <a:cubicBezTo>
                      <a:pt x="1164329" y="378803"/>
                      <a:pt x="1177055" y="368577"/>
                      <a:pt x="1190236" y="359032"/>
                    </a:cubicBezTo>
                    <a:cubicBezTo>
                      <a:pt x="1197962" y="353351"/>
                      <a:pt x="1201143" y="355396"/>
                      <a:pt x="1201598" y="364941"/>
                    </a:cubicBezTo>
                    <a:cubicBezTo>
                      <a:pt x="1202052" y="374258"/>
                      <a:pt x="1197280" y="381530"/>
                      <a:pt x="1192281" y="388575"/>
                    </a:cubicBezTo>
                    <a:cubicBezTo>
                      <a:pt x="1174328" y="413799"/>
                      <a:pt x="1152967" y="436297"/>
                      <a:pt x="1132969" y="459703"/>
                    </a:cubicBezTo>
                    <a:cubicBezTo>
                      <a:pt x="1061841" y="543103"/>
                      <a:pt x="989803" y="625594"/>
                      <a:pt x="912312" y="703313"/>
                    </a:cubicBezTo>
                    <a:cubicBezTo>
                      <a:pt x="906403" y="709221"/>
                      <a:pt x="907539" y="716493"/>
                      <a:pt x="905949" y="723083"/>
                    </a:cubicBezTo>
                    <a:cubicBezTo>
                      <a:pt x="904131" y="731946"/>
                      <a:pt x="902086" y="740354"/>
                      <a:pt x="896177" y="747399"/>
                    </a:cubicBezTo>
                    <a:cubicBezTo>
                      <a:pt x="890496" y="753989"/>
                      <a:pt x="890496" y="762170"/>
                      <a:pt x="892087" y="770123"/>
                    </a:cubicBezTo>
                    <a:cubicBezTo>
                      <a:pt x="901631" y="817846"/>
                      <a:pt x="915720" y="864204"/>
                      <a:pt x="927992" y="911244"/>
                    </a:cubicBezTo>
                    <a:cubicBezTo>
                      <a:pt x="948444" y="990781"/>
                      <a:pt x="977077" y="1067818"/>
                      <a:pt x="1003892" y="1145309"/>
                    </a:cubicBezTo>
                    <a:cubicBezTo>
                      <a:pt x="1038434" y="1244617"/>
                      <a:pt x="1063659" y="1346878"/>
                      <a:pt x="1092746" y="1447776"/>
                    </a:cubicBezTo>
                    <a:cubicBezTo>
                      <a:pt x="1123879" y="1555946"/>
                      <a:pt x="1149558" y="1665480"/>
                      <a:pt x="1173646" y="1775467"/>
                    </a:cubicBezTo>
                    <a:cubicBezTo>
                      <a:pt x="1177055" y="1790693"/>
                      <a:pt x="1178646" y="1806373"/>
                      <a:pt x="1181146" y="1822053"/>
                    </a:cubicBezTo>
                    <a:cubicBezTo>
                      <a:pt x="1181600" y="1824553"/>
                      <a:pt x="1183191" y="1827962"/>
                      <a:pt x="1179555" y="1828871"/>
                    </a:cubicBezTo>
                    <a:cubicBezTo>
                      <a:pt x="1176146" y="1829780"/>
                      <a:pt x="1175464" y="1826371"/>
                      <a:pt x="1174555" y="1823871"/>
                    </a:cubicBezTo>
                    <a:cubicBezTo>
                      <a:pt x="1165465" y="1800010"/>
                      <a:pt x="1156603" y="1776149"/>
                      <a:pt x="1149785" y="1751606"/>
                    </a:cubicBezTo>
                    <a:cubicBezTo>
                      <a:pt x="1101836" y="1578444"/>
                      <a:pt x="1050478" y="1406190"/>
                      <a:pt x="996393" y="1234618"/>
                    </a:cubicBezTo>
                    <a:cubicBezTo>
                      <a:pt x="953671" y="1099633"/>
                      <a:pt x="908448" y="965557"/>
                      <a:pt x="853909" y="834662"/>
                    </a:cubicBezTo>
                    <a:cubicBezTo>
                      <a:pt x="849137" y="823527"/>
                      <a:pt x="844365" y="812392"/>
                      <a:pt x="839365" y="801256"/>
                    </a:cubicBezTo>
                    <a:cubicBezTo>
                      <a:pt x="835729" y="793530"/>
                      <a:pt x="830048" y="784440"/>
                      <a:pt x="821867" y="785576"/>
                    </a:cubicBezTo>
                    <a:cubicBezTo>
                      <a:pt x="815050" y="786485"/>
                      <a:pt x="813459" y="797620"/>
                      <a:pt x="811641" y="804665"/>
                    </a:cubicBezTo>
                    <a:cubicBezTo>
                      <a:pt x="808459" y="817846"/>
                      <a:pt x="809596" y="831253"/>
                      <a:pt x="810277" y="844661"/>
                    </a:cubicBezTo>
                    <a:cubicBezTo>
                      <a:pt x="813004" y="897155"/>
                      <a:pt x="815731" y="949649"/>
                      <a:pt x="818458" y="1002143"/>
                    </a:cubicBezTo>
                    <a:cubicBezTo>
                      <a:pt x="822322" y="1075090"/>
                      <a:pt x="826412" y="1148036"/>
                      <a:pt x="830275" y="1220983"/>
                    </a:cubicBezTo>
                    <a:cubicBezTo>
                      <a:pt x="833002" y="1271659"/>
                      <a:pt x="836184" y="1322336"/>
                      <a:pt x="837774" y="1373239"/>
                    </a:cubicBezTo>
                    <a:cubicBezTo>
                      <a:pt x="841638" y="1502316"/>
                      <a:pt x="844819" y="1631620"/>
                      <a:pt x="848228" y="1760696"/>
                    </a:cubicBezTo>
                    <a:cubicBezTo>
                      <a:pt x="850955" y="1867957"/>
                      <a:pt x="853227" y="1974991"/>
                      <a:pt x="855954" y="2082252"/>
                    </a:cubicBezTo>
                    <a:cubicBezTo>
                      <a:pt x="857318" y="2135428"/>
                      <a:pt x="858454" y="2188604"/>
                      <a:pt x="859817" y="2241780"/>
                    </a:cubicBezTo>
                    <a:cubicBezTo>
                      <a:pt x="859817" y="2244734"/>
                      <a:pt x="859590" y="2247688"/>
                      <a:pt x="859590" y="2250642"/>
                    </a:cubicBezTo>
                    <a:cubicBezTo>
                      <a:pt x="861181" y="2258823"/>
                      <a:pt x="859817" y="2267232"/>
                      <a:pt x="860272" y="2275412"/>
                    </a:cubicBezTo>
                    <a:cubicBezTo>
                      <a:pt x="860499" y="2279730"/>
                      <a:pt x="858681" y="2281094"/>
                      <a:pt x="854591" y="2280866"/>
                    </a:cubicBezTo>
                    <a:cubicBezTo>
                      <a:pt x="850955" y="2280639"/>
                      <a:pt x="847546" y="2280866"/>
                      <a:pt x="843910" y="2280866"/>
                    </a:cubicBezTo>
                    <a:cubicBezTo>
                      <a:pt x="803460" y="2280866"/>
                      <a:pt x="763237" y="2280866"/>
                      <a:pt x="722787" y="2280866"/>
                    </a:cubicBezTo>
                    <a:cubicBezTo>
                      <a:pt x="719606" y="2280866"/>
                      <a:pt x="716197" y="2279957"/>
                      <a:pt x="713243" y="2281775"/>
                    </a:cubicBezTo>
                    <a:cubicBezTo>
                      <a:pt x="702562" y="2282003"/>
                      <a:pt x="691654" y="2282003"/>
                      <a:pt x="680973" y="228200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35">
                <a:extLst>
                  <a:ext uri="{FF2B5EF4-FFF2-40B4-BE49-F238E27FC236}">
                    <a16:creationId xmlns:a16="http://schemas.microsoft.com/office/drawing/2014/main" id="{49DA4F44-45DB-487B-8B7F-23DD304746FB}"/>
                  </a:ext>
                </a:extLst>
              </p:cNvPr>
              <p:cNvSpPr/>
              <p:nvPr/>
            </p:nvSpPr>
            <p:spPr>
              <a:xfrm>
                <a:off x="2570741" y="1923157"/>
                <a:ext cx="659018" cy="1245317"/>
              </a:xfrm>
              <a:custGeom>
                <a:avLst/>
                <a:gdLst>
                  <a:gd name="connsiteX0" fmla="*/ 0 w 659018"/>
                  <a:gd name="connsiteY0" fmla="*/ 221 h 1245317"/>
                  <a:gd name="connsiteX1" fmla="*/ 31360 w 659018"/>
                  <a:gd name="connsiteY1" fmla="*/ 12720 h 1245317"/>
                  <a:gd name="connsiteX2" fmla="*/ 323373 w 659018"/>
                  <a:gd name="connsiteY2" fmla="*/ 249285 h 1245317"/>
                  <a:gd name="connsiteX3" fmla="*/ 440406 w 659018"/>
                  <a:gd name="connsiteY3" fmla="*/ 352228 h 1245317"/>
                  <a:gd name="connsiteX4" fmla="*/ 461995 w 659018"/>
                  <a:gd name="connsiteY4" fmla="*/ 367908 h 1245317"/>
                  <a:gd name="connsiteX5" fmla="*/ 475857 w 659018"/>
                  <a:gd name="connsiteY5" fmla="*/ 363136 h 1245317"/>
                  <a:gd name="connsiteX6" fmla="*/ 547667 w 659018"/>
                  <a:gd name="connsiteY6" fmla="*/ 279509 h 1245317"/>
                  <a:gd name="connsiteX7" fmla="*/ 648792 w 659018"/>
                  <a:gd name="connsiteY7" fmla="*/ 199290 h 1245317"/>
                  <a:gd name="connsiteX8" fmla="*/ 659018 w 659018"/>
                  <a:gd name="connsiteY8" fmla="*/ 194973 h 1245317"/>
                  <a:gd name="connsiteX9" fmla="*/ 657655 w 659018"/>
                  <a:gd name="connsiteY9" fmla="*/ 208153 h 1245317"/>
                  <a:gd name="connsiteX10" fmla="*/ 641747 w 659018"/>
                  <a:gd name="connsiteY10" fmla="*/ 228605 h 1245317"/>
                  <a:gd name="connsiteX11" fmla="*/ 503126 w 659018"/>
                  <a:gd name="connsiteY11" fmla="*/ 381998 h 1245317"/>
                  <a:gd name="connsiteX12" fmla="*/ 498809 w 659018"/>
                  <a:gd name="connsiteY12" fmla="*/ 390406 h 1245317"/>
                  <a:gd name="connsiteX13" fmla="*/ 491991 w 659018"/>
                  <a:gd name="connsiteY13" fmla="*/ 409495 h 1245317"/>
                  <a:gd name="connsiteX14" fmla="*/ 491309 w 659018"/>
                  <a:gd name="connsiteY14" fmla="*/ 424038 h 1245317"/>
                  <a:gd name="connsiteX15" fmla="*/ 539031 w 659018"/>
                  <a:gd name="connsiteY15" fmla="*/ 587657 h 1245317"/>
                  <a:gd name="connsiteX16" fmla="*/ 646065 w 659018"/>
                  <a:gd name="connsiteY16" fmla="*/ 972614 h 1245317"/>
                  <a:gd name="connsiteX17" fmla="*/ 649019 w 659018"/>
                  <a:gd name="connsiteY17" fmla="*/ 991930 h 1245317"/>
                  <a:gd name="connsiteX18" fmla="*/ 648565 w 659018"/>
                  <a:gd name="connsiteY18" fmla="*/ 998293 h 1245317"/>
                  <a:gd name="connsiteX19" fmla="*/ 643565 w 659018"/>
                  <a:gd name="connsiteY19" fmla="*/ 989431 h 1245317"/>
                  <a:gd name="connsiteX20" fmla="*/ 600843 w 659018"/>
                  <a:gd name="connsiteY20" fmla="*/ 846492 h 1245317"/>
                  <a:gd name="connsiteX21" fmla="*/ 465403 w 659018"/>
                  <a:gd name="connsiteY21" fmla="*/ 446081 h 1245317"/>
                  <a:gd name="connsiteX22" fmla="*/ 462676 w 659018"/>
                  <a:gd name="connsiteY22" fmla="*/ 439491 h 1245317"/>
                  <a:gd name="connsiteX23" fmla="*/ 451996 w 659018"/>
                  <a:gd name="connsiteY23" fmla="*/ 429038 h 1245317"/>
                  <a:gd name="connsiteX24" fmla="*/ 445633 w 659018"/>
                  <a:gd name="connsiteY24" fmla="*/ 443582 h 1245317"/>
                  <a:gd name="connsiteX25" fmla="*/ 448132 w 659018"/>
                  <a:gd name="connsiteY25" fmla="*/ 511301 h 1245317"/>
                  <a:gd name="connsiteX26" fmla="*/ 454268 w 659018"/>
                  <a:gd name="connsiteY26" fmla="*/ 623335 h 1245317"/>
                  <a:gd name="connsiteX27" fmla="*/ 462449 w 659018"/>
                  <a:gd name="connsiteY27" fmla="*/ 808541 h 1245317"/>
                  <a:gd name="connsiteX28" fmla="*/ 466994 w 659018"/>
                  <a:gd name="connsiteY28" fmla="*/ 985795 h 1245317"/>
                  <a:gd name="connsiteX29" fmla="*/ 473130 w 659018"/>
                  <a:gd name="connsiteY29" fmla="*/ 1237131 h 1245317"/>
                  <a:gd name="connsiteX30" fmla="*/ 464040 w 659018"/>
                  <a:gd name="connsiteY30" fmla="*/ 1246448 h 1245317"/>
                  <a:gd name="connsiteX31" fmla="*/ 382003 w 659018"/>
                  <a:gd name="connsiteY31" fmla="*/ 1246448 h 1245317"/>
                  <a:gd name="connsiteX32" fmla="*/ 374277 w 659018"/>
                  <a:gd name="connsiteY32" fmla="*/ 1238494 h 1245317"/>
                  <a:gd name="connsiteX33" fmla="*/ 380867 w 659018"/>
                  <a:gd name="connsiteY33" fmla="*/ 1067604 h 1245317"/>
                  <a:gd name="connsiteX34" fmla="*/ 387003 w 659018"/>
                  <a:gd name="connsiteY34" fmla="*/ 894896 h 1245317"/>
                  <a:gd name="connsiteX35" fmla="*/ 398820 w 659018"/>
                  <a:gd name="connsiteY35" fmla="*/ 623335 h 1245317"/>
                  <a:gd name="connsiteX36" fmla="*/ 407455 w 659018"/>
                  <a:gd name="connsiteY36" fmla="*/ 464034 h 1245317"/>
                  <a:gd name="connsiteX37" fmla="*/ 397456 w 659018"/>
                  <a:gd name="connsiteY37" fmla="*/ 456308 h 1245317"/>
                  <a:gd name="connsiteX38" fmla="*/ 357233 w 659018"/>
                  <a:gd name="connsiteY38" fmla="*/ 446763 h 1245317"/>
                  <a:gd name="connsiteX39" fmla="*/ 354506 w 659018"/>
                  <a:gd name="connsiteY39" fmla="*/ 433810 h 1245317"/>
                  <a:gd name="connsiteX40" fmla="*/ 369277 w 659018"/>
                  <a:gd name="connsiteY40" fmla="*/ 391996 h 1245317"/>
                  <a:gd name="connsiteX41" fmla="*/ 382231 w 659018"/>
                  <a:gd name="connsiteY41" fmla="*/ 387451 h 1245317"/>
                  <a:gd name="connsiteX42" fmla="*/ 387912 w 659018"/>
                  <a:gd name="connsiteY42" fmla="*/ 389724 h 1245317"/>
                  <a:gd name="connsiteX43" fmla="*/ 429725 w 659018"/>
                  <a:gd name="connsiteY43" fmla="*/ 389497 h 1245317"/>
                  <a:gd name="connsiteX44" fmla="*/ 414954 w 659018"/>
                  <a:gd name="connsiteY44" fmla="*/ 376089 h 1245317"/>
                  <a:gd name="connsiteX45" fmla="*/ 341326 w 659018"/>
                  <a:gd name="connsiteY45" fmla="*/ 317686 h 1245317"/>
                  <a:gd name="connsiteX46" fmla="*/ 149529 w 659018"/>
                  <a:gd name="connsiteY46" fmla="*/ 132707 h 1245317"/>
                  <a:gd name="connsiteX47" fmla="*/ 15453 w 659018"/>
                  <a:gd name="connsiteY47" fmla="*/ 17265 h 1245317"/>
                  <a:gd name="connsiteX48" fmla="*/ 0 w 659018"/>
                  <a:gd name="connsiteY48" fmla="*/ 3857 h 1245317"/>
                  <a:gd name="connsiteX49" fmla="*/ 0 w 659018"/>
                  <a:gd name="connsiteY49" fmla="*/ 221 h 1245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59018" h="1245317">
                    <a:moveTo>
                      <a:pt x="0" y="221"/>
                    </a:moveTo>
                    <a:cubicBezTo>
                      <a:pt x="12726" y="-1369"/>
                      <a:pt x="22270" y="5903"/>
                      <a:pt x="31360" y="12720"/>
                    </a:cubicBezTo>
                    <a:cubicBezTo>
                      <a:pt x="130895" y="88848"/>
                      <a:pt x="229520" y="166339"/>
                      <a:pt x="323373" y="249285"/>
                    </a:cubicBezTo>
                    <a:cubicBezTo>
                      <a:pt x="362233" y="283827"/>
                      <a:pt x="401319" y="318141"/>
                      <a:pt x="440406" y="352228"/>
                    </a:cubicBezTo>
                    <a:cubicBezTo>
                      <a:pt x="446996" y="358137"/>
                      <a:pt x="453586" y="364045"/>
                      <a:pt x="461995" y="367908"/>
                    </a:cubicBezTo>
                    <a:cubicBezTo>
                      <a:pt x="468585" y="370862"/>
                      <a:pt x="473811" y="369499"/>
                      <a:pt x="475857" y="363136"/>
                    </a:cubicBezTo>
                    <a:cubicBezTo>
                      <a:pt x="487901" y="324958"/>
                      <a:pt x="519034" y="302915"/>
                      <a:pt x="547667" y="279509"/>
                    </a:cubicBezTo>
                    <a:cubicBezTo>
                      <a:pt x="581072" y="252239"/>
                      <a:pt x="614932" y="225878"/>
                      <a:pt x="648792" y="199290"/>
                    </a:cubicBezTo>
                    <a:cubicBezTo>
                      <a:pt x="651746" y="197018"/>
                      <a:pt x="655155" y="191564"/>
                      <a:pt x="659018" y="194973"/>
                    </a:cubicBezTo>
                    <a:cubicBezTo>
                      <a:pt x="662881" y="198381"/>
                      <a:pt x="659927" y="203835"/>
                      <a:pt x="657655" y="208153"/>
                    </a:cubicBezTo>
                    <a:cubicBezTo>
                      <a:pt x="653564" y="215879"/>
                      <a:pt x="647429" y="222015"/>
                      <a:pt x="641747" y="228605"/>
                    </a:cubicBezTo>
                    <a:cubicBezTo>
                      <a:pt x="596752" y="280872"/>
                      <a:pt x="551757" y="332912"/>
                      <a:pt x="503126" y="381998"/>
                    </a:cubicBezTo>
                    <a:cubicBezTo>
                      <a:pt x="500854" y="384270"/>
                      <a:pt x="499263" y="386770"/>
                      <a:pt x="498809" y="390406"/>
                    </a:cubicBezTo>
                    <a:cubicBezTo>
                      <a:pt x="497672" y="396996"/>
                      <a:pt x="496309" y="403586"/>
                      <a:pt x="491991" y="409495"/>
                    </a:cubicBezTo>
                    <a:cubicBezTo>
                      <a:pt x="488582" y="413812"/>
                      <a:pt x="490173" y="419266"/>
                      <a:pt x="491309" y="424038"/>
                    </a:cubicBezTo>
                    <a:cubicBezTo>
                      <a:pt x="504263" y="479487"/>
                      <a:pt x="520170" y="534026"/>
                      <a:pt x="539031" y="587657"/>
                    </a:cubicBezTo>
                    <a:cubicBezTo>
                      <a:pt x="583118" y="713552"/>
                      <a:pt x="617205" y="842401"/>
                      <a:pt x="646065" y="972614"/>
                    </a:cubicBezTo>
                    <a:cubicBezTo>
                      <a:pt x="647429" y="978977"/>
                      <a:pt x="648110" y="985568"/>
                      <a:pt x="649019" y="991930"/>
                    </a:cubicBezTo>
                    <a:cubicBezTo>
                      <a:pt x="649247" y="993976"/>
                      <a:pt x="650156" y="996021"/>
                      <a:pt x="648565" y="998293"/>
                    </a:cubicBezTo>
                    <a:cubicBezTo>
                      <a:pt x="644929" y="996475"/>
                      <a:pt x="644702" y="992612"/>
                      <a:pt x="643565" y="989431"/>
                    </a:cubicBezTo>
                    <a:cubicBezTo>
                      <a:pt x="626522" y="942618"/>
                      <a:pt x="615387" y="893987"/>
                      <a:pt x="600843" y="846492"/>
                    </a:cubicBezTo>
                    <a:cubicBezTo>
                      <a:pt x="559711" y="711734"/>
                      <a:pt x="520397" y="576294"/>
                      <a:pt x="465403" y="446081"/>
                    </a:cubicBezTo>
                    <a:cubicBezTo>
                      <a:pt x="464494" y="443809"/>
                      <a:pt x="463585" y="441764"/>
                      <a:pt x="462676" y="439491"/>
                    </a:cubicBezTo>
                    <a:cubicBezTo>
                      <a:pt x="460177" y="434719"/>
                      <a:pt x="457222" y="427674"/>
                      <a:pt x="451996" y="429038"/>
                    </a:cubicBezTo>
                    <a:cubicBezTo>
                      <a:pt x="447223" y="430401"/>
                      <a:pt x="445860" y="437673"/>
                      <a:pt x="445633" y="443582"/>
                    </a:cubicBezTo>
                    <a:cubicBezTo>
                      <a:pt x="444724" y="466079"/>
                      <a:pt x="446996" y="488804"/>
                      <a:pt x="448132" y="511301"/>
                    </a:cubicBezTo>
                    <a:cubicBezTo>
                      <a:pt x="449950" y="548570"/>
                      <a:pt x="452677" y="586066"/>
                      <a:pt x="454268" y="623335"/>
                    </a:cubicBezTo>
                    <a:cubicBezTo>
                      <a:pt x="456995" y="685146"/>
                      <a:pt x="461540" y="746730"/>
                      <a:pt x="462449" y="808541"/>
                    </a:cubicBezTo>
                    <a:cubicBezTo>
                      <a:pt x="463358" y="867626"/>
                      <a:pt x="465403" y="926710"/>
                      <a:pt x="466994" y="985795"/>
                    </a:cubicBezTo>
                    <a:cubicBezTo>
                      <a:pt x="469039" y="1069649"/>
                      <a:pt x="470857" y="1153276"/>
                      <a:pt x="473130" y="1237131"/>
                    </a:cubicBezTo>
                    <a:cubicBezTo>
                      <a:pt x="473357" y="1244857"/>
                      <a:pt x="471312" y="1246448"/>
                      <a:pt x="464040" y="1246448"/>
                    </a:cubicBezTo>
                    <a:cubicBezTo>
                      <a:pt x="436770" y="1245993"/>
                      <a:pt x="409273" y="1246221"/>
                      <a:pt x="382003" y="1246448"/>
                    </a:cubicBezTo>
                    <a:cubicBezTo>
                      <a:pt x="375640" y="1246448"/>
                      <a:pt x="374050" y="1244630"/>
                      <a:pt x="374277" y="1238494"/>
                    </a:cubicBezTo>
                    <a:cubicBezTo>
                      <a:pt x="376549" y="1181455"/>
                      <a:pt x="378822" y="1124416"/>
                      <a:pt x="380867" y="1067604"/>
                    </a:cubicBezTo>
                    <a:cubicBezTo>
                      <a:pt x="382912" y="1010110"/>
                      <a:pt x="384730" y="952389"/>
                      <a:pt x="387003" y="894896"/>
                    </a:cubicBezTo>
                    <a:cubicBezTo>
                      <a:pt x="390184" y="804451"/>
                      <a:pt x="393366" y="713779"/>
                      <a:pt x="398820" y="623335"/>
                    </a:cubicBezTo>
                    <a:cubicBezTo>
                      <a:pt x="402001" y="570386"/>
                      <a:pt x="404728" y="517210"/>
                      <a:pt x="407455" y="464034"/>
                    </a:cubicBezTo>
                    <a:cubicBezTo>
                      <a:pt x="407910" y="454490"/>
                      <a:pt x="406092" y="452672"/>
                      <a:pt x="397456" y="456308"/>
                    </a:cubicBezTo>
                    <a:cubicBezTo>
                      <a:pt x="381322" y="463125"/>
                      <a:pt x="369277" y="454717"/>
                      <a:pt x="357233" y="446763"/>
                    </a:cubicBezTo>
                    <a:cubicBezTo>
                      <a:pt x="352688" y="443809"/>
                      <a:pt x="352916" y="438355"/>
                      <a:pt x="354506" y="433810"/>
                    </a:cubicBezTo>
                    <a:cubicBezTo>
                      <a:pt x="359051" y="419721"/>
                      <a:pt x="364051" y="405859"/>
                      <a:pt x="369277" y="391996"/>
                    </a:cubicBezTo>
                    <a:cubicBezTo>
                      <a:pt x="371550" y="386088"/>
                      <a:pt x="377004" y="386088"/>
                      <a:pt x="382231" y="387451"/>
                    </a:cubicBezTo>
                    <a:cubicBezTo>
                      <a:pt x="384276" y="387906"/>
                      <a:pt x="386548" y="388361"/>
                      <a:pt x="387912" y="389724"/>
                    </a:cubicBezTo>
                    <a:cubicBezTo>
                      <a:pt x="402001" y="404722"/>
                      <a:pt x="415409" y="393360"/>
                      <a:pt x="429725" y="389497"/>
                    </a:cubicBezTo>
                    <a:cubicBezTo>
                      <a:pt x="425862" y="382679"/>
                      <a:pt x="420408" y="379271"/>
                      <a:pt x="414954" y="376089"/>
                    </a:cubicBezTo>
                    <a:cubicBezTo>
                      <a:pt x="387457" y="360182"/>
                      <a:pt x="363369" y="340184"/>
                      <a:pt x="341326" y="317686"/>
                    </a:cubicBezTo>
                    <a:cubicBezTo>
                      <a:pt x="279287" y="254057"/>
                      <a:pt x="216340" y="191337"/>
                      <a:pt x="149529" y="132707"/>
                    </a:cubicBezTo>
                    <a:cubicBezTo>
                      <a:pt x="104988" y="93620"/>
                      <a:pt x="59993" y="55670"/>
                      <a:pt x="15453" y="17265"/>
                    </a:cubicBezTo>
                    <a:cubicBezTo>
                      <a:pt x="10226" y="12720"/>
                      <a:pt x="5227" y="8402"/>
                      <a:pt x="0" y="3857"/>
                    </a:cubicBezTo>
                    <a:cubicBezTo>
                      <a:pt x="0" y="2721"/>
                      <a:pt x="0" y="1358"/>
                      <a:pt x="0" y="221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36">
                <a:extLst>
                  <a:ext uri="{FF2B5EF4-FFF2-40B4-BE49-F238E27FC236}">
                    <a16:creationId xmlns:a16="http://schemas.microsoft.com/office/drawing/2014/main" id="{53B8800E-3773-445F-996F-88B29D1B15EE}"/>
                  </a:ext>
                </a:extLst>
              </p:cNvPr>
              <p:cNvSpPr/>
              <p:nvPr/>
            </p:nvSpPr>
            <p:spPr>
              <a:xfrm>
                <a:off x="3298161" y="3147335"/>
                <a:ext cx="147711" cy="29542"/>
              </a:xfrm>
              <a:custGeom>
                <a:avLst/>
                <a:gdLst>
                  <a:gd name="connsiteX0" fmla="*/ 0 w 147710"/>
                  <a:gd name="connsiteY0" fmla="*/ 31133 h 29542"/>
                  <a:gd name="connsiteX1" fmla="*/ 12044 w 147710"/>
                  <a:gd name="connsiteY1" fmla="*/ 29315 h 29542"/>
                  <a:gd name="connsiteX2" fmla="*/ 134531 w 147710"/>
                  <a:gd name="connsiteY2" fmla="*/ 29315 h 29542"/>
                  <a:gd name="connsiteX3" fmla="*/ 146120 w 147710"/>
                  <a:gd name="connsiteY3" fmla="*/ 17725 h 29542"/>
                  <a:gd name="connsiteX4" fmla="*/ 146347 w 147710"/>
                  <a:gd name="connsiteY4" fmla="*/ 0 h 29542"/>
                  <a:gd name="connsiteX5" fmla="*/ 147938 w 147710"/>
                  <a:gd name="connsiteY5" fmla="*/ 31133 h 29542"/>
                  <a:gd name="connsiteX6" fmla="*/ 0 w 147710"/>
                  <a:gd name="connsiteY6" fmla="*/ 31133 h 2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710" h="29542">
                    <a:moveTo>
                      <a:pt x="0" y="31133"/>
                    </a:moveTo>
                    <a:cubicBezTo>
                      <a:pt x="3863" y="28860"/>
                      <a:pt x="7954" y="29315"/>
                      <a:pt x="12044" y="29315"/>
                    </a:cubicBezTo>
                    <a:cubicBezTo>
                      <a:pt x="52949" y="29315"/>
                      <a:pt x="93626" y="29315"/>
                      <a:pt x="134531" y="29315"/>
                    </a:cubicBezTo>
                    <a:cubicBezTo>
                      <a:pt x="145439" y="29315"/>
                      <a:pt x="145893" y="28633"/>
                      <a:pt x="146120" y="17725"/>
                    </a:cubicBezTo>
                    <a:cubicBezTo>
                      <a:pt x="146120" y="11817"/>
                      <a:pt x="146347" y="5908"/>
                      <a:pt x="146347" y="0"/>
                    </a:cubicBezTo>
                    <a:cubicBezTo>
                      <a:pt x="148620" y="10226"/>
                      <a:pt x="147256" y="20907"/>
                      <a:pt x="147938" y="31133"/>
                    </a:cubicBezTo>
                    <a:cubicBezTo>
                      <a:pt x="98625" y="31133"/>
                      <a:pt x="49313" y="31133"/>
                      <a:pt x="0" y="3113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8" name="Graphic 44">
              <a:extLst>
                <a:ext uri="{FF2B5EF4-FFF2-40B4-BE49-F238E27FC236}">
                  <a16:creationId xmlns:a16="http://schemas.microsoft.com/office/drawing/2014/main" id="{A6281CEF-F303-4932-9ED6-18895DC3BA36}"/>
                </a:ext>
              </a:extLst>
            </p:cNvPr>
            <p:cNvGrpSpPr/>
            <p:nvPr/>
          </p:nvGrpSpPr>
          <p:grpSpPr>
            <a:xfrm>
              <a:off x="3897923" y="1157375"/>
              <a:ext cx="1006670" cy="1889153"/>
              <a:chOff x="2570741" y="896446"/>
              <a:chExt cx="1215775" cy="2281567"/>
            </a:xfrm>
            <a:solidFill>
              <a:schemeClr val="accent1"/>
            </a:solidFill>
          </p:grpSpPr>
          <p:sp>
            <p:nvSpPr>
              <p:cNvPr id="73" name="Freeform: Shape 24">
                <a:extLst>
                  <a:ext uri="{FF2B5EF4-FFF2-40B4-BE49-F238E27FC236}">
                    <a16:creationId xmlns:a16="http://schemas.microsoft.com/office/drawing/2014/main" id="{EDF45213-8D5D-4F58-A25B-56D3E23628CC}"/>
                  </a:ext>
                </a:extLst>
              </p:cNvPr>
              <p:cNvSpPr/>
              <p:nvPr/>
            </p:nvSpPr>
            <p:spPr>
              <a:xfrm>
                <a:off x="2584918" y="896465"/>
                <a:ext cx="1199868" cy="2281567"/>
              </a:xfrm>
              <a:custGeom>
                <a:avLst/>
                <a:gdLst>
                  <a:gd name="connsiteX0" fmla="*/ 680973 w 1199867"/>
                  <a:gd name="connsiteY0" fmla="*/ 2282003 h 2281567"/>
                  <a:gd name="connsiteX1" fmla="*/ 687336 w 1199867"/>
                  <a:gd name="connsiteY1" fmla="*/ 2096796 h 2281567"/>
                  <a:gd name="connsiteX2" fmla="*/ 693472 w 1199867"/>
                  <a:gd name="connsiteY2" fmla="*/ 1922269 h 2281567"/>
                  <a:gd name="connsiteX3" fmla="*/ 701880 w 1199867"/>
                  <a:gd name="connsiteY3" fmla="*/ 1694340 h 2281567"/>
                  <a:gd name="connsiteX4" fmla="*/ 709607 w 1199867"/>
                  <a:gd name="connsiteY4" fmla="*/ 1472546 h 2281567"/>
                  <a:gd name="connsiteX5" fmla="*/ 719833 w 1199867"/>
                  <a:gd name="connsiteY5" fmla="*/ 1239390 h 2281567"/>
                  <a:gd name="connsiteX6" fmla="*/ 729377 w 1199867"/>
                  <a:gd name="connsiteY6" fmla="*/ 1058728 h 2281567"/>
                  <a:gd name="connsiteX7" fmla="*/ 740740 w 1199867"/>
                  <a:gd name="connsiteY7" fmla="*/ 851478 h 2281567"/>
                  <a:gd name="connsiteX8" fmla="*/ 721651 w 1199867"/>
                  <a:gd name="connsiteY8" fmla="*/ 836480 h 2281567"/>
                  <a:gd name="connsiteX9" fmla="*/ 648023 w 1199867"/>
                  <a:gd name="connsiteY9" fmla="*/ 817846 h 2281567"/>
                  <a:gd name="connsiteX10" fmla="*/ 643250 w 1199867"/>
                  <a:gd name="connsiteY10" fmla="*/ 806710 h 2281567"/>
                  <a:gd name="connsiteX11" fmla="*/ 647114 w 1199867"/>
                  <a:gd name="connsiteY11" fmla="*/ 783304 h 2281567"/>
                  <a:gd name="connsiteX12" fmla="*/ 668929 w 1199867"/>
                  <a:gd name="connsiteY12" fmla="*/ 722174 h 2281567"/>
                  <a:gd name="connsiteX13" fmla="*/ 694836 w 1199867"/>
                  <a:gd name="connsiteY13" fmla="*/ 709676 h 2281567"/>
                  <a:gd name="connsiteX14" fmla="*/ 722560 w 1199867"/>
                  <a:gd name="connsiteY14" fmla="*/ 726946 h 2281567"/>
                  <a:gd name="connsiteX15" fmla="*/ 734377 w 1199867"/>
                  <a:gd name="connsiteY15" fmla="*/ 729219 h 2281567"/>
                  <a:gd name="connsiteX16" fmla="*/ 774827 w 1199867"/>
                  <a:gd name="connsiteY16" fmla="*/ 715811 h 2281567"/>
                  <a:gd name="connsiteX17" fmla="*/ 776645 w 1199867"/>
                  <a:gd name="connsiteY17" fmla="*/ 706949 h 2281567"/>
                  <a:gd name="connsiteX18" fmla="*/ 747330 w 1199867"/>
                  <a:gd name="connsiteY18" fmla="*/ 685360 h 2281567"/>
                  <a:gd name="connsiteX19" fmla="*/ 618708 w 1199867"/>
                  <a:gd name="connsiteY19" fmla="*/ 581735 h 2281567"/>
                  <a:gd name="connsiteX20" fmla="*/ 361918 w 1199867"/>
                  <a:gd name="connsiteY20" fmla="*/ 326763 h 2281567"/>
                  <a:gd name="connsiteX21" fmla="*/ 26955 w 1199867"/>
                  <a:gd name="connsiteY21" fmla="*/ 32250 h 2281567"/>
                  <a:gd name="connsiteX22" fmla="*/ 3775 w 1199867"/>
                  <a:gd name="connsiteY22" fmla="*/ 11343 h 2281567"/>
                  <a:gd name="connsiteX23" fmla="*/ 594 w 1199867"/>
                  <a:gd name="connsiteY23" fmla="*/ 2708 h 2281567"/>
                  <a:gd name="connsiteX24" fmla="*/ 10366 w 1199867"/>
                  <a:gd name="connsiteY24" fmla="*/ 890 h 2281567"/>
                  <a:gd name="connsiteX25" fmla="*/ 54679 w 1199867"/>
                  <a:gd name="connsiteY25" fmla="*/ 22933 h 2281567"/>
                  <a:gd name="connsiteX26" fmla="*/ 632797 w 1199867"/>
                  <a:gd name="connsiteY26" fmla="*/ 497653 h 2281567"/>
                  <a:gd name="connsiteX27" fmla="*/ 815731 w 1199867"/>
                  <a:gd name="connsiteY27" fmla="*/ 659454 h 2281567"/>
                  <a:gd name="connsiteX28" fmla="*/ 840274 w 1199867"/>
                  <a:gd name="connsiteY28" fmla="*/ 675361 h 2281567"/>
                  <a:gd name="connsiteX29" fmla="*/ 866635 w 1199867"/>
                  <a:gd name="connsiteY29" fmla="*/ 664681 h 2281567"/>
                  <a:gd name="connsiteX30" fmla="*/ 885496 w 1199867"/>
                  <a:gd name="connsiteY30" fmla="*/ 624458 h 2281567"/>
                  <a:gd name="connsiteX31" fmla="*/ 926628 w 1199867"/>
                  <a:gd name="connsiteY31" fmla="*/ 572645 h 2281567"/>
                  <a:gd name="connsiteX32" fmla="*/ 1151603 w 1199867"/>
                  <a:gd name="connsiteY32" fmla="*/ 389029 h 2281567"/>
                  <a:gd name="connsiteX33" fmla="*/ 1190236 w 1199867"/>
                  <a:gd name="connsiteY33" fmla="*/ 359032 h 2281567"/>
                  <a:gd name="connsiteX34" fmla="*/ 1201598 w 1199867"/>
                  <a:gd name="connsiteY34" fmla="*/ 364941 h 2281567"/>
                  <a:gd name="connsiteX35" fmla="*/ 1192281 w 1199867"/>
                  <a:gd name="connsiteY35" fmla="*/ 388575 h 2281567"/>
                  <a:gd name="connsiteX36" fmla="*/ 1132969 w 1199867"/>
                  <a:gd name="connsiteY36" fmla="*/ 459703 h 2281567"/>
                  <a:gd name="connsiteX37" fmla="*/ 912312 w 1199867"/>
                  <a:gd name="connsiteY37" fmla="*/ 703313 h 2281567"/>
                  <a:gd name="connsiteX38" fmla="*/ 905949 w 1199867"/>
                  <a:gd name="connsiteY38" fmla="*/ 723083 h 2281567"/>
                  <a:gd name="connsiteX39" fmla="*/ 896177 w 1199867"/>
                  <a:gd name="connsiteY39" fmla="*/ 747399 h 2281567"/>
                  <a:gd name="connsiteX40" fmla="*/ 892087 w 1199867"/>
                  <a:gd name="connsiteY40" fmla="*/ 770123 h 2281567"/>
                  <a:gd name="connsiteX41" fmla="*/ 927992 w 1199867"/>
                  <a:gd name="connsiteY41" fmla="*/ 911244 h 2281567"/>
                  <a:gd name="connsiteX42" fmla="*/ 1003892 w 1199867"/>
                  <a:gd name="connsiteY42" fmla="*/ 1145309 h 2281567"/>
                  <a:gd name="connsiteX43" fmla="*/ 1092746 w 1199867"/>
                  <a:gd name="connsiteY43" fmla="*/ 1447776 h 2281567"/>
                  <a:gd name="connsiteX44" fmla="*/ 1173646 w 1199867"/>
                  <a:gd name="connsiteY44" fmla="*/ 1775467 h 2281567"/>
                  <a:gd name="connsiteX45" fmla="*/ 1181146 w 1199867"/>
                  <a:gd name="connsiteY45" fmla="*/ 1822053 h 2281567"/>
                  <a:gd name="connsiteX46" fmla="*/ 1179555 w 1199867"/>
                  <a:gd name="connsiteY46" fmla="*/ 1828871 h 2281567"/>
                  <a:gd name="connsiteX47" fmla="*/ 1174555 w 1199867"/>
                  <a:gd name="connsiteY47" fmla="*/ 1823871 h 2281567"/>
                  <a:gd name="connsiteX48" fmla="*/ 1149785 w 1199867"/>
                  <a:gd name="connsiteY48" fmla="*/ 1751606 h 2281567"/>
                  <a:gd name="connsiteX49" fmla="*/ 996393 w 1199867"/>
                  <a:gd name="connsiteY49" fmla="*/ 1234618 h 2281567"/>
                  <a:gd name="connsiteX50" fmla="*/ 853909 w 1199867"/>
                  <a:gd name="connsiteY50" fmla="*/ 834662 h 2281567"/>
                  <a:gd name="connsiteX51" fmla="*/ 839365 w 1199867"/>
                  <a:gd name="connsiteY51" fmla="*/ 801256 h 2281567"/>
                  <a:gd name="connsiteX52" fmla="*/ 821867 w 1199867"/>
                  <a:gd name="connsiteY52" fmla="*/ 785576 h 2281567"/>
                  <a:gd name="connsiteX53" fmla="*/ 811641 w 1199867"/>
                  <a:gd name="connsiteY53" fmla="*/ 804665 h 2281567"/>
                  <a:gd name="connsiteX54" fmla="*/ 810277 w 1199867"/>
                  <a:gd name="connsiteY54" fmla="*/ 844661 h 2281567"/>
                  <a:gd name="connsiteX55" fmla="*/ 818458 w 1199867"/>
                  <a:gd name="connsiteY55" fmla="*/ 1002143 h 2281567"/>
                  <a:gd name="connsiteX56" fmla="*/ 830275 w 1199867"/>
                  <a:gd name="connsiteY56" fmla="*/ 1220983 h 2281567"/>
                  <a:gd name="connsiteX57" fmla="*/ 837774 w 1199867"/>
                  <a:gd name="connsiteY57" fmla="*/ 1373239 h 2281567"/>
                  <a:gd name="connsiteX58" fmla="*/ 848228 w 1199867"/>
                  <a:gd name="connsiteY58" fmla="*/ 1760696 h 2281567"/>
                  <a:gd name="connsiteX59" fmla="*/ 855954 w 1199867"/>
                  <a:gd name="connsiteY59" fmla="*/ 2082252 h 2281567"/>
                  <a:gd name="connsiteX60" fmla="*/ 859817 w 1199867"/>
                  <a:gd name="connsiteY60" fmla="*/ 2241780 h 2281567"/>
                  <a:gd name="connsiteX61" fmla="*/ 859590 w 1199867"/>
                  <a:gd name="connsiteY61" fmla="*/ 2250642 h 2281567"/>
                  <a:gd name="connsiteX62" fmla="*/ 860272 w 1199867"/>
                  <a:gd name="connsiteY62" fmla="*/ 2275412 h 2281567"/>
                  <a:gd name="connsiteX63" fmla="*/ 854591 w 1199867"/>
                  <a:gd name="connsiteY63" fmla="*/ 2280866 h 2281567"/>
                  <a:gd name="connsiteX64" fmla="*/ 843910 w 1199867"/>
                  <a:gd name="connsiteY64" fmla="*/ 2280866 h 2281567"/>
                  <a:gd name="connsiteX65" fmla="*/ 722787 w 1199867"/>
                  <a:gd name="connsiteY65" fmla="*/ 2280866 h 2281567"/>
                  <a:gd name="connsiteX66" fmla="*/ 713243 w 1199867"/>
                  <a:gd name="connsiteY66" fmla="*/ 2281775 h 2281567"/>
                  <a:gd name="connsiteX67" fmla="*/ 680973 w 1199867"/>
                  <a:gd name="connsiteY67" fmla="*/ 2282003 h 2281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199867" h="2281567">
                    <a:moveTo>
                      <a:pt x="680973" y="2282003"/>
                    </a:moveTo>
                    <a:cubicBezTo>
                      <a:pt x="683019" y="2220191"/>
                      <a:pt x="685291" y="2158607"/>
                      <a:pt x="687336" y="2096796"/>
                    </a:cubicBezTo>
                    <a:cubicBezTo>
                      <a:pt x="689382" y="2038620"/>
                      <a:pt x="691427" y="1980445"/>
                      <a:pt x="693472" y="1922269"/>
                    </a:cubicBezTo>
                    <a:cubicBezTo>
                      <a:pt x="696199" y="1846369"/>
                      <a:pt x="699153" y="1770241"/>
                      <a:pt x="701880" y="1694340"/>
                    </a:cubicBezTo>
                    <a:cubicBezTo>
                      <a:pt x="704607" y="1620484"/>
                      <a:pt x="706880" y="1546402"/>
                      <a:pt x="709607" y="1472546"/>
                    </a:cubicBezTo>
                    <a:cubicBezTo>
                      <a:pt x="712334" y="1394827"/>
                      <a:pt x="715515" y="1317109"/>
                      <a:pt x="719833" y="1239390"/>
                    </a:cubicBezTo>
                    <a:cubicBezTo>
                      <a:pt x="723242" y="1179169"/>
                      <a:pt x="726196" y="1118949"/>
                      <a:pt x="729377" y="1058728"/>
                    </a:cubicBezTo>
                    <a:cubicBezTo>
                      <a:pt x="733013" y="989645"/>
                      <a:pt x="736876" y="920561"/>
                      <a:pt x="740740" y="851478"/>
                    </a:cubicBezTo>
                    <a:cubicBezTo>
                      <a:pt x="741876" y="831253"/>
                      <a:pt x="740285" y="828753"/>
                      <a:pt x="721651" y="836480"/>
                    </a:cubicBezTo>
                    <a:cubicBezTo>
                      <a:pt x="691654" y="848978"/>
                      <a:pt x="670520" y="831935"/>
                      <a:pt x="648023" y="817846"/>
                    </a:cubicBezTo>
                    <a:cubicBezTo>
                      <a:pt x="644614" y="815573"/>
                      <a:pt x="643705" y="811028"/>
                      <a:pt x="643250" y="806710"/>
                    </a:cubicBezTo>
                    <a:cubicBezTo>
                      <a:pt x="642569" y="798529"/>
                      <a:pt x="644159" y="790576"/>
                      <a:pt x="647114" y="783304"/>
                    </a:cubicBezTo>
                    <a:cubicBezTo>
                      <a:pt x="655522" y="763306"/>
                      <a:pt x="661885" y="742626"/>
                      <a:pt x="668929" y="722174"/>
                    </a:cubicBezTo>
                    <a:cubicBezTo>
                      <a:pt x="673247" y="709676"/>
                      <a:pt x="682110" y="705585"/>
                      <a:pt x="694836" y="709676"/>
                    </a:cubicBezTo>
                    <a:cubicBezTo>
                      <a:pt x="705516" y="712857"/>
                      <a:pt x="714152" y="720129"/>
                      <a:pt x="722560" y="726946"/>
                    </a:cubicBezTo>
                    <a:cubicBezTo>
                      <a:pt x="726423" y="729901"/>
                      <a:pt x="729377" y="731037"/>
                      <a:pt x="734377" y="729219"/>
                    </a:cubicBezTo>
                    <a:cubicBezTo>
                      <a:pt x="747784" y="724219"/>
                      <a:pt x="761192" y="719902"/>
                      <a:pt x="774827" y="715811"/>
                    </a:cubicBezTo>
                    <a:cubicBezTo>
                      <a:pt x="781871" y="713766"/>
                      <a:pt x="780508" y="711039"/>
                      <a:pt x="776645" y="706949"/>
                    </a:cubicBezTo>
                    <a:cubicBezTo>
                      <a:pt x="768009" y="698086"/>
                      <a:pt x="757783" y="691496"/>
                      <a:pt x="747330" y="685360"/>
                    </a:cubicBezTo>
                    <a:cubicBezTo>
                      <a:pt x="699381" y="657181"/>
                      <a:pt x="657112" y="621731"/>
                      <a:pt x="618708" y="581735"/>
                    </a:cubicBezTo>
                    <a:cubicBezTo>
                      <a:pt x="535308" y="494699"/>
                      <a:pt x="449863" y="409481"/>
                      <a:pt x="361918" y="326763"/>
                    </a:cubicBezTo>
                    <a:cubicBezTo>
                      <a:pt x="253975" y="224729"/>
                      <a:pt x="139215" y="129739"/>
                      <a:pt x="26955" y="32250"/>
                    </a:cubicBezTo>
                    <a:cubicBezTo>
                      <a:pt x="19001" y="25433"/>
                      <a:pt x="11502" y="18388"/>
                      <a:pt x="3775" y="11343"/>
                    </a:cubicBezTo>
                    <a:cubicBezTo>
                      <a:pt x="1503" y="9071"/>
                      <a:pt x="-1224" y="6117"/>
                      <a:pt x="594" y="2708"/>
                    </a:cubicBezTo>
                    <a:cubicBezTo>
                      <a:pt x="2639" y="-1155"/>
                      <a:pt x="6957" y="-19"/>
                      <a:pt x="10366" y="890"/>
                    </a:cubicBezTo>
                    <a:cubicBezTo>
                      <a:pt x="26727" y="4980"/>
                      <a:pt x="41499" y="12934"/>
                      <a:pt x="54679" y="22933"/>
                    </a:cubicBezTo>
                    <a:cubicBezTo>
                      <a:pt x="252384" y="174734"/>
                      <a:pt x="447136" y="330854"/>
                      <a:pt x="632797" y="497653"/>
                    </a:cubicBezTo>
                    <a:cubicBezTo>
                      <a:pt x="693245" y="552193"/>
                      <a:pt x="754602" y="605596"/>
                      <a:pt x="815731" y="659454"/>
                    </a:cubicBezTo>
                    <a:cubicBezTo>
                      <a:pt x="823003" y="666044"/>
                      <a:pt x="831184" y="671498"/>
                      <a:pt x="840274" y="675361"/>
                    </a:cubicBezTo>
                    <a:cubicBezTo>
                      <a:pt x="853454" y="680815"/>
                      <a:pt x="861181" y="678088"/>
                      <a:pt x="866635" y="664681"/>
                    </a:cubicBezTo>
                    <a:cubicBezTo>
                      <a:pt x="872316" y="651046"/>
                      <a:pt x="879361" y="637865"/>
                      <a:pt x="885496" y="624458"/>
                    </a:cubicBezTo>
                    <a:cubicBezTo>
                      <a:pt x="895041" y="603778"/>
                      <a:pt x="909812" y="587644"/>
                      <a:pt x="926628" y="572645"/>
                    </a:cubicBezTo>
                    <a:cubicBezTo>
                      <a:pt x="998666" y="507880"/>
                      <a:pt x="1075703" y="449250"/>
                      <a:pt x="1151603" y="389029"/>
                    </a:cubicBezTo>
                    <a:cubicBezTo>
                      <a:pt x="1164329" y="378803"/>
                      <a:pt x="1177055" y="368577"/>
                      <a:pt x="1190236" y="359032"/>
                    </a:cubicBezTo>
                    <a:cubicBezTo>
                      <a:pt x="1197962" y="353351"/>
                      <a:pt x="1201143" y="355396"/>
                      <a:pt x="1201598" y="364941"/>
                    </a:cubicBezTo>
                    <a:cubicBezTo>
                      <a:pt x="1202052" y="374258"/>
                      <a:pt x="1197280" y="381530"/>
                      <a:pt x="1192281" y="388575"/>
                    </a:cubicBezTo>
                    <a:cubicBezTo>
                      <a:pt x="1174328" y="413799"/>
                      <a:pt x="1152967" y="436297"/>
                      <a:pt x="1132969" y="459703"/>
                    </a:cubicBezTo>
                    <a:cubicBezTo>
                      <a:pt x="1061841" y="543103"/>
                      <a:pt x="989803" y="625594"/>
                      <a:pt x="912312" y="703313"/>
                    </a:cubicBezTo>
                    <a:cubicBezTo>
                      <a:pt x="906403" y="709221"/>
                      <a:pt x="907539" y="716493"/>
                      <a:pt x="905949" y="723083"/>
                    </a:cubicBezTo>
                    <a:cubicBezTo>
                      <a:pt x="904131" y="731946"/>
                      <a:pt x="902086" y="740354"/>
                      <a:pt x="896177" y="747399"/>
                    </a:cubicBezTo>
                    <a:cubicBezTo>
                      <a:pt x="890496" y="753989"/>
                      <a:pt x="890496" y="762170"/>
                      <a:pt x="892087" y="770123"/>
                    </a:cubicBezTo>
                    <a:cubicBezTo>
                      <a:pt x="901631" y="817846"/>
                      <a:pt x="915720" y="864204"/>
                      <a:pt x="927992" y="911244"/>
                    </a:cubicBezTo>
                    <a:cubicBezTo>
                      <a:pt x="948444" y="990781"/>
                      <a:pt x="977077" y="1067818"/>
                      <a:pt x="1003892" y="1145309"/>
                    </a:cubicBezTo>
                    <a:cubicBezTo>
                      <a:pt x="1038434" y="1244617"/>
                      <a:pt x="1063659" y="1346878"/>
                      <a:pt x="1092746" y="1447776"/>
                    </a:cubicBezTo>
                    <a:cubicBezTo>
                      <a:pt x="1123879" y="1555946"/>
                      <a:pt x="1149558" y="1665480"/>
                      <a:pt x="1173646" y="1775467"/>
                    </a:cubicBezTo>
                    <a:cubicBezTo>
                      <a:pt x="1177055" y="1790693"/>
                      <a:pt x="1178646" y="1806373"/>
                      <a:pt x="1181146" y="1822053"/>
                    </a:cubicBezTo>
                    <a:cubicBezTo>
                      <a:pt x="1181600" y="1824553"/>
                      <a:pt x="1183191" y="1827962"/>
                      <a:pt x="1179555" y="1828871"/>
                    </a:cubicBezTo>
                    <a:cubicBezTo>
                      <a:pt x="1176146" y="1829780"/>
                      <a:pt x="1175464" y="1826371"/>
                      <a:pt x="1174555" y="1823871"/>
                    </a:cubicBezTo>
                    <a:cubicBezTo>
                      <a:pt x="1165465" y="1800010"/>
                      <a:pt x="1156603" y="1776149"/>
                      <a:pt x="1149785" y="1751606"/>
                    </a:cubicBezTo>
                    <a:cubicBezTo>
                      <a:pt x="1101836" y="1578444"/>
                      <a:pt x="1050478" y="1406190"/>
                      <a:pt x="996393" y="1234618"/>
                    </a:cubicBezTo>
                    <a:cubicBezTo>
                      <a:pt x="953671" y="1099633"/>
                      <a:pt x="908448" y="965557"/>
                      <a:pt x="853909" y="834662"/>
                    </a:cubicBezTo>
                    <a:cubicBezTo>
                      <a:pt x="849137" y="823527"/>
                      <a:pt x="844365" y="812392"/>
                      <a:pt x="839365" y="801256"/>
                    </a:cubicBezTo>
                    <a:cubicBezTo>
                      <a:pt x="835729" y="793530"/>
                      <a:pt x="830048" y="784440"/>
                      <a:pt x="821867" y="785576"/>
                    </a:cubicBezTo>
                    <a:cubicBezTo>
                      <a:pt x="815050" y="786485"/>
                      <a:pt x="813459" y="797620"/>
                      <a:pt x="811641" y="804665"/>
                    </a:cubicBezTo>
                    <a:cubicBezTo>
                      <a:pt x="808459" y="817846"/>
                      <a:pt x="809596" y="831253"/>
                      <a:pt x="810277" y="844661"/>
                    </a:cubicBezTo>
                    <a:cubicBezTo>
                      <a:pt x="813004" y="897155"/>
                      <a:pt x="815731" y="949649"/>
                      <a:pt x="818458" y="1002143"/>
                    </a:cubicBezTo>
                    <a:cubicBezTo>
                      <a:pt x="822322" y="1075090"/>
                      <a:pt x="826412" y="1148036"/>
                      <a:pt x="830275" y="1220983"/>
                    </a:cubicBezTo>
                    <a:cubicBezTo>
                      <a:pt x="833002" y="1271659"/>
                      <a:pt x="836184" y="1322336"/>
                      <a:pt x="837774" y="1373239"/>
                    </a:cubicBezTo>
                    <a:cubicBezTo>
                      <a:pt x="841638" y="1502316"/>
                      <a:pt x="844819" y="1631620"/>
                      <a:pt x="848228" y="1760696"/>
                    </a:cubicBezTo>
                    <a:cubicBezTo>
                      <a:pt x="850955" y="1867957"/>
                      <a:pt x="853227" y="1974991"/>
                      <a:pt x="855954" y="2082252"/>
                    </a:cubicBezTo>
                    <a:cubicBezTo>
                      <a:pt x="857318" y="2135428"/>
                      <a:pt x="858454" y="2188604"/>
                      <a:pt x="859817" y="2241780"/>
                    </a:cubicBezTo>
                    <a:cubicBezTo>
                      <a:pt x="859817" y="2244734"/>
                      <a:pt x="859590" y="2247688"/>
                      <a:pt x="859590" y="2250642"/>
                    </a:cubicBezTo>
                    <a:cubicBezTo>
                      <a:pt x="861181" y="2258823"/>
                      <a:pt x="859817" y="2267232"/>
                      <a:pt x="860272" y="2275412"/>
                    </a:cubicBezTo>
                    <a:cubicBezTo>
                      <a:pt x="860499" y="2279730"/>
                      <a:pt x="858681" y="2281094"/>
                      <a:pt x="854591" y="2280866"/>
                    </a:cubicBezTo>
                    <a:cubicBezTo>
                      <a:pt x="850955" y="2280639"/>
                      <a:pt x="847546" y="2280866"/>
                      <a:pt x="843910" y="2280866"/>
                    </a:cubicBezTo>
                    <a:cubicBezTo>
                      <a:pt x="803460" y="2280866"/>
                      <a:pt x="763237" y="2280866"/>
                      <a:pt x="722787" y="2280866"/>
                    </a:cubicBezTo>
                    <a:cubicBezTo>
                      <a:pt x="719606" y="2280866"/>
                      <a:pt x="716197" y="2279957"/>
                      <a:pt x="713243" y="2281775"/>
                    </a:cubicBezTo>
                    <a:cubicBezTo>
                      <a:pt x="702562" y="2282003"/>
                      <a:pt x="691654" y="2282003"/>
                      <a:pt x="680973" y="228200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25">
                <a:extLst>
                  <a:ext uri="{FF2B5EF4-FFF2-40B4-BE49-F238E27FC236}">
                    <a16:creationId xmlns:a16="http://schemas.microsoft.com/office/drawing/2014/main" id="{E59AD3CE-598C-4970-AEB5-013693A251B4}"/>
                  </a:ext>
                </a:extLst>
              </p:cNvPr>
              <p:cNvSpPr/>
              <p:nvPr/>
            </p:nvSpPr>
            <p:spPr>
              <a:xfrm>
                <a:off x="2570741" y="1923157"/>
                <a:ext cx="659018" cy="1245317"/>
              </a:xfrm>
              <a:custGeom>
                <a:avLst/>
                <a:gdLst>
                  <a:gd name="connsiteX0" fmla="*/ 0 w 659018"/>
                  <a:gd name="connsiteY0" fmla="*/ 221 h 1245317"/>
                  <a:gd name="connsiteX1" fmla="*/ 31360 w 659018"/>
                  <a:gd name="connsiteY1" fmla="*/ 12720 h 1245317"/>
                  <a:gd name="connsiteX2" fmla="*/ 323373 w 659018"/>
                  <a:gd name="connsiteY2" fmla="*/ 249285 h 1245317"/>
                  <a:gd name="connsiteX3" fmla="*/ 440406 w 659018"/>
                  <a:gd name="connsiteY3" fmla="*/ 352228 h 1245317"/>
                  <a:gd name="connsiteX4" fmla="*/ 461995 w 659018"/>
                  <a:gd name="connsiteY4" fmla="*/ 367908 h 1245317"/>
                  <a:gd name="connsiteX5" fmla="*/ 475857 w 659018"/>
                  <a:gd name="connsiteY5" fmla="*/ 363136 h 1245317"/>
                  <a:gd name="connsiteX6" fmla="*/ 547667 w 659018"/>
                  <a:gd name="connsiteY6" fmla="*/ 279509 h 1245317"/>
                  <a:gd name="connsiteX7" fmla="*/ 648792 w 659018"/>
                  <a:gd name="connsiteY7" fmla="*/ 199290 h 1245317"/>
                  <a:gd name="connsiteX8" fmla="*/ 659018 w 659018"/>
                  <a:gd name="connsiteY8" fmla="*/ 194973 h 1245317"/>
                  <a:gd name="connsiteX9" fmla="*/ 657655 w 659018"/>
                  <a:gd name="connsiteY9" fmla="*/ 208153 h 1245317"/>
                  <a:gd name="connsiteX10" fmla="*/ 641747 w 659018"/>
                  <a:gd name="connsiteY10" fmla="*/ 228605 h 1245317"/>
                  <a:gd name="connsiteX11" fmla="*/ 503126 w 659018"/>
                  <a:gd name="connsiteY11" fmla="*/ 381998 h 1245317"/>
                  <a:gd name="connsiteX12" fmla="*/ 498809 w 659018"/>
                  <a:gd name="connsiteY12" fmla="*/ 390406 h 1245317"/>
                  <a:gd name="connsiteX13" fmla="*/ 491991 w 659018"/>
                  <a:gd name="connsiteY13" fmla="*/ 409495 h 1245317"/>
                  <a:gd name="connsiteX14" fmla="*/ 491309 w 659018"/>
                  <a:gd name="connsiteY14" fmla="*/ 424038 h 1245317"/>
                  <a:gd name="connsiteX15" fmla="*/ 539031 w 659018"/>
                  <a:gd name="connsiteY15" fmla="*/ 587657 h 1245317"/>
                  <a:gd name="connsiteX16" fmla="*/ 646065 w 659018"/>
                  <a:gd name="connsiteY16" fmla="*/ 972614 h 1245317"/>
                  <a:gd name="connsiteX17" fmla="*/ 649019 w 659018"/>
                  <a:gd name="connsiteY17" fmla="*/ 991930 h 1245317"/>
                  <a:gd name="connsiteX18" fmla="*/ 648565 w 659018"/>
                  <a:gd name="connsiteY18" fmla="*/ 998293 h 1245317"/>
                  <a:gd name="connsiteX19" fmla="*/ 643565 w 659018"/>
                  <a:gd name="connsiteY19" fmla="*/ 989431 h 1245317"/>
                  <a:gd name="connsiteX20" fmla="*/ 600843 w 659018"/>
                  <a:gd name="connsiteY20" fmla="*/ 846492 h 1245317"/>
                  <a:gd name="connsiteX21" fmla="*/ 465403 w 659018"/>
                  <a:gd name="connsiteY21" fmla="*/ 446081 h 1245317"/>
                  <a:gd name="connsiteX22" fmla="*/ 462676 w 659018"/>
                  <a:gd name="connsiteY22" fmla="*/ 439491 h 1245317"/>
                  <a:gd name="connsiteX23" fmla="*/ 451996 w 659018"/>
                  <a:gd name="connsiteY23" fmla="*/ 429038 h 1245317"/>
                  <a:gd name="connsiteX24" fmla="*/ 445633 w 659018"/>
                  <a:gd name="connsiteY24" fmla="*/ 443582 h 1245317"/>
                  <a:gd name="connsiteX25" fmla="*/ 448132 w 659018"/>
                  <a:gd name="connsiteY25" fmla="*/ 511301 h 1245317"/>
                  <a:gd name="connsiteX26" fmla="*/ 454268 w 659018"/>
                  <a:gd name="connsiteY26" fmla="*/ 623335 h 1245317"/>
                  <a:gd name="connsiteX27" fmla="*/ 462449 w 659018"/>
                  <a:gd name="connsiteY27" fmla="*/ 808541 h 1245317"/>
                  <a:gd name="connsiteX28" fmla="*/ 466994 w 659018"/>
                  <a:gd name="connsiteY28" fmla="*/ 985795 h 1245317"/>
                  <a:gd name="connsiteX29" fmla="*/ 473130 w 659018"/>
                  <a:gd name="connsiteY29" fmla="*/ 1237131 h 1245317"/>
                  <a:gd name="connsiteX30" fmla="*/ 464040 w 659018"/>
                  <a:gd name="connsiteY30" fmla="*/ 1246448 h 1245317"/>
                  <a:gd name="connsiteX31" fmla="*/ 382003 w 659018"/>
                  <a:gd name="connsiteY31" fmla="*/ 1246448 h 1245317"/>
                  <a:gd name="connsiteX32" fmla="*/ 374277 w 659018"/>
                  <a:gd name="connsiteY32" fmla="*/ 1238494 h 1245317"/>
                  <a:gd name="connsiteX33" fmla="*/ 380867 w 659018"/>
                  <a:gd name="connsiteY33" fmla="*/ 1067604 h 1245317"/>
                  <a:gd name="connsiteX34" fmla="*/ 387003 w 659018"/>
                  <a:gd name="connsiteY34" fmla="*/ 894896 h 1245317"/>
                  <a:gd name="connsiteX35" fmla="*/ 398820 w 659018"/>
                  <a:gd name="connsiteY35" fmla="*/ 623335 h 1245317"/>
                  <a:gd name="connsiteX36" fmla="*/ 407455 w 659018"/>
                  <a:gd name="connsiteY36" fmla="*/ 464034 h 1245317"/>
                  <a:gd name="connsiteX37" fmla="*/ 397456 w 659018"/>
                  <a:gd name="connsiteY37" fmla="*/ 456308 h 1245317"/>
                  <a:gd name="connsiteX38" fmla="*/ 357233 w 659018"/>
                  <a:gd name="connsiteY38" fmla="*/ 446763 h 1245317"/>
                  <a:gd name="connsiteX39" fmla="*/ 354506 w 659018"/>
                  <a:gd name="connsiteY39" fmla="*/ 433810 h 1245317"/>
                  <a:gd name="connsiteX40" fmla="*/ 369277 w 659018"/>
                  <a:gd name="connsiteY40" fmla="*/ 391996 h 1245317"/>
                  <a:gd name="connsiteX41" fmla="*/ 382231 w 659018"/>
                  <a:gd name="connsiteY41" fmla="*/ 387451 h 1245317"/>
                  <a:gd name="connsiteX42" fmla="*/ 387912 w 659018"/>
                  <a:gd name="connsiteY42" fmla="*/ 389724 h 1245317"/>
                  <a:gd name="connsiteX43" fmla="*/ 429725 w 659018"/>
                  <a:gd name="connsiteY43" fmla="*/ 389497 h 1245317"/>
                  <a:gd name="connsiteX44" fmla="*/ 414954 w 659018"/>
                  <a:gd name="connsiteY44" fmla="*/ 376089 h 1245317"/>
                  <a:gd name="connsiteX45" fmla="*/ 341326 w 659018"/>
                  <a:gd name="connsiteY45" fmla="*/ 317686 h 1245317"/>
                  <a:gd name="connsiteX46" fmla="*/ 149529 w 659018"/>
                  <a:gd name="connsiteY46" fmla="*/ 132707 h 1245317"/>
                  <a:gd name="connsiteX47" fmla="*/ 15453 w 659018"/>
                  <a:gd name="connsiteY47" fmla="*/ 17265 h 1245317"/>
                  <a:gd name="connsiteX48" fmla="*/ 0 w 659018"/>
                  <a:gd name="connsiteY48" fmla="*/ 3857 h 1245317"/>
                  <a:gd name="connsiteX49" fmla="*/ 0 w 659018"/>
                  <a:gd name="connsiteY49" fmla="*/ 221 h 1245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59018" h="1245317">
                    <a:moveTo>
                      <a:pt x="0" y="221"/>
                    </a:moveTo>
                    <a:cubicBezTo>
                      <a:pt x="12726" y="-1369"/>
                      <a:pt x="22270" y="5903"/>
                      <a:pt x="31360" y="12720"/>
                    </a:cubicBezTo>
                    <a:cubicBezTo>
                      <a:pt x="130895" y="88848"/>
                      <a:pt x="229520" y="166339"/>
                      <a:pt x="323373" y="249285"/>
                    </a:cubicBezTo>
                    <a:cubicBezTo>
                      <a:pt x="362233" y="283827"/>
                      <a:pt x="401319" y="318141"/>
                      <a:pt x="440406" y="352228"/>
                    </a:cubicBezTo>
                    <a:cubicBezTo>
                      <a:pt x="446996" y="358137"/>
                      <a:pt x="453586" y="364045"/>
                      <a:pt x="461995" y="367908"/>
                    </a:cubicBezTo>
                    <a:cubicBezTo>
                      <a:pt x="468585" y="370862"/>
                      <a:pt x="473811" y="369499"/>
                      <a:pt x="475857" y="363136"/>
                    </a:cubicBezTo>
                    <a:cubicBezTo>
                      <a:pt x="487901" y="324958"/>
                      <a:pt x="519034" y="302915"/>
                      <a:pt x="547667" y="279509"/>
                    </a:cubicBezTo>
                    <a:cubicBezTo>
                      <a:pt x="581072" y="252239"/>
                      <a:pt x="614932" y="225878"/>
                      <a:pt x="648792" y="199290"/>
                    </a:cubicBezTo>
                    <a:cubicBezTo>
                      <a:pt x="651746" y="197018"/>
                      <a:pt x="655155" y="191564"/>
                      <a:pt x="659018" y="194973"/>
                    </a:cubicBezTo>
                    <a:cubicBezTo>
                      <a:pt x="662881" y="198381"/>
                      <a:pt x="659927" y="203835"/>
                      <a:pt x="657655" y="208153"/>
                    </a:cubicBezTo>
                    <a:cubicBezTo>
                      <a:pt x="653564" y="215879"/>
                      <a:pt x="647429" y="222015"/>
                      <a:pt x="641747" y="228605"/>
                    </a:cubicBezTo>
                    <a:cubicBezTo>
                      <a:pt x="596752" y="280872"/>
                      <a:pt x="551757" y="332912"/>
                      <a:pt x="503126" y="381998"/>
                    </a:cubicBezTo>
                    <a:cubicBezTo>
                      <a:pt x="500854" y="384270"/>
                      <a:pt x="499263" y="386770"/>
                      <a:pt x="498809" y="390406"/>
                    </a:cubicBezTo>
                    <a:cubicBezTo>
                      <a:pt x="497672" y="396996"/>
                      <a:pt x="496309" y="403586"/>
                      <a:pt x="491991" y="409495"/>
                    </a:cubicBezTo>
                    <a:cubicBezTo>
                      <a:pt x="488582" y="413812"/>
                      <a:pt x="490173" y="419266"/>
                      <a:pt x="491309" y="424038"/>
                    </a:cubicBezTo>
                    <a:cubicBezTo>
                      <a:pt x="504263" y="479487"/>
                      <a:pt x="520170" y="534026"/>
                      <a:pt x="539031" y="587657"/>
                    </a:cubicBezTo>
                    <a:cubicBezTo>
                      <a:pt x="583118" y="713552"/>
                      <a:pt x="617205" y="842401"/>
                      <a:pt x="646065" y="972614"/>
                    </a:cubicBezTo>
                    <a:cubicBezTo>
                      <a:pt x="647429" y="978977"/>
                      <a:pt x="648110" y="985568"/>
                      <a:pt x="649019" y="991930"/>
                    </a:cubicBezTo>
                    <a:cubicBezTo>
                      <a:pt x="649247" y="993976"/>
                      <a:pt x="650156" y="996021"/>
                      <a:pt x="648565" y="998293"/>
                    </a:cubicBezTo>
                    <a:cubicBezTo>
                      <a:pt x="644929" y="996475"/>
                      <a:pt x="644702" y="992612"/>
                      <a:pt x="643565" y="989431"/>
                    </a:cubicBezTo>
                    <a:cubicBezTo>
                      <a:pt x="626522" y="942618"/>
                      <a:pt x="615387" y="893987"/>
                      <a:pt x="600843" y="846492"/>
                    </a:cubicBezTo>
                    <a:cubicBezTo>
                      <a:pt x="559711" y="711734"/>
                      <a:pt x="520397" y="576294"/>
                      <a:pt x="465403" y="446081"/>
                    </a:cubicBezTo>
                    <a:cubicBezTo>
                      <a:pt x="464494" y="443809"/>
                      <a:pt x="463585" y="441764"/>
                      <a:pt x="462676" y="439491"/>
                    </a:cubicBezTo>
                    <a:cubicBezTo>
                      <a:pt x="460177" y="434719"/>
                      <a:pt x="457222" y="427674"/>
                      <a:pt x="451996" y="429038"/>
                    </a:cubicBezTo>
                    <a:cubicBezTo>
                      <a:pt x="447223" y="430401"/>
                      <a:pt x="445860" y="437673"/>
                      <a:pt x="445633" y="443582"/>
                    </a:cubicBezTo>
                    <a:cubicBezTo>
                      <a:pt x="444724" y="466079"/>
                      <a:pt x="446996" y="488804"/>
                      <a:pt x="448132" y="511301"/>
                    </a:cubicBezTo>
                    <a:cubicBezTo>
                      <a:pt x="449950" y="548570"/>
                      <a:pt x="452677" y="586066"/>
                      <a:pt x="454268" y="623335"/>
                    </a:cubicBezTo>
                    <a:cubicBezTo>
                      <a:pt x="456995" y="685146"/>
                      <a:pt x="461540" y="746730"/>
                      <a:pt x="462449" y="808541"/>
                    </a:cubicBezTo>
                    <a:cubicBezTo>
                      <a:pt x="463358" y="867626"/>
                      <a:pt x="465403" y="926710"/>
                      <a:pt x="466994" y="985795"/>
                    </a:cubicBezTo>
                    <a:cubicBezTo>
                      <a:pt x="469039" y="1069649"/>
                      <a:pt x="470857" y="1153276"/>
                      <a:pt x="473130" y="1237131"/>
                    </a:cubicBezTo>
                    <a:cubicBezTo>
                      <a:pt x="473357" y="1244857"/>
                      <a:pt x="471312" y="1246448"/>
                      <a:pt x="464040" y="1246448"/>
                    </a:cubicBezTo>
                    <a:cubicBezTo>
                      <a:pt x="436770" y="1245993"/>
                      <a:pt x="409273" y="1246221"/>
                      <a:pt x="382003" y="1246448"/>
                    </a:cubicBezTo>
                    <a:cubicBezTo>
                      <a:pt x="375640" y="1246448"/>
                      <a:pt x="374050" y="1244630"/>
                      <a:pt x="374277" y="1238494"/>
                    </a:cubicBezTo>
                    <a:cubicBezTo>
                      <a:pt x="376549" y="1181455"/>
                      <a:pt x="378822" y="1124416"/>
                      <a:pt x="380867" y="1067604"/>
                    </a:cubicBezTo>
                    <a:cubicBezTo>
                      <a:pt x="382912" y="1010110"/>
                      <a:pt x="384730" y="952389"/>
                      <a:pt x="387003" y="894896"/>
                    </a:cubicBezTo>
                    <a:cubicBezTo>
                      <a:pt x="390184" y="804451"/>
                      <a:pt x="393366" y="713779"/>
                      <a:pt x="398820" y="623335"/>
                    </a:cubicBezTo>
                    <a:cubicBezTo>
                      <a:pt x="402001" y="570386"/>
                      <a:pt x="404728" y="517210"/>
                      <a:pt x="407455" y="464034"/>
                    </a:cubicBezTo>
                    <a:cubicBezTo>
                      <a:pt x="407910" y="454490"/>
                      <a:pt x="406092" y="452672"/>
                      <a:pt x="397456" y="456308"/>
                    </a:cubicBezTo>
                    <a:cubicBezTo>
                      <a:pt x="381322" y="463125"/>
                      <a:pt x="369277" y="454717"/>
                      <a:pt x="357233" y="446763"/>
                    </a:cubicBezTo>
                    <a:cubicBezTo>
                      <a:pt x="352688" y="443809"/>
                      <a:pt x="352916" y="438355"/>
                      <a:pt x="354506" y="433810"/>
                    </a:cubicBezTo>
                    <a:cubicBezTo>
                      <a:pt x="359051" y="419721"/>
                      <a:pt x="364051" y="405859"/>
                      <a:pt x="369277" y="391996"/>
                    </a:cubicBezTo>
                    <a:cubicBezTo>
                      <a:pt x="371550" y="386088"/>
                      <a:pt x="377004" y="386088"/>
                      <a:pt x="382231" y="387451"/>
                    </a:cubicBezTo>
                    <a:cubicBezTo>
                      <a:pt x="384276" y="387906"/>
                      <a:pt x="386548" y="388361"/>
                      <a:pt x="387912" y="389724"/>
                    </a:cubicBezTo>
                    <a:cubicBezTo>
                      <a:pt x="402001" y="404722"/>
                      <a:pt x="415409" y="393360"/>
                      <a:pt x="429725" y="389497"/>
                    </a:cubicBezTo>
                    <a:cubicBezTo>
                      <a:pt x="425862" y="382679"/>
                      <a:pt x="420408" y="379271"/>
                      <a:pt x="414954" y="376089"/>
                    </a:cubicBezTo>
                    <a:cubicBezTo>
                      <a:pt x="387457" y="360182"/>
                      <a:pt x="363369" y="340184"/>
                      <a:pt x="341326" y="317686"/>
                    </a:cubicBezTo>
                    <a:cubicBezTo>
                      <a:pt x="279287" y="254057"/>
                      <a:pt x="216340" y="191337"/>
                      <a:pt x="149529" y="132707"/>
                    </a:cubicBezTo>
                    <a:cubicBezTo>
                      <a:pt x="104988" y="93620"/>
                      <a:pt x="59993" y="55670"/>
                      <a:pt x="15453" y="17265"/>
                    </a:cubicBezTo>
                    <a:cubicBezTo>
                      <a:pt x="10226" y="12720"/>
                      <a:pt x="5227" y="8402"/>
                      <a:pt x="0" y="3857"/>
                    </a:cubicBezTo>
                    <a:cubicBezTo>
                      <a:pt x="0" y="2721"/>
                      <a:pt x="0" y="1358"/>
                      <a:pt x="0" y="221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26">
                <a:extLst>
                  <a:ext uri="{FF2B5EF4-FFF2-40B4-BE49-F238E27FC236}">
                    <a16:creationId xmlns:a16="http://schemas.microsoft.com/office/drawing/2014/main" id="{96B82AE8-50C1-44A6-8985-7FE747B1B7AE}"/>
                  </a:ext>
                </a:extLst>
              </p:cNvPr>
              <p:cNvSpPr/>
              <p:nvPr/>
            </p:nvSpPr>
            <p:spPr>
              <a:xfrm>
                <a:off x="3298161" y="3147335"/>
                <a:ext cx="147711" cy="29542"/>
              </a:xfrm>
              <a:custGeom>
                <a:avLst/>
                <a:gdLst>
                  <a:gd name="connsiteX0" fmla="*/ 0 w 147710"/>
                  <a:gd name="connsiteY0" fmla="*/ 31133 h 29542"/>
                  <a:gd name="connsiteX1" fmla="*/ 12044 w 147710"/>
                  <a:gd name="connsiteY1" fmla="*/ 29315 h 29542"/>
                  <a:gd name="connsiteX2" fmla="*/ 134531 w 147710"/>
                  <a:gd name="connsiteY2" fmla="*/ 29315 h 29542"/>
                  <a:gd name="connsiteX3" fmla="*/ 146120 w 147710"/>
                  <a:gd name="connsiteY3" fmla="*/ 17725 h 29542"/>
                  <a:gd name="connsiteX4" fmla="*/ 146347 w 147710"/>
                  <a:gd name="connsiteY4" fmla="*/ 0 h 29542"/>
                  <a:gd name="connsiteX5" fmla="*/ 147938 w 147710"/>
                  <a:gd name="connsiteY5" fmla="*/ 31133 h 29542"/>
                  <a:gd name="connsiteX6" fmla="*/ 0 w 147710"/>
                  <a:gd name="connsiteY6" fmla="*/ 31133 h 2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710" h="29542">
                    <a:moveTo>
                      <a:pt x="0" y="31133"/>
                    </a:moveTo>
                    <a:cubicBezTo>
                      <a:pt x="3863" y="28860"/>
                      <a:pt x="7954" y="29315"/>
                      <a:pt x="12044" y="29315"/>
                    </a:cubicBezTo>
                    <a:cubicBezTo>
                      <a:pt x="52949" y="29315"/>
                      <a:pt x="93626" y="29315"/>
                      <a:pt x="134531" y="29315"/>
                    </a:cubicBezTo>
                    <a:cubicBezTo>
                      <a:pt x="145439" y="29315"/>
                      <a:pt x="145893" y="28633"/>
                      <a:pt x="146120" y="17725"/>
                    </a:cubicBezTo>
                    <a:cubicBezTo>
                      <a:pt x="146120" y="11817"/>
                      <a:pt x="146347" y="5908"/>
                      <a:pt x="146347" y="0"/>
                    </a:cubicBezTo>
                    <a:cubicBezTo>
                      <a:pt x="148620" y="10226"/>
                      <a:pt x="147256" y="20907"/>
                      <a:pt x="147938" y="31133"/>
                    </a:cubicBezTo>
                    <a:cubicBezTo>
                      <a:pt x="98625" y="31133"/>
                      <a:pt x="49313" y="31133"/>
                      <a:pt x="0" y="3113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D871D66D-1628-41D6-A32A-5E27E3343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9823" y="2866292"/>
              <a:ext cx="3918221" cy="212863"/>
            </a:xfrm>
            <a:custGeom>
              <a:avLst/>
              <a:gdLst>
                <a:gd name="T0" fmla="*/ 4482 w 5998"/>
                <a:gd name="T1" fmla="*/ 420 h 654"/>
                <a:gd name="T2" fmla="*/ 1794 w 5998"/>
                <a:gd name="T3" fmla="*/ 367 h 654"/>
                <a:gd name="T4" fmla="*/ 4798 w 5998"/>
                <a:gd name="T5" fmla="*/ 367 h 654"/>
                <a:gd name="T6" fmla="*/ 3151 w 5998"/>
                <a:gd name="T7" fmla="*/ 420 h 654"/>
                <a:gd name="T8" fmla="*/ 2643 w 5998"/>
                <a:gd name="T9" fmla="*/ 345 h 654"/>
                <a:gd name="T10" fmla="*/ 3914 w 5998"/>
                <a:gd name="T11" fmla="*/ 314 h 654"/>
                <a:gd name="T12" fmla="*/ 3342 w 5998"/>
                <a:gd name="T13" fmla="*/ 411 h 654"/>
                <a:gd name="T14" fmla="*/ 4691 w 5998"/>
                <a:gd name="T15" fmla="*/ 334 h 654"/>
                <a:gd name="T16" fmla="*/ 5785 w 5998"/>
                <a:gd name="T17" fmla="*/ 280 h 654"/>
                <a:gd name="T18" fmla="*/ 3431 w 5998"/>
                <a:gd name="T19" fmla="*/ 374 h 654"/>
                <a:gd name="T20" fmla="*/ 3051 w 5998"/>
                <a:gd name="T21" fmla="*/ 392 h 654"/>
                <a:gd name="T22" fmla="*/ 2302 w 5998"/>
                <a:gd name="T23" fmla="*/ 298 h 654"/>
                <a:gd name="T24" fmla="*/ 5942 w 5998"/>
                <a:gd name="T25" fmla="*/ 214 h 654"/>
                <a:gd name="T26" fmla="*/ 2011 w 5998"/>
                <a:gd name="T27" fmla="*/ 260 h 654"/>
                <a:gd name="T28" fmla="*/ 5338 w 5998"/>
                <a:gd name="T29" fmla="*/ 187 h 654"/>
                <a:gd name="T30" fmla="*/ 2351 w 5998"/>
                <a:gd name="T31" fmla="*/ 267 h 654"/>
                <a:gd name="T32" fmla="*/ 1998 w 5998"/>
                <a:gd name="T33" fmla="*/ 163 h 654"/>
                <a:gd name="T34" fmla="*/ 2534 w 5998"/>
                <a:gd name="T35" fmla="*/ 171 h 654"/>
                <a:gd name="T36" fmla="*/ 3734 w 5998"/>
                <a:gd name="T37" fmla="*/ 40 h 654"/>
                <a:gd name="T38" fmla="*/ 3865 w 5998"/>
                <a:gd name="T39" fmla="*/ 214 h 654"/>
                <a:gd name="T40" fmla="*/ 3980 w 5998"/>
                <a:gd name="T41" fmla="*/ 136 h 654"/>
                <a:gd name="T42" fmla="*/ 4140 w 5998"/>
                <a:gd name="T43" fmla="*/ 178 h 654"/>
                <a:gd name="T44" fmla="*/ 4265 w 5998"/>
                <a:gd name="T45" fmla="*/ 347 h 654"/>
                <a:gd name="T46" fmla="*/ 4465 w 5998"/>
                <a:gd name="T47" fmla="*/ 323 h 654"/>
                <a:gd name="T48" fmla="*/ 4525 w 5998"/>
                <a:gd name="T49" fmla="*/ 220 h 654"/>
                <a:gd name="T50" fmla="*/ 4645 w 5998"/>
                <a:gd name="T51" fmla="*/ 311 h 654"/>
                <a:gd name="T52" fmla="*/ 4794 w 5998"/>
                <a:gd name="T53" fmla="*/ 280 h 654"/>
                <a:gd name="T54" fmla="*/ 4849 w 5998"/>
                <a:gd name="T55" fmla="*/ 209 h 654"/>
                <a:gd name="T56" fmla="*/ 5034 w 5998"/>
                <a:gd name="T57" fmla="*/ 271 h 654"/>
                <a:gd name="T58" fmla="*/ 5125 w 5998"/>
                <a:gd name="T59" fmla="*/ 67 h 654"/>
                <a:gd name="T60" fmla="*/ 5262 w 5998"/>
                <a:gd name="T61" fmla="*/ 327 h 654"/>
                <a:gd name="T62" fmla="*/ 5414 w 5998"/>
                <a:gd name="T63" fmla="*/ 163 h 654"/>
                <a:gd name="T64" fmla="*/ 5565 w 5998"/>
                <a:gd name="T65" fmla="*/ 283 h 654"/>
                <a:gd name="T66" fmla="*/ 5654 w 5998"/>
                <a:gd name="T67" fmla="*/ 156 h 654"/>
                <a:gd name="T68" fmla="*/ 5774 w 5998"/>
                <a:gd name="T69" fmla="*/ 300 h 654"/>
                <a:gd name="T70" fmla="*/ 5891 w 5998"/>
                <a:gd name="T71" fmla="*/ 136 h 654"/>
                <a:gd name="T72" fmla="*/ 51 w 5998"/>
                <a:gd name="T73" fmla="*/ 287 h 654"/>
                <a:gd name="T74" fmla="*/ 145 w 5998"/>
                <a:gd name="T75" fmla="*/ 214 h 654"/>
                <a:gd name="T76" fmla="*/ 251 w 5998"/>
                <a:gd name="T77" fmla="*/ 131 h 654"/>
                <a:gd name="T78" fmla="*/ 420 w 5998"/>
                <a:gd name="T79" fmla="*/ 178 h 654"/>
                <a:gd name="T80" fmla="*/ 545 w 5998"/>
                <a:gd name="T81" fmla="*/ 347 h 654"/>
                <a:gd name="T82" fmla="*/ 745 w 5998"/>
                <a:gd name="T83" fmla="*/ 323 h 654"/>
                <a:gd name="T84" fmla="*/ 814 w 5998"/>
                <a:gd name="T85" fmla="*/ 254 h 654"/>
                <a:gd name="T86" fmla="*/ 934 w 5998"/>
                <a:gd name="T87" fmla="*/ 367 h 654"/>
                <a:gd name="T88" fmla="*/ 1063 w 5998"/>
                <a:gd name="T89" fmla="*/ 223 h 654"/>
                <a:gd name="T90" fmla="*/ 1165 w 5998"/>
                <a:gd name="T91" fmla="*/ 247 h 654"/>
                <a:gd name="T92" fmla="*/ 1303 w 5998"/>
                <a:gd name="T93" fmla="*/ 183 h 654"/>
                <a:gd name="T94" fmla="*/ 1420 w 5998"/>
                <a:gd name="T95" fmla="*/ 98 h 654"/>
                <a:gd name="T96" fmla="*/ 1578 w 5998"/>
                <a:gd name="T97" fmla="*/ 143 h 654"/>
                <a:gd name="T98" fmla="*/ 1762 w 5998"/>
                <a:gd name="T99" fmla="*/ 123 h 654"/>
                <a:gd name="T100" fmla="*/ 1871 w 5998"/>
                <a:gd name="T101" fmla="*/ 260 h 654"/>
                <a:gd name="T102" fmla="*/ 1962 w 5998"/>
                <a:gd name="T103" fmla="*/ 43 h 654"/>
                <a:gd name="T104" fmla="*/ 2098 w 5998"/>
                <a:gd name="T105" fmla="*/ 267 h 654"/>
                <a:gd name="T106" fmla="*/ 2227 w 5998"/>
                <a:gd name="T107" fmla="*/ 185 h 654"/>
                <a:gd name="T108" fmla="*/ 2402 w 5998"/>
                <a:gd name="T109" fmla="*/ 143 h 654"/>
                <a:gd name="T110" fmla="*/ 2578 w 5998"/>
                <a:gd name="T111" fmla="*/ 131 h 654"/>
                <a:gd name="T112" fmla="*/ 2731 w 5998"/>
                <a:gd name="T113" fmla="*/ 94 h 654"/>
                <a:gd name="T114" fmla="*/ 2878 w 5998"/>
                <a:gd name="T115" fmla="*/ 274 h 654"/>
                <a:gd name="T116" fmla="*/ 3003 w 5998"/>
                <a:gd name="T117" fmla="*/ 285 h 654"/>
                <a:gd name="T118" fmla="*/ 3191 w 5998"/>
                <a:gd name="T119" fmla="*/ 67 h 654"/>
                <a:gd name="T120" fmla="*/ 3311 w 5998"/>
                <a:gd name="T121" fmla="*/ 251 h 654"/>
                <a:gd name="T122" fmla="*/ 3476 w 5998"/>
                <a:gd name="T123" fmla="*/ 292 h 654"/>
                <a:gd name="T124" fmla="*/ 3578 w 5998"/>
                <a:gd name="T125" fmla="*/ 31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98" h="654">
                  <a:moveTo>
                    <a:pt x="2642" y="447"/>
                  </a:moveTo>
                  <a:lnTo>
                    <a:pt x="2642" y="460"/>
                  </a:lnTo>
                  <a:lnTo>
                    <a:pt x="2645" y="460"/>
                  </a:lnTo>
                  <a:lnTo>
                    <a:pt x="2645" y="447"/>
                  </a:lnTo>
                  <a:lnTo>
                    <a:pt x="2642" y="447"/>
                  </a:lnTo>
                  <a:close/>
                  <a:moveTo>
                    <a:pt x="4805" y="443"/>
                  </a:moveTo>
                  <a:lnTo>
                    <a:pt x="4805" y="463"/>
                  </a:lnTo>
                  <a:lnTo>
                    <a:pt x="4811" y="463"/>
                  </a:lnTo>
                  <a:lnTo>
                    <a:pt x="4811" y="443"/>
                  </a:lnTo>
                  <a:lnTo>
                    <a:pt x="4805" y="443"/>
                  </a:lnTo>
                  <a:close/>
                  <a:moveTo>
                    <a:pt x="1085" y="443"/>
                  </a:moveTo>
                  <a:lnTo>
                    <a:pt x="1085" y="463"/>
                  </a:lnTo>
                  <a:lnTo>
                    <a:pt x="1091" y="463"/>
                  </a:lnTo>
                  <a:lnTo>
                    <a:pt x="1091" y="443"/>
                  </a:lnTo>
                  <a:lnTo>
                    <a:pt x="1085" y="443"/>
                  </a:lnTo>
                  <a:close/>
                  <a:moveTo>
                    <a:pt x="38" y="440"/>
                  </a:moveTo>
                  <a:lnTo>
                    <a:pt x="38" y="463"/>
                  </a:lnTo>
                  <a:lnTo>
                    <a:pt x="42" y="463"/>
                  </a:lnTo>
                  <a:lnTo>
                    <a:pt x="42" y="440"/>
                  </a:lnTo>
                  <a:lnTo>
                    <a:pt x="38" y="440"/>
                  </a:lnTo>
                  <a:close/>
                  <a:moveTo>
                    <a:pt x="5774" y="434"/>
                  </a:moveTo>
                  <a:lnTo>
                    <a:pt x="5774" y="460"/>
                  </a:lnTo>
                  <a:lnTo>
                    <a:pt x="5778" y="460"/>
                  </a:lnTo>
                  <a:lnTo>
                    <a:pt x="5778" y="434"/>
                  </a:lnTo>
                  <a:lnTo>
                    <a:pt x="5774" y="434"/>
                  </a:lnTo>
                  <a:close/>
                  <a:moveTo>
                    <a:pt x="2054" y="434"/>
                  </a:moveTo>
                  <a:lnTo>
                    <a:pt x="2054" y="460"/>
                  </a:lnTo>
                  <a:lnTo>
                    <a:pt x="2058" y="460"/>
                  </a:lnTo>
                  <a:lnTo>
                    <a:pt x="2058" y="434"/>
                  </a:lnTo>
                  <a:lnTo>
                    <a:pt x="2054" y="434"/>
                  </a:lnTo>
                  <a:close/>
                  <a:moveTo>
                    <a:pt x="5362" y="431"/>
                  </a:moveTo>
                  <a:lnTo>
                    <a:pt x="5360" y="443"/>
                  </a:lnTo>
                  <a:lnTo>
                    <a:pt x="5360" y="452"/>
                  </a:lnTo>
                  <a:lnTo>
                    <a:pt x="5362" y="463"/>
                  </a:lnTo>
                  <a:lnTo>
                    <a:pt x="5365" y="463"/>
                  </a:lnTo>
                  <a:lnTo>
                    <a:pt x="5365" y="431"/>
                  </a:lnTo>
                  <a:lnTo>
                    <a:pt x="5362" y="431"/>
                  </a:lnTo>
                  <a:close/>
                  <a:moveTo>
                    <a:pt x="1642" y="431"/>
                  </a:moveTo>
                  <a:lnTo>
                    <a:pt x="1640" y="443"/>
                  </a:lnTo>
                  <a:lnTo>
                    <a:pt x="1640" y="452"/>
                  </a:lnTo>
                  <a:lnTo>
                    <a:pt x="1642" y="463"/>
                  </a:lnTo>
                  <a:lnTo>
                    <a:pt x="1645" y="463"/>
                  </a:lnTo>
                  <a:lnTo>
                    <a:pt x="1645" y="431"/>
                  </a:lnTo>
                  <a:lnTo>
                    <a:pt x="1642" y="431"/>
                  </a:lnTo>
                  <a:close/>
                  <a:moveTo>
                    <a:pt x="2551" y="427"/>
                  </a:moveTo>
                  <a:lnTo>
                    <a:pt x="2551" y="443"/>
                  </a:lnTo>
                  <a:lnTo>
                    <a:pt x="2554" y="443"/>
                  </a:lnTo>
                  <a:lnTo>
                    <a:pt x="2554" y="427"/>
                  </a:lnTo>
                  <a:lnTo>
                    <a:pt x="2551" y="427"/>
                  </a:lnTo>
                  <a:close/>
                  <a:moveTo>
                    <a:pt x="4274" y="423"/>
                  </a:moveTo>
                  <a:lnTo>
                    <a:pt x="4274" y="443"/>
                  </a:lnTo>
                  <a:lnTo>
                    <a:pt x="4278" y="443"/>
                  </a:lnTo>
                  <a:lnTo>
                    <a:pt x="4278" y="423"/>
                  </a:lnTo>
                  <a:lnTo>
                    <a:pt x="4274" y="423"/>
                  </a:lnTo>
                  <a:close/>
                  <a:moveTo>
                    <a:pt x="554" y="423"/>
                  </a:moveTo>
                  <a:lnTo>
                    <a:pt x="554" y="443"/>
                  </a:lnTo>
                  <a:lnTo>
                    <a:pt x="558" y="443"/>
                  </a:lnTo>
                  <a:lnTo>
                    <a:pt x="558" y="423"/>
                  </a:lnTo>
                  <a:lnTo>
                    <a:pt x="554" y="423"/>
                  </a:lnTo>
                  <a:close/>
                  <a:moveTo>
                    <a:pt x="5365" y="416"/>
                  </a:moveTo>
                  <a:lnTo>
                    <a:pt x="5365" y="427"/>
                  </a:lnTo>
                  <a:lnTo>
                    <a:pt x="5371" y="427"/>
                  </a:lnTo>
                  <a:lnTo>
                    <a:pt x="5371" y="416"/>
                  </a:lnTo>
                  <a:lnTo>
                    <a:pt x="5365" y="416"/>
                  </a:lnTo>
                  <a:close/>
                  <a:moveTo>
                    <a:pt x="1645" y="416"/>
                  </a:moveTo>
                  <a:lnTo>
                    <a:pt x="1645" y="427"/>
                  </a:lnTo>
                  <a:lnTo>
                    <a:pt x="1651" y="427"/>
                  </a:lnTo>
                  <a:lnTo>
                    <a:pt x="1651" y="416"/>
                  </a:lnTo>
                  <a:lnTo>
                    <a:pt x="1645" y="416"/>
                  </a:lnTo>
                  <a:close/>
                  <a:moveTo>
                    <a:pt x="4478" y="407"/>
                  </a:moveTo>
                  <a:lnTo>
                    <a:pt x="4478" y="420"/>
                  </a:lnTo>
                  <a:lnTo>
                    <a:pt x="4482" y="420"/>
                  </a:lnTo>
                  <a:lnTo>
                    <a:pt x="4482" y="407"/>
                  </a:lnTo>
                  <a:lnTo>
                    <a:pt x="4478" y="407"/>
                  </a:lnTo>
                  <a:close/>
                  <a:moveTo>
                    <a:pt x="758" y="407"/>
                  </a:moveTo>
                  <a:lnTo>
                    <a:pt x="758" y="420"/>
                  </a:lnTo>
                  <a:lnTo>
                    <a:pt x="762" y="420"/>
                  </a:lnTo>
                  <a:lnTo>
                    <a:pt x="762" y="407"/>
                  </a:lnTo>
                  <a:lnTo>
                    <a:pt x="758" y="407"/>
                  </a:lnTo>
                  <a:close/>
                  <a:moveTo>
                    <a:pt x="5365" y="380"/>
                  </a:moveTo>
                  <a:lnTo>
                    <a:pt x="5365" y="407"/>
                  </a:lnTo>
                  <a:lnTo>
                    <a:pt x="5371" y="407"/>
                  </a:lnTo>
                  <a:lnTo>
                    <a:pt x="5371" y="380"/>
                  </a:lnTo>
                  <a:lnTo>
                    <a:pt x="5365" y="380"/>
                  </a:lnTo>
                  <a:close/>
                  <a:moveTo>
                    <a:pt x="1645" y="380"/>
                  </a:moveTo>
                  <a:lnTo>
                    <a:pt x="1645" y="407"/>
                  </a:lnTo>
                  <a:lnTo>
                    <a:pt x="1651" y="407"/>
                  </a:lnTo>
                  <a:lnTo>
                    <a:pt x="1651" y="380"/>
                  </a:lnTo>
                  <a:lnTo>
                    <a:pt x="1645" y="380"/>
                  </a:lnTo>
                  <a:close/>
                  <a:moveTo>
                    <a:pt x="5505" y="371"/>
                  </a:moveTo>
                  <a:lnTo>
                    <a:pt x="5505" y="385"/>
                  </a:lnTo>
                  <a:lnTo>
                    <a:pt x="5503" y="400"/>
                  </a:lnTo>
                  <a:lnTo>
                    <a:pt x="5505" y="412"/>
                  </a:lnTo>
                  <a:lnTo>
                    <a:pt x="5511" y="423"/>
                  </a:lnTo>
                  <a:lnTo>
                    <a:pt x="5511" y="411"/>
                  </a:lnTo>
                  <a:lnTo>
                    <a:pt x="5511" y="394"/>
                  </a:lnTo>
                  <a:lnTo>
                    <a:pt x="5511" y="381"/>
                  </a:lnTo>
                  <a:lnTo>
                    <a:pt x="5505" y="371"/>
                  </a:lnTo>
                  <a:close/>
                  <a:moveTo>
                    <a:pt x="1785" y="371"/>
                  </a:moveTo>
                  <a:lnTo>
                    <a:pt x="1785" y="385"/>
                  </a:lnTo>
                  <a:lnTo>
                    <a:pt x="1783" y="400"/>
                  </a:lnTo>
                  <a:lnTo>
                    <a:pt x="1785" y="412"/>
                  </a:lnTo>
                  <a:lnTo>
                    <a:pt x="1791" y="423"/>
                  </a:lnTo>
                  <a:lnTo>
                    <a:pt x="1791" y="411"/>
                  </a:lnTo>
                  <a:lnTo>
                    <a:pt x="1791" y="394"/>
                  </a:lnTo>
                  <a:lnTo>
                    <a:pt x="1791" y="381"/>
                  </a:lnTo>
                  <a:lnTo>
                    <a:pt x="1785" y="371"/>
                  </a:lnTo>
                  <a:close/>
                  <a:moveTo>
                    <a:pt x="2351" y="367"/>
                  </a:moveTo>
                  <a:lnTo>
                    <a:pt x="2349" y="380"/>
                  </a:lnTo>
                  <a:lnTo>
                    <a:pt x="2349" y="396"/>
                  </a:lnTo>
                  <a:lnTo>
                    <a:pt x="2351" y="409"/>
                  </a:lnTo>
                  <a:lnTo>
                    <a:pt x="2354" y="420"/>
                  </a:lnTo>
                  <a:lnTo>
                    <a:pt x="2354" y="405"/>
                  </a:lnTo>
                  <a:lnTo>
                    <a:pt x="2354" y="391"/>
                  </a:lnTo>
                  <a:lnTo>
                    <a:pt x="2354" y="376"/>
                  </a:lnTo>
                  <a:lnTo>
                    <a:pt x="2351" y="367"/>
                  </a:lnTo>
                  <a:close/>
                  <a:moveTo>
                    <a:pt x="2305" y="363"/>
                  </a:moveTo>
                  <a:lnTo>
                    <a:pt x="2305" y="374"/>
                  </a:lnTo>
                  <a:lnTo>
                    <a:pt x="2311" y="374"/>
                  </a:lnTo>
                  <a:lnTo>
                    <a:pt x="2311" y="363"/>
                  </a:lnTo>
                  <a:lnTo>
                    <a:pt x="2305" y="363"/>
                  </a:lnTo>
                  <a:close/>
                  <a:moveTo>
                    <a:pt x="5511" y="360"/>
                  </a:moveTo>
                  <a:lnTo>
                    <a:pt x="5511" y="367"/>
                  </a:lnTo>
                  <a:lnTo>
                    <a:pt x="5514" y="367"/>
                  </a:lnTo>
                  <a:lnTo>
                    <a:pt x="5514" y="360"/>
                  </a:lnTo>
                  <a:lnTo>
                    <a:pt x="5511" y="360"/>
                  </a:lnTo>
                  <a:close/>
                  <a:moveTo>
                    <a:pt x="5218" y="360"/>
                  </a:moveTo>
                  <a:lnTo>
                    <a:pt x="5218" y="387"/>
                  </a:lnTo>
                  <a:lnTo>
                    <a:pt x="5222" y="387"/>
                  </a:lnTo>
                  <a:lnTo>
                    <a:pt x="5222" y="360"/>
                  </a:lnTo>
                  <a:lnTo>
                    <a:pt x="5218" y="360"/>
                  </a:lnTo>
                  <a:close/>
                  <a:moveTo>
                    <a:pt x="4374" y="360"/>
                  </a:moveTo>
                  <a:lnTo>
                    <a:pt x="4374" y="383"/>
                  </a:lnTo>
                  <a:lnTo>
                    <a:pt x="4378" y="383"/>
                  </a:lnTo>
                  <a:lnTo>
                    <a:pt x="4378" y="360"/>
                  </a:lnTo>
                  <a:lnTo>
                    <a:pt x="4374" y="360"/>
                  </a:lnTo>
                  <a:close/>
                  <a:moveTo>
                    <a:pt x="3485" y="360"/>
                  </a:moveTo>
                  <a:lnTo>
                    <a:pt x="3485" y="367"/>
                  </a:lnTo>
                  <a:lnTo>
                    <a:pt x="3491" y="367"/>
                  </a:lnTo>
                  <a:lnTo>
                    <a:pt x="3491" y="360"/>
                  </a:lnTo>
                  <a:lnTo>
                    <a:pt x="3485" y="360"/>
                  </a:lnTo>
                  <a:close/>
                  <a:moveTo>
                    <a:pt x="1791" y="360"/>
                  </a:moveTo>
                  <a:lnTo>
                    <a:pt x="1791" y="367"/>
                  </a:lnTo>
                  <a:lnTo>
                    <a:pt x="1794" y="367"/>
                  </a:lnTo>
                  <a:lnTo>
                    <a:pt x="1794" y="360"/>
                  </a:lnTo>
                  <a:lnTo>
                    <a:pt x="1791" y="360"/>
                  </a:lnTo>
                  <a:close/>
                  <a:moveTo>
                    <a:pt x="1498" y="360"/>
                  </a:moveTo>
                  <a:lnTo>
                    <a:pt x="1498" y="387"/>
                  </a:lnTo>
                  <a:lnTo>
                    <a:pt x="1502" y="387"/>
                  </a:lnTo>
                  <a:lnTo>
                    <a:pt x="1502" y="360"/>
                  </a:lnTo>
                  <a:lnTo>
                    <a:pt x="1498" y="360"/>
                  </a:lnTo>
                  <a:close/>
                  <a:moveTo>
                    <a:pt x="654" y="360"/>
                  </a:moveTo>
                  <a:lnTo>
                    <a:pt x="654" y="383"/>
                  </a:lnTo>
                  <a:lnTo>
                    <a:pt x="658" y="383"/>
                  </a:lnTo>
                  <a:lnTo>
                    <a:pt x="658" y="360"/>
                  </a:lnTo>
                  <a:lnTo>
                    <a:pt x="654" y="360"/>
                  </a:lnTo>
                  <a:close/>
                  <a:moveTo>
                    <a:pt x="5971" y="356"/>
                  </a:moveTo>
                  <a:lnTo>
                    <a:pt x="5971" y="380"/>
                  </a:lnTo>
                  <a:lnTo>
                    <a:pt x="5974" y="380"/>
                  </a:lnTo>
                  <a:lnTo>
                    <a:pt x="5974" y="356"/>
                  </a:lnTo>
                  <a:lnTo>
                    <a:pt x="5971" y="356"/>
                  </a:lnTo>
                  <a:close/>
                  <a:moveTo>
                    <a:pt x="4898" y="356"/>
                  </a:moveTo>
                  <a:lnTo>
                    <a:pt x="4898" y="383"/>
                  </a:lnTo>
                  <a:lnTo>
                    <a:pt x="4902" y="383"/>
                  </a:lnTo>
                  <a:lnTo>
                    <a:pt x="4902" y="356"/>
                  </a:lnTo>
                  <a:lnTo>
                    <a:pt x="4898" y="356"/>
                  </a:lnTo>
                  <a:close/>
                  <a:moveTo>
                    <a:pt x="4665" y="356"/>
                  </a:moveTo>
                  <a:lnTo>
                    <a:pt x="4665" y="374"/>
                  </a:lnTo>
                  <a:lnTo>
                    <a:pt x="4671" y="374"/>
                  </a:lnTo>
                  <a:lnTo>
                    <a:pt x="4671" y="356"/>
                  </a:lnTo>
                  <a:lnTo>
                    <a:pt x="4665" y="356"/>
                  </a:lnTo>
                  <a:close/>
                  <a:moveTo>
                    <a:pt x="2251" y="356"/>
                  </a:moveTo>
                  <a:lnTo>
                    <a:pt x="2251" y="380"/>
                  </a:lnTo>
                  <a:lnTo>
                    <a:pt x="2254" y="380"/>
                  </a:lnTo>
                  <a:lnTo>
                    <a:pt x="2254" y="356"/>
                  </a:lnTo>
                  <a:lnTo>
                    <a:pt x="2251" y="356"/>
                  </a:lnTo>
                  <a:close/>
                  <a:moveTo>
                    <a:pt x="1178" y="356"/>
                  </a:moveTo>
                  <a:lnTo>
                    <a:pt x="1178" y="383"/>
                  </a:lnTo>
                  <a:lnTo>
                    <a:pt x="1182" y="383"/>
                  </a:lnTo>
                  <a:lnTo>
                    <a:pt x="1182" y="356"/>
                  </a:lnTo>
                  <a:lnTo>
                    <a:pt x="1178" y="356"/>
                  </a:lnTo>
                  <a:close/>
                  <a:moveTo>
                    <a:pt x="945" y="356"/>
                  </a:moveTo>
                  <a:lnTo>
                    <a:pt x="945" y="374"/>
                  </a:lnTo>
                  <a:lnTo>
                    <a:pt x="951" y="374"/>
                  </a:lnTo>
                  <a:lnTo>
                    <a:pt x="951" y="356"/>
                  </a:lnTo>
                  <a:lnTo>
                    <a:pt x="945" y="356"/>
                  </a:lnTo>
                  <a:close/>
                  <a:moveTo>
                    <a:pt x="5771" y="347"/>
                  </a:moveTo>
                  <a:lnTo>
                    <a:pt x="5769" y="361"/>
                  </a:lnTo>
                  <a:lnTo>
                    <a:pt x="5769" y="381"/>
                  </a:lnTo>
                  <a:lnTo>
                    <a:pt x="5769" y="403"/>
                  </a:lnTo>
                  <a:lnTo>
                    <a:pt x="5771" y="421"/>
                  </a:lnTo>
                  <a:lnTo>
                    <a:pt x="5774" y="431"/>
                  </a:lnTo>
                  <a:lnTo>
                    <a:pt x="5774" y="416"/>
                  </a:lnTo>
                  <a:lnTo>
                    <a:pt x="5774" y="396"/>
                  </a:lnTo>
                  <a:lnTo>
                    <a:pt x="5774" y="376"/>
                  </a:lnTo>
                  <a:lnTo>
                    <a:pt x="5774" y="358"/>
                  </a:lnTo>
                  <a:lnTo>
                    <a:pt x="5771" y="347"/>
                  </a:lnTo>
                  <a:close/>
                  <a:moveTo>
                    <a:pt x="4778" y="347"/>
                  </a:moveTo>
                  <a:lnTo>
                    <a:pt x="4782" y="354"/>
                  </a:lnTo>
                  <a:lnTo>
                    <a:pt x="4783" y="361"/>
                  </a:lnTo>
                  <a:lnTo>
                    <a:pt x="4787" y="369"/>
                  </a:lnTo>
                  <a:lnTo>
                    <a:pt x="4791" y="374"/>
                  </a:lnTo>
                  <a:lnTo>
                    <a:pt x="4791" y="391"/>
                  </a:lnTo>
                  <a:lnTo>
                    <a:pt x="4794" y="391"/>
                  </a:lnTo>
                  <a:lnTo>
                    <a:pt x="4796" y="403"/>
                  </a:lnTo>
                  <a:lnTo>
                    <a:pt x="4798" y="414"/>
                  </a:lnTo>
                  <a:lnTo>
                    <a:pt x="4802" y="423"/>
                  </a:lnTo>
                  <a:lnTo>
                    <a:pt x="4803" y="420"/>
                  </a:lnTo>
                  <a:lnTo>
                    <a:pt x="4807" y="416"/>
                  </a:lnTo>
                  <a:lnTo>
                    <a:pt x="4807" y="414"/>
                  </a:lnTo>
                  <a:lnTo>
                    <a:pt x="4809" y="409"/>
                  </a:lnTo>
                  <a:lnTo>
                    <a:pt x="4811" y="403"/>
                  </a:lnTo>
                  <a:lnTo>
                    <a:pt x="4805" y="403"/>
                  </a:lnTo>
                  <a:lnTo>
                    <a:pt x="4802" y="383"/>
                  </a:lnTo>
                  <a:lnTo>
                    <a:pt x="4798" y="383"/>
                  </a:lnTo>
                  <a:lnTo>
                    <a:pt x="4798" y="367"/>
                  </a:lnTo>
                  <a:lnTo>
                    <a:pt x="4791" y="363"/>
                  </a:lnTo>
                  <a:lnTo>
                    <a:pt x="4791" y="356"/>
                  </a:lnTo>
                  <a:lnTo>
                    <a:pt x="4778" y="347"/>
                  </a:lnTo>
                  <a:close/>
                  <a:moveTo>
                    <a:pt x="2051" y="347"/>
                  </a:moveTo>
                  <a:lnTo>
                    <a:pt x="2049" y="361"/>
                  </a:lnTo>
                  <a:lnTo>
                    <a:pt x="2049" y="381"/>
                  </a:lnTo>
                  <a:lnTo>
                    <a:pt x="2049" y="403"/>
                  </a:lnTo>
                  <a:lnTo>
                    <a:pt x="2051" y="421"/>
                  </a:lnTo>
                  <a:lnTo>
                    <a:pt x="2054" y="431"/>
                  </a:lnTo>
                  <a:lnTo>
                    <a:pt x="2054" y="416"/>
                  </a:lnTo>
                  <a:lnTo>
                    <a:pt x="2054" y="396"/>
                  </a:lnTo>
                  <a:lnTo>
                    <a:pt x="2054" y="376"/>
                  </a:lnTo>
                  <a:lnTo>
                    <a:pt x="2054" y="358"/>
                  </a:lnTo>
                  <a:lnTo>
                    <a:pt x="2051" y="347"/>
                  </a:lnTo>
                  <a:close/>
                  <a:moveTo>
                    <a:pt x="1058" y="347"/>
                  </a:moveTo>
                  <a:lnTo>
                    <a:pt x="1062" y="354"/>
                  </a:lnTo>
                  <a:lnTo>
                    <a:pt x="1063" y="361"/>
                  </a:lnTo>
                  <a:lnTo>
                    <a:pt x="1067" y="369"/>
                  </a:lnTo>
                  <a:lnTo>
                    <a:pt x="1071" y="374"/>
                  </a:lnTo>
                  <a:lnTo>
                    <a:pt x="1071" y="391"/>
                  </a:lnTo>
                  <a:lnTo>
                    <a:pt x="1074" y="391"/>
                  </a:lnTo>
                  <a:lnTo>
                    <a:pt x="1076" y="403"/>
                  </a:lnTo>
                  <a:lnTo>
                    <a:pt x="1078" y="414"/>
                  </a:lnTo>
                  <a:lnTo>
                    <a:pt x="1082" y="423"/>
                  </a:lnTo>
                  <a:lnTo>
                    <a:pt x="1085" y="420"/>
                  </a:lnTo>
                  <a:lnTo>
                    <a:pt x="1087" y="416"/>
                  </a:lnTo>
                  <a:lnTo>
                    <a:pt x="1087" y="414"/>
                  </a:lnTo>
                  <a:lnTo>
                    <a:pt x="1089" y="409"/>
                  </a:lnTo>
                  <a:lnTo>
                    <a:pt x="1091" y="403"/>
                  </a:lnTo>
                  <a:lnTo>
                    <a:pt x="1085" y="403"/>
                  </a:lnTo>
                  <a:lnTo>
                    <a:pt x="1082" y="383"/>
                  </a:lnTo>
                  <a:lnTo>
                    <a:pt x="1078" y="383"/>
                  </a:lnTo>
                  <a:lnTo>
                    <a:pt x="1078" y="367"/>
                  </a:lnTo>
                  <a:lnTo>
                    <a:pt x="1071" y="363"/>
                  </a:lnTo>
                  <a:lnTo>
                    <a:pt x="1071" y="356"/>
                  </a:lnTo>
                  <a:lnTo>
                    <a:pt x="1058" y="347"/>
                  </a:lnTo>
                  <a:close/>
                  <a:moveTo>
                    <a:pt x="5002" y="343"/>
                  </a:moveTo>
                  <a:lnTo>
                    <a:pt x="4998" y="356"/>
                  </a:lnTo>
                  <a:lnTo>
                    <a:pt x="4994" y="356"/>
                  </a:lnTo>
                  <a:lnTo>
                    <a:pt x="4998" y="411"/>
                  </a:lnTo>
                  <a:lnTo>
                    <a:pt x="5002" y="411"/>
                  </a:lnTo>
                  <a:lnTo>
                    <a:pt x="5002" y="440"/>
                  </a:lnTo>
                  <a:lnTo>
                    <a:pt x="5005" y="440"/>
                  </a:lnTo>
                  <a:lnTo>
                    <a:pt x="5007" y="425"/>
                  </a:lnTo>
                  <a:lnTo>
                    <a:pt x="5007" y="407"/>
                  </a:lnTo>
                  <a:lnTo>
                    <a:pt x="5007" y="387"/>
                  </a:lnTo>
                  <a:lnTo>
                    <a:pt x="5007" y="367"/>
                  </a:lnTo>
                  <a:lnTo>
                    <a:pt x="5005" y="352"/>
                  </a:lnTo>
                  <a:lnTo>
                    <a:pt x="5002" y="343"/>
                  </a:lnTo>
                  <a:close/>
                  <a:moveTo>
                    <a:pt x="4958" y="343"/>
                  </a:moveTo>
                  <a:lnTo>
                    <a:pt x="4958" y="351"/>
                  </a:lnTo>
                  <a:lnTo>
                    <a:pt x="4951" y="356"/>
                  </a:lnTo>
                  <a:lnTo>
                    <a:pt x="4954" y="400"/>
                  </a:lnTo>
                  <a:lnTo>
                    <a:pt x="4958" y="400"/>
                  </a:lnTo>
                  <a:lnTo>
                    <a:pt x="4960" y="411"/>
                  </a:lnTo>
                  <a:lnTo>
                    <a:pt x="4958" y="421"/>
                  </a:lnTo>
                  <a:lnTo>
                    <a:pt x="4958" y="431"/>
                  </a:lnTo>
                  <a:lnTo>
                    <a:pt x="4962" y="440"/>
                  </a:lnTo>
                  <a:lnTo>
                    <a:pt x="4962" y="425"/>
                  </a:lnTo>
                  <a:lnTo>
                    <a:pt x="4963" y="407"/>
                  </a:lnTo>
                  <a:lnTo>
                    <a:pt x="4963" y="387"/>
                  </a:lnTo>
                  <a:lnTo>
                    <a:pt x="4963" y="367"/>
                  </a:lnTo>
                  <a:lnTo>
                    <a:pt x="4962" y="352"/>
                  </a:lnTo>
                  <a:lnTo>
                    <a:pt x="4958" y="343"/>
                  </a:lnTo>
                  <a:close/>
                  <a:moveTo>
                    <a:pt x="3162" y="343"/>
                  </a:moveTo>
                  <a:lnTo>
                    <a:pt x="3154" y="380"/>
                  </a:lnTo>
                  <a:lnTo>
                    <a:pt x="3151" y="380"/>
                  </a:lnTo>
                  <a:lnTo>
                    <a:pt x="3151" y="391"/>
                  </a:lnTo>
                  <a:lnTo>
                    <a:pt x="3145" y="391"/>
                  </a:lnTo>
                  <a:lnTo>
                    <a:pt x="3145" y="396"/>
                  </a:lnTo>
                  <a:lnTo>
                    <a:pt x="3151" y="396"/>
                  </a:lnTo>
                  <a:lnTo>
                    <a:pt x="3151" y="420"/>
                  </a:lnTo>
                  <a:lnTo>
                    <a:pt x="3154" y="420"/>
                  </a:lnTo>
                  <a:lnTo>
                    <a:pt x="3154" y="463"/>
                  </a:lnTo>
                  <a:lnTo>
                    <a:pt x="3158" y="463"/>
                  </a:lnTo>
                  <a:lnTo>
                    <a:pt x="3158" y="460"/>
                  </a:lnTo>
                  <a:lnTo>
                    <a:pt x="3162" y="449"/>
                  </a:lnTo>
                  <a:lnTo>
                    <a:pt x="3163" y="436"/>
                  </a:lnTo>
                  <a:lnTo>
                    <a:pt x="3162" y="418"/>
                  </a:lnTo>
                  <a:lnTo>
                    <a:pt x="3162" y="401"/>
                  </a:lnTo>
                  <a:lnTo>
                    <a:pt x="3160" y="385"/>
                  </a:lnTo>
                  <a:lnTo>
                    <a:pt x="3162" y="371"/>
                  </a:lnTo>
                  <a:lnTo>
                    <a:pt x="3165" y="371"/>
                  </a:lnTo>
                  <a:lnTo>
                    <a:pt x="3165" y="343"/>
                  </a:lnTo>
                  <a:lnTo>
                    <a:pt x="3162" y="343"/>
                  </a:lnTo>
                  <a:close/>
                  <a:moveTo>
                    <a:pt x="1282" y="343"/>
                  </a:moveTo>
                  <a:lnTo>
                    <a:pt x="1278" y="356"/>
                  </a:lnTo>
                  <a:lnTo>
                    <a:pt x="1274" y="356"/>
                  </a:lnTo>
                  <a:lnTo>
                    <a:pt x="1278" y="411"/>
                  </a:lnTo>
                  <a:lnTo>
                    <a:pt x="1282" y="411"/>
                  </a:lnTo>
                  <a:lnTo>
                    <a:pt x="1282" y="440"/>
                  </a:lnTo>
                  <a:lnTo>
                    <a:pt x="1285" y="440"/>
                  </a:lnTo>
                  <a:lnTo>
                    <a:pt x="1287" y="425"/>
                  </a:lnTo>
                  <a:lnTo>
                    <a:pt x="1287" y="407"/>
                  </a:lnTo>
                  <a:lnTo>
                    <a:pt x="1287" y="387"/>
                  </a:lnTo>
                  <a:lnTo>
                    <a:pt x="1287" y="367"/>
                  </a:lnTo>
                  <a:lnTo>
                    <a:pt x="1285" y="352"/>
                  </a:lnTo>
                  <a:lnTo>
                    <a:pt x="1282" y="343"/>
                  </a:lnTo>
                  <a:close/>
                  <a:moveTo>
                    <a:pt x="1238" y="343"/>
                  </a:moveTo>
                  <a:lnTo>
                    <a:pt x="1238" y="351"/>
                  </a:lnTo>
                  <a:lnTo>
                    <a:pt x="1231" y="356"/>
                  </a:lnTo>
                  <a:lnTo>
                    <a:pt x="1234" y="400"/>
                  </a:lnTo>
                  <a:lnTo>
                    <a:pt x="1238" y="400"/>
                  </a:lnTo>
                  <a:lnTo>
                    <a:pt x="1240" y="411"/>
                  </a:lnTo>
                  <a:lnTo>
                    <a:pt x="1238" y="421"/>
                  </a:lnTo>
                  <a:lnTo>
                    <a:pt x="1238" y="431"/>
                  </a:lnTo>
                  <a:lnTo>
                    <a:pt x="1242" y="440"/>
                  </a:lnTo>
                  <a:lnTo>
                    <a:pt x="1242" y="425"/>
                  </a:lnTo>
                  <a:lnTo>
                    <a:pt x="1243" y="407"/>
                  </a:lnTo>
                  <a:lnTo>
                    <a:pt x="1243" y="387"/>
                  </a:lnTo>
                  <a:lnTo>
                    <a:pt x="1243" y="367"/>
                  </a:lnTo>
                  <a:lnTo>
                    <a:pt x="1242" y="352"/>
                  </a:lnTo>
                  <a:lnTo>
                    <a:pt x="1238" y="343"/>
                  </a:lnTo>
                  <a:close/>
                  <a:moveTo>
                    <a:pt x="3911" y="340"/>
                  </a:moveTo>
                  <a:lnTo>
                    <a:pt x="3909" y="351"/>
                  </a:lnTo>
                  <a:lnTo>
                    <a:pt x="3909" y="363"/>
                  </a:lnTo>
                  <a:lnTo>
                    <a:pt x="3911" y="374"/>
                  </a:lnTo>
                  <a:lnTo>
                    <a:pt x="3914" y="383"/>
                  </a:lnTo>
                  <a:lnTo>
                    <a:pt x="3914" y="367"/>
                  </a:lnTo>
                  <a:lnTo>
                    <a:pt x="3914" y="352"/>
                  </a:lnTo>
                  <a:lnTo>
                    <a:pt x="3918" y="340"/>
                  </a:lnTo>
                  <a:lnTo>
                    <a:pt x="3911" y="340"/>
                  </a:lnTo>
                  <a:close/>
                  <a:moveTo>
                    <a:pt x="3671" y="340"/>
                  </a:moveTo>
                  <a:lnTo>
                    <a:pt x="3671" y="343"/>
                  </a:lnTo>
                  <a:lnTo>
                    <a:pt x="3673" y="351"/>
                  </a:lnTo>
                  <a:lnTo>
                    <a:pt x="3673" y="361"/>
                  </a:lnTo>
                  <a:lnTo>
                    <a:pt x="3673" y="372"/>
                  </a:lnTo>
                  <a:lnTo>
                    <a:pt x="3674" y="383"/>
                  </a:lnTo>
                  <a:lnTo>
                    <a:pt x="3678" y="383"/>
                  </a:lnTo>
                  <a:lnTo>
                    <a:pt x="3678" y="451"/>
                  </a:lnTo>
                  <a:lnTo>
                    <a:pt x="3682" y="451"/>
                  </a:lnTo>
                  <a:lnTo>
                    <a:pt x="3678" y="463"/>
                  </a:lnTo>
                  <a:lnTo>
                    <a:pt x="3685" y="463"/>
                  </a:lnTo>
                  <a:lnTo>
                    <a:pt x="3694" y="340"/>
                  </a:lnTo>
                  <a:lnTo>
                    <a:pt x="3671" y="340"/>
                  </a:lnTo>
                  <a:close/>
                  <a:moveTo>
                    <a:pt x="2638" y="340"/>
                  </a:moveTo>
                  <a:lnTo>
                    <a:pt x="2642" y="380"/>
                  </a:lnTo>
                  <a:lnTo>
                    <a:pt x="2645" y="380"/>
                  </a:lnTo>
                  <a:lnTo>
                    <a:pt x="2645" y="360"/>
                  </a:lnTo>
                  <a:lnTo>
                    <a:pt x="2642" y="360"/>
                  </a:lnTo>
                  <a:lnTo>
                    <a:pt x="2643" y="354"/>
                  </a:lnTo>
                  <a:lnTo>
                    <a:pt x="2645" y="351"/>
                  </a:lnTo>
                  <a:lnTo>
                    <a:pt x="2645" y="349"/>
                  </a:lnTo>
                  <a:lnTo>
                    <a:pt x="2643" y="345"/>
                  </a:lnTo>
                  <a:lnTo>
                    <a:pt x="2642" y="343"/>
                  </a:lnTo>
                  <a:lnTo>
                    <a:pt x="2638" y="340"/>
                  </a:lnTo>
                  <a:close/>
                  <a:moveTo>
                    <a:pt x="2311" y="340"/>
                  </a:moveTo>
                  <a:lnTo>
                    <a:pt x="2311" y="356"/>
                  </a:lnTo>
                  <a:lnTo>
                    <a:pt x="2314" y="356"/>
                  </a:lnTo>
                  <a:lnTo>
                    <a:pt x="2314" y="340"/>
                  </a:lnTo>
                  <a:lnTo>
                    <a:pt x="2311" y="340"/>
                  </a:lnTo>
                  <a:close/>
                  <a:moveTo>
                    <a:pt x="191" y="340"/>
                  </a:moveTo>
                  <a:lnTo>
                    <a:pt x="189" y="351"/>
                  </a:lnTo>
                  <a:lnTo>
                    <a:pt x="189" y="363"/>
                  </a:lnTo>
                  <a:lnTo>
                    <a:pt x="191" y="374"/>
                  </a:lnTo>
                  <a:lnTo>
                    <a:pt x="194" y="383"/>
                  </a:lnTo>
                  <a:lnTo>
                    <a:pt x="194" y="367"/>
                  </a:lnTo>
                  <a:lnTo>
                    <a:pt x="194" y="352"/>
                  </a:lnTo>
                  <a:lnTo>
                    <a:pt x="198" y="340"/>
                  </a:lnTo>
                  <a:lnTo>
                    <a:pt x="191" y="340"/>
                  </a:lnTo>
                  <a:close/>
                  <a:moveTo>
                    <a:pt x="62" y="331"/>
                  </a:moveTo>
                  <a:lnTo>
                    <a:pt x="62" y="356"/>
                  </a:lnTo>
                  <a:lnTo>
                    <a:pt x="65" y="356"/>
                  </a:lnTo>
                  <a:lnTo>
                    <a:pt x="65" y="331"/>
                  </a:lnTo>
                  <a:lnTo>
                    <a:pt x="62" y="331"/>
                  </a:lnTo>
                  <a:close/>
                  <a:moveTo>
                    <a:pt x="4594" y="327"/>
                  </a:moveTo>
                  <a:lnTo>
                    <a:pt x="4594" y="351"/>
                  </a:lnTo>
                  <a:lnTo>
                    <a:pt x="4598" y="351"/>
                  </a:lnTo>
                  <a:lnTo>
                    <a:pt x="4598" y="327"/>
                  </a:lnTo>
                  <a:lnTo>
                    <a:pt x="4594" y="327"/>
                  </a:lnTo>
                  <a:close/>
                  <a:moveTo>
                    <a:pt x="4551" y="327"/>
                  </a:moveTo>
                  <a:lnTo>
                    <a:pt x="4551" y="338"/>
                  </a:lnTo>
                  <a:lnTo>
                    <a:pt x="4554" y="351"/>
                  </a:lnTo>
                  <a:lnTo>
                    <a:pt x="4558" y="360"/>
                  </a:lnTo>
                  <a:lnTo>
                    <a:pt x="4558" y="345"/>
                  </a:lnTo>
                  <a:lnTo>
                    <a:pt x="4556" y="334"/>
                  </a:lnTo>
                  <a:lnTo>
                    <a:pt x="4551" y="327"/>
                  </a:lnTo>
                  <a:close/>
                  <a:moveTo>
                    <a:pt x="3251" y="327"/>
                  </a:moveTo>
                  <a:lnTo>
                    <a:pt x="3249" y="340"/>
                  </a:lnTo>
                  <a:lnTo>
                    <a:pt x="3249" y="356"/>
                  </a:lnTo>
                  <a:lnTo>
                    <a:pt x="3251" y="369"/>
                  </a:lnTo>
                  <a:lnTo>
                    <a:pt x="3254" y="380"/>
                  </a:lnTo>
                  <a:lnTo>
                    <a:pt x="3254" y="365"/>
                  </a:lnTo>
                  <a:lnTo>
                    <a:pt x="3254" y="351"/>
                  </a:lnTo>
                  <a:lnTo>
                    <a:pt x="3254" y="336"/>
                  </a:lnTo>
                  <a:lnTo>
                    <a:pt x="3251" y="327"/>
                  </a:lnTo>
                  <a:close/>
                  <a:moveTo>
                    <a:pt x="874" y="327"/>
                  </a:moveTo>
                  <a:lnTo>
                    <a:pt x="874" y="351"/>
                  </a:lnTo>
                  <a:lnTo>
                    <a:pt x="878" y="351"/>
                  </a:lnTo>
                  <a:lnTo>
                    <a:pt x="878" y="327"/>
                  </a:lnTo>
                  <a:lnTo>
                    <a:pt x="874" y="327"/>
                  </a:lnTo>
                  <a:close/>
                  <a:moveTo>
                    <a:pt x="831" y="327"/>
                  </a:moveTo>
                  <a:lnTo>
                    <a:pt x="831" y="338"/>
                  </a:lnTo>
                  <a:lnTo>
                    <a:pt x="834" y="351"/>
                  </a:lnTo>
                  <a:lnTo>
                    <a:pt x="838" y="360"/>
                  </a:lnTo>
                  <a:lnTo>
                    <a:pt x="838" y="345"/>
                  </a:lnTo>
                  <a:lnTo>
                    <a:pt x="836" y="334"/>
                  </a:lnTo>
                  <a:lnTo>
                    <a:pt x="831" y="327"/>
                  </a:lnTo>
                  <a:close/>
                  <a:moveTo>
                    <a:pt x="5445" y="314"/>
                  </a:moveTo>
                  <a:lnTo>
                    <a:pt x="5445" y="327"/>
                  </a:lnTo>
                  <a:lnTo>
                    <a:pt x="5445" y="345"/>
                  </a:lnTo>
                  <a:lnTo>
                    <a:pt x="5445" y="363"/>
                  </a:lnTo>
                  <a:lnTo>
                    <a:pt x="5445" y="380"/>
                  </a:lnTo>
                  <a:lnTo>
                    <a:pt x="5447" y="394"/>
                  </a:lnTo>
                  <a:lnTo>
                    <a:pt x="5451" y="403"/>
                  </a:lnTo>
                  <a:lnTo>
                    <a:pt x="5451" y="391"/>
                  </a:lnTo>
                  <a:lnTo>
                    <a:pt x="5451" y="374"/>
                  </a:lnTo>
                  <a:lnTo>
                    <a:pt x="5451" y="356"/>
                  </a:lnTo>
                  <a:lnTo>
                    <a:pt x="5451" y="338"/>
                  </a:lnTo>
                  <a:lnTo>
                    <a:pt x="5449" y="323"/>
                  </a:lnTo>
                  <a:lnTo>
                    <a:pt x="5445" y="314"/>
                  </a:lnTo>
                  <a:close/>
                  <a:moveTo>
                    <a:pt x="3914" y="314"/>
                  </a:moveTo>
                  <a:lnTo>
                    <a:pt x="3914" y="334"/>
                  </a:lnTo>
                  <a:lnTo>
                    <a:pt x="3918" y="334"/>
                  </a:lnTo>
                  <a:lnTo>
                    <a:pt x="3918" y="314"/>
                  </a:lnTo>
                  <a:lnTo>
                    <a:pt x="3914" y="314"/>
                  </a:lnTo>
                  <a:close/>
                  <a:moveTo>
                    <a:pt x="1725" y="314"/>
                  </a:moveTo>
                  <a:lnTo>
                    <a:pt x="1725" y="327"/>
                  </a:lnTo>
                  <a:lnTo>
                    <a:pt x="1725" y="345"/>
                  </a:lnTo>
                  <a:lnTo>
                    <a:pt x="1725" y="363"/>
                  </a:lnTo>
                  <a:lnTo>
                    <a:pt x="1725" y="380"/>
                  </a:lnTo>
                  <a:lnTo>
                    <a:pt x="1727" y="394"/>
                  </a:lnTo>
                  <a:lnTo>
                    <a:pt x="1731" y="403"/>
                  </a:lnTo>
                  <a:lnTo>
                    <a:pt x="1731" y="391"/>
                  </a:lnTo>
                  <a:lnTo>
                    <a:pt x="1731" y="374"/>
                  </a:lnTo>
                  <a:lnTo>
                    <a:pt x="1731" y="356"/>
                  </a:lnTo>
                  <a:lnTo>
                    <a:pt x="1731" y="338"/>
                  </a:lnTo>
                  <a:lnTo>
                    <a:pt x="1729" y="323"/>
                  </a:lnTo>
                  <a:lnTo>
                    <a:pt x="1725" y="314"/>
                  </a:lnTo>
                  <a:close/>
                  <a:moveTo>
                    <a:pt x="194" y="314"/>
                  </a:moveTo>
                  <a:lnTo>
                    <a:pt x="194" y="334"/>
                  </a:lnTo>
                  <a:lnTo>
                    <a:pt x="198" y="334"/>
                  </a:lnTo>
                  <a:lnTo>
                    <a:pt x="198" y="314"/>
                  </a:lnTo>
                  <a:lnTo>
                    <a:pt x="194" y="314"/>
                  </a:lnTo>
                  <a:close/>
                  <a:moveTo>
                    <a:pt x="4598" y="311"/>
                  </a:moveTo>
                  <a:lnTo>
                    <a:pt x="4598" y="323"/>
                  </a:lnTo>
                  <a:lnTo>
                    <a:pt x="4602" y="323"/>
                  </a:lnTo>
                  <a:lnTo>
                    <a:pt x="4602" y="311"/>
                  </a:lnTo>
                  <a:lnTo>
                    <a:pt x="4598" y="311"/>
                  </a:lnTo>
                  <a:close/>
                  <a:moveTo>
                    <a:pt x="4142" y="311"/>
                  </a:moveTo>
                  <a:lnTo>
                    <a:pt x="4142" y="334"/>
                  </a:lnTo>
                  <a:lnTo>
                    <a:pt x="4145" y="334"/>
                  </a:lnTo>
                  <a:lnTo>
                    <a:pt x="4145" y="311"/>
                  </a:lnTo>
                  <a:lnTo>
                    <a:pt x="4142" y="311"/>
                  </a:lnTo>
                  <a:close/>
                  <a:moveTo>
                    <a:pt x="878" y="311"/>
                  </a:moveTo>
                  <a:lnTo>
                    <a:pt x="878" y="323"/>
                  </a:lnTo>
                  <a:lnTo>
                    <a:pt x="882" y="323"/>
                  </a:lnTo>
                  <a:lnTo>
                    <a:pt x="882" y="311"/>
                  </a:lnTo>
                  <a:lnTo>
                    <a:pt x="878" y="311"/>
                  </a:lnTo>
                  <a:close/>
                  <a:moveTo>
                    <a:pt x="422" y="311"/>
                  </a:moveTo>
                  <a:lnTo>
                    <a:pt x="422" y="334"/>
                  </a:lnTo>
                  <a:lnTo>
                    <a:pt x="425" y="334"/>
                  </a:lnTo>
                  <a:lnTo>
                    <a:pt x="425" y="311"/>
                  </a:lnTo>
                  <a:lnTo>
                    <a:pt x="422" y="311"/>
                  </a:lnTo>
                  <a:close/>
                  <a:moveTo>
                    <a:pt x="4891" y="307"/>
                  </a:moveTo>
                  <a:lnTo>
                    <a:pt x="4891" y="314"/>
                  </a:lnTo>
                  <a:lnTo>
                    <a:pt x="4894" y="314"/>
                  </a:lnTo>
                  <a:lnTo>
                    <a:pt x="4894" y="307"/>
                  </a:lnTo>
                  <a:lnTo>
                    <a:pt x="4891" y="307"/>
                  </a:lnTo>
                  <a:close/>
                  <a:moveTo>
                    <a:pt x="4374" y="307"/>
                  </a:moveTo>
                  <a:lnTo>
                    <a:pt x="4374" y="320"/>
                  </a:lnTo>
                  <a:lnTo>
                    <a:pt x="4373" y="332"/>
                  </a:lnTo>
                  <a:lnTo>
                    <a:pt x="4374" y="343"/>
                  </a:lnTo>
                  <a:lnTo>
                    <a:pt x="4378" y="351"/>
                  </a:lnTo>
                  <a:lnTo>
                    <a:pt x="4378" y="340"/>
                  </a:lnTo>
                  <a:lnTo>
                    <a:pt x="4378" y="327"/>
                  </a:lnTo>
                  <a:lnTo>
                    <a:pt x="4378" y="316"/>
                  </a:lnTo>
                  <a:lnTo>
                    <a:pt x="4374" y="307"/>
                  </a:lnTo>
                  <a:close/>
                  <a:moveTo>
                    <a:pt x="3491" y="307"/>
                  </a:moveTo>
                  <a:lnTo>
                    <a:pt x="3489" y="320"/>
                  </a:lnTo>
                  <a:lnTo>
                    <a:pt x="3491" y="334"/>
                  </a:lnTo>
                  <a:lnTo>
                    <a:pt x="3494" y="343"/>
                  </a:lnTo>
                  <a:lnTo>
                    <a:pt x="3494" y="331"/>
                  </a:lnTo>
                  <a:lnTo>
                    <a:pt x="3494" y="316"/>
                  </a:lnTo>
                  <a:lnTo>
                    <a:pt x="3491" y="307"/>
                  </a:lnTo>
                  <a:close/>
                  <a:moveTo>
                    <a:pt x="3334" y="307"/>
                  </a:moveTo>
                  <a:lnTo>
                    <a:pt x="3333" y="334"/>
                  </a:lnTo>
                  <a:lnTo>
                    <a:pt x="3331" y="363"/>
                  </a:lnTo>
                  <a:lnTo>
                    <a:pt x="3331" y="392"/>
                  </a:lnTo>
                  <a:lnTo>
                    <a:pt x="3334" y="420"/>
                  </a:lnTo>
                  <a:lnTo>
                    <a:pt x="3334" y="432"/>
                  </a:lnTo>
                  <a:lnTo>
                    <a:pt x="3334" y="445"/>
                  </a:lnTo>
                  <a:lnTo>
                    <a:pt x="3338" y="456"/>
                  </a:lnTo>
                  <a:lnTo>
                    <a:pt x="3338" y="431"/>
                  </a:lnTo>
                  <a:lnTo>
                    <a:pt x="3342" y="431"/>
                  </a:lnTo>
                  <a:lnTo>
                    <a:pt x="3342" y="427"/>
                  </a:lnTo>
                  <a:lnTo>
                    <a:pt x="3338" y="427"/>
                  </a:lnTo>
                  <a:lnTo>
                    <a:pt x="3342" y="411"/>
                  </a:lnTo>
                  <a:lnTo>
                    <a:pt x="3338" y="411"/>
                  </a:lnTo>
                  <a:lnTo>
                    <a:pt x="3338" y="343"/>
                  </a:lnTo>
                  <a:lnTo>
                    <a:pt x="3338" y="329"/>
                  </a:lnTo>
                  <a:lnTo>
                    <a:pt x="3338" y="316"/>
                  </a:lnTo>
                  <a:lnTo>
                    <a:pt x="3334" y="307"/>
                  </a:lnTo>
                  <a:close/>
                  <a:moveTo>
                    <a:pt x="2454" y="307"/>
                  </a:moveTo>
                  <a:lnTo>
                    <a:pt x="2454" y="334"/>
                  </a:lnTo>
                  <a:lnTo>
                    <a:pt x="2458" y="334"/>
                  </a:lnTo>
                  <a:lnTo>
                    <a:pt x="2458" y="307"/>
                  </a:lnTo>
                  <a:lnTo>
                    <a:pt x="2454" y="307"/>
                  </a:lnTo>
                  <a:close/>
                  <a:moveTo>
                    <a:pt x="1171" y="307"/>
                  </a:moveTo>
                  <a:lnTo>
                    <a:pt x="1171" y="314"/>
                  </a:lnTo>
                  <a:lnTo>
                    <a:pt x="1174" y="314"/>
                  </a:lnTo>
                  <a:lnTo>
                    <a:pt x="1174" y="307"/>
                  </a:lnTo>
                  <a:lnTo>
                    <a:pt x="1171" y="307"/>
                  </a:lnTo>
                  <a:close/>
                  <a:moveTo>
                    <a:pt x="654" y="307"/>
                  </a:moveTo>
                  <a:lnTo>
                    <a:pt x="654" y="320"/>
                  </a:lnTo>
                  <a:lnTo>
                    <a:pt x="653" y="332"/>
                  </a:lnTo>
                  <a:lnTo>
                    <a:pt x="654" y="343"/>
                  </a:lnTo>
                  <a:lnTo>
                    <a:pt x="658" y="351"/>
                  </a:lnTo>
                  <a:lnTo>
                    <a:pt x="658" y="340"/>
                  </a:lnTo>
                  <a:lnTo>
                    <a:pt x="658" y="327"/>
                  </a:lnTo>
                  <a:lnTo>
                    <a:pt x="658" y="316"/>
                  </a:lnTo>
                  <a:lnTo>
                    <a:pt x="654" y="307"/>
                  </a:lnTo>
                  <a:close/>
                  <a:moveTo>
                    <a:pt x="5245" y="303"/>
                  </a:moveTo>
                  <a:lnTo>
                    <a:pt x="5245" y="363"/>
                  </a:lnTo>
                  <a:lnTo>
                    <a:pt x="5251" y="363"/>
                  </a:lnTo>
                  <a:lnTo>
                    <a:pt x="5251" y="367"/>
                  </a:lnTo>
                  <a:lnTo>
                    <a:pt x="5245" y="367"/>
                  </a:lnTo>
                  <a:lnTo>
                    <a:pt x="5245" y="380"/>
                  </a:lnTo>
                  <a:lnTo>
                    <a:pt x="5247" y="394"/>
                  </a:lnTo>
                  <a:lnTo>
                    <a:pt x="5251" y="403"/>
                  </a:lnTo>
                  <a:lnTo>
                    <a:pt x="5251" y="416"/>
                  </a:lnTo>
                  <a:lnTo>
                    <a:pt x="5251" y="429"/>
                  </a:lnTo>
                  <a:lnTo>
                    <a:pt x="5254" y="440"/>
                  </a:lnTo>
                  <a:lnTo>
                    <a:pt x="5254" y="414"/>
                  </a:lnTo>
                  <a:lnTo>
                    <a:pt x="5254" y="387"/>
                  </a:lnTo>
                  <a:lnTo>
                    <a:pt x="5254" y="361"/>
                  </a:lnTo>
                  <a:lnTo>
                    <a:pt x="5251" y="340"/>
                  </a:lnTo>
                  <a:lnTo>
                    <a:pt x="5249" y="325"/>
                  </a:lnTo>
                  <a:lnTo>
                    <a:pt x="5249" y="312"/>
                  </a:lnTo>
                  <a:lnTo>
                    <a:pt x="5245" y="303"/>
                  </a:lnTo>
                  <a:close/>
                  <a:moveTo>
                    <a:pt x="1525" y="303"/>
                  </a:moveTo>
                  <a:lnTo>
                    <a:pt x="1525" y="363"/>
                  </a:lnTo>
                  <a:lnTo>
                    <a:pt x="1531" y="363"/>
                  </a:lnTo>
                  <a:lnTo>
                    <a:pt x="1531" y="367"/>
                  </a:lnTo>
                  <a:lnTo>
                    <a:pt x="1525" y="367"/>
                  </a:lnTo>
                  <a:lnTo>
                    <a:pt x="1525" y="380"/>
                  </a:lnTo>
                  <a:lnTo>
                    <a:pt x="1527" y="394"/>
                  </a:lnTo>
                  <a:lnTo>
                    <a:pt x="1531" y="403"/>
                  </a:lnTo>
                  <a:lnTo>
                    <a:pt x="1531" y="416"/>
                  </a:lnTo>
                  <a:lnTo>
                    <a:pt x="1531" y="429"/>
                  </a:lnTo>
                  <a:lnTo>
                    <a:pt x="1534" y="440"/>
                  </a:lnTo>
                  <a:lnTo>
                    <a:pt x="1534" y="414"/>
                  </a:lnTo>
                  <a:lnTo>
                    <a:pt x="1534" y="387"/>
                  </a:lnTo>
                  <a:lnTo>
                    <a:pt x="1534" y="361"/>
                  </a:lnTo>
                  <a:lnTo>
                    <a:pt x="1531" y="340"/>
                  </a:lnTo>
                  <a:lnTo>
                    <a:pt x="1529" y="325"/>
                  </a:lnTo>
                  <a:lnTo>
                    <a:pt x="1529" y="312"/>
                  </a:lnTo>
                  <a:lnTo>
                    <a:pt x="1525" y="303"/>
                  </a:lnTo>
                  <a:close/>
                  <a:moveTo>
                    <a:pt x="5791" y="300"/>
                  </a:moveTo>
                  <a:lnTo>
                    <a:pt x="5791" y="307"/>
                  </a:lnTo>
                  <a:lnTo>
                    <a:pt x="5794" y="307"/>
                  </a:lnTo>
                  <a:lnTo>
                    <a:pt x="5794" y="300"/>
                  </a:lnTo>
                  <a:lnTo>
                    <a:pt x="5791" y="300"/>
                  </a:lnTo>
                  <a:close/>
                  <a:moveTo>
                    <a:pt x="4682" y="300"/>
                  </a:moveTo>
                  <a:lnTo>
                    <a:pt x="4694" y="374"/>
                  </a:lnTo>
                  <a:lnTo>
                    <a:pt x="4694" y="389"/>
                  </a:lnTo>
                  <a:lnTo>
                    <a:pt x="4694" y="401"/>
                  </a:lnTo>
                  <a:lnTo>
                    <a:pt x="4698" y="411"/>
                  </a:lnTo>
                  <a:lnTo>
                    <a:pt x="4698" y="340"/>
                  </a:lnTo>
                  <a:lnTo>
                    <a:pt x="4691" y="334"/>
                  </a:lnTo>
                  <a:lnTo>
                    <a:pt x="4691" y="327"/>
                  </a:lnTo>
                  <a:lnTo>
                    <a:pt x="4698" y="327"/>
                  </a:lnTo>
                  <a:lnTo>
                    <a:pt x="4698" y="311"/>
                  </a:lnTo>
                  <a:lnTo>
                    <a:pt x="4694" y="311"/>
                  </a:lnTo>
                  <a:lnTo>
                    <a:pt x="4694" y="307"/>
                  </a:lnTo>
                  <a:lnTo>
                    <a:pt x="4698" y="307"/>
                  </a:lnTo>
                  <a:lnTo>
                    <a:pt x="4698" y="300"/>
                  </a:lnTo>
                  <a:lnTo>
                    <a:pt x="4682" y="300"/>
                  </a:lnTo>
                  <a:close/>
                  <a:moveTo>
                    <a:pt x="2071" y="300"/>
                  </a:moveTo>
                  <a:lnTo>
                    <a:pt x="2071" y="307"/>
                  </a:lnTo>
                  <a:lnTo>
                    <a:pt x="2074" y="307"/>
                  </a:lnTo>
                  <a:lnTo>
                    <a:pt x="2074" y="300"/>
                  </a:lnTo>
                  <a:lnTo>
                    <a:pt x="2071" y="300"/>
                  </a:lnTo>
                  <a:close/>
                  <a:moveTo>
                    <a:pt x="962" y="300"/>
                  </a:moveTo>
                  <a:lnTo>
                    <a:pt x="974" y="374"/>
                  </a:lnTo>
                  <a:lnTo>
                    <a:pt x="974" y="389"/>
                  </a:lnTo>
                  <a:lnTo>
                    <a:pt x="974" y="401"/>
                  </a:lnTo>
                  <a:lnTo>
                    <a:pt x="978" y="411"/>
                  </a:lnTo>
                  <a:lnTo>
                    <a:pt x="978" y="340"/>
                  </a:lnTo>
                  <a:lnTo>
                    <a:pt x="971" y="334"/>
                  </a:lnTo>
                  <a:lnTo>
                    <a:pt x="971" y="327"/>
                  </a:lnTo>
                  <a:lnTo>
                    <a:pt x="978" y="327"/>
                  </a:lnTo>
                  <a:lnTo>
                    <a:pt x="978" y="311"/>
                  </a:lnTo>
                  <a:lnTo>
                    <a:pt x="974" y="311"/>
                  </a:lnTo>
                  <a:lnTo>
                    <a:pt x="974" y="307"/>
                  </a:lnTo>
                  <a:lnTo>
                    <a:pt x="978" y="307"/>
                  </a:lnTo>
                  <a:lnTo>
                    <a:pt x="978" y="300"/>
                  </a:lnTo>
                  <a:lnTo>
                    <a:pt x="962" y="300"/>
                  </a:lnTo>
                  <a:close/>
                  <a:moveTo>
                    <a:pt x="5378" y="296"/>
                  </a:moveTo>
                  <a:lnTo>
                    <a:pt x="5378" y="311"/>
                  </a:lnTo>
                  <a:lnTo>
                    <a:pt x="5378" y="325"/>
                  </a:lnTo>
                  <a:lnTo>
                    <a:pt x="5382" y="334"/>
                  </a:lnTo>
                  <a:lnTo>
                    <a:pt x="5383" y="320"/>
                  </a:lnTo>
                  <a:lnTo>
                    <a:pt x="5382" y="305"/>
                  </a:lnTo>
                  <a:lnTo>
                    <a:pt x="5378" y="296"/>
                  </a:lnTo>
                  <a:close/>
                  <a:moveTo>
                    <a:pt x="3038" y="296"/>
                  </a:moveTo>
                  <a:lnTo>
                    <a:pt x="3022" y="298"/>
                  </a:lnTo>
                  <a:lnTo>
                    <a:pt x="3002" y="300"/>
                  </a:lnTo>
                  <a:lnTo>
                    <a:pt x="2998" y="316"/>
                  </a:lnTo>
                  <a:lnTo>
                    <a:pt x="2996" y="336"/>
                  </a:lnTo>
                  <a:lnTo>
                    <a:pt x="2996" y="358"/>
                  </a:lnTo>
                  <a:lnTo>
                    <a:pt x="2998" y="380"/>
                  </a:lnTo>
                  <a:lnTo>
                    <a:pt x="3002" y="380"/>
                  </a:lnTo>
                  <a:lnTo>
                    <a:pt x="3002" y="391"/>
                  </a:lnTo>
                  <a:lnTo>
                    <a:pt x="3005" y="391"/>
                  </a:lnTo>
                  <a:lnTo>
                    <a:pt x="3014" y="331"/>
                  </a:lnTo>
                  <a:lnTo>
                    <a:pt x="3025" y="331"/>
                  </a:lnTo>
                  <a:lnTo>
                    <a:pt x="3023" y="343"/>
                  </a:lnTo>
                  <a:lnTo>
                    <a:pt x="3022" y="358"/>
                  </a:lnTo>
                  <a:lnTo>
                    <a:pt x="3022" y="372"/>
                  </a:lnTo>
                  <a:lnTo>
                    <a:pt x="3025" y="383"/>
                  </a:lnTo>
                  <a:lnTo>
                    <a:pt x="3027" y="351"/>
                  </a:lnTo>
                  <a:lnTo>
                    <a:pt x="3033" y="321"/>
                  </a:lnTo>
                  <a:lnTo>
                    <a:pt x="3038" y="296"/>
                  </a:lnTo>
                  <a:close/>
                  <a:moveTo>
                    <a:pt x="1658" y="296"/>
                  </a:moveTo>
                  <a:lnTo>
                    <a:pt x="1658" y="311"/>
                  </a:lnTo>
                  <a:lnTo>
                    <a:pt x="1658" y="325"/>
                  </a:lnTo>
                  <a:lnTo>
                    <a:pt x="1662" y="334"/>
                  </a:lnTo>
                  <a:lnTo>
                    <a:pt x="1663" y="320"/>
                  </a:lnTo>
                  <a:lnTo>
                    <a:pt x="1662" y="305"/>
                  </a:lnTo>
                  <a:lnTo>
                    <a:pt x="1658" y="296"/>
                  </a:lnTo>
                  <a:close/>
                  <a:moveTo>
                    <a:pt x="2902" y="283"/>
                  </a:moveTo>
                  <a:lnTo>
                    <a:pt x="2894" y="360"/>
                  </a:lnTo>
                  <a:lnTo>
                    <a:pt x="2898" y="360"/>
                  </a:lnTo>
                  <a:lnTo>
                    <a:pt x="2898" y="356"/>
                  </a:lnTo>
                  <a:lnTo>
                    <a:pt x="2902" y="349"/>
                  </a:lnTo>
                  <a:lnTo>
                    <a:pt x="2903" y="336"/>
                  </a:lnTo>
                  <a:lnTo>
                    <a:pt x="2905" y="320"/>
                  </a:lnTo>
                  <a:lnTo>
                    <a:pt x="2905" y="303"/>
                  </a:lnTo>
                  <a:lnTo>
                    <a:pt x="2905" y="291"/>
                  </a:lnTo>
                  <a:lnTo>
                    <a:pt x="2902" y="283"/>
                  </a:lnTo>
                  <a:close/>
                  <a:moveTo>
                    <a:pt x="5785" y="280"/>
                  </a:moveTo>
                  <a:lnTo>
                    <a:pt x="5785" y="287"/>
                  </a:lnTo>
                  <a:lnTo>
                    <a:pt x="5791" y="287"/>
                  </a:lnTo>
                  <a:lnTo>
                    <a:pt x="5791" y="280"/>
                  </a:lnTo>
                  <a:lnTo>
                    <a:pt x="5785" y="280"/>
                  </a:lnTo>
                  <a:close/>
                  <a:moveTo>
                    <a:pt x="2065" y="280"/>
                  </a:moveTo>
                  <a:lnTo>
                    <a:pt x="2065" y="287"/>
                  </a:lnTo>
                  <a:lnTo>
                    <a:pt x="2071" y="287"/>
                  </a:lnTo>
                  <a:lnTo>
                    <a:pt x="2071" y="280"/>
                  </a:lnTo>
                  <a:lnTo>
                    <a:pt x="2065" y="280"/>
                  </a:lnTo>
                  <a:close/>
                  <a:moveTo>
                    <a:pt x="3831" y="274"/>
                  </a:moveTo>
                  <a:lnTo>
                    <a:pt x="3831" y="343"/>
                  </a:lnTo>
                  <a:lnTo>
                    <a:pt x="3834" y="343"/>
                  </a:lnTo>
                  <a:lnTo>
                    <a:pt x="3834" y="356"/>
                  </a:lnTo>
                  <a:lnTo>
                    <a:pt x="3838" y="356"/>
                  </a:lnTo>
                  <a:lnTo>
                    <a:pt x="3838" y="374"/>
                  </a:lnTo>
                  <a:lnTo>
                    <a:pt x="3842" y="374"/>
                  </a:lnTo>
                  <a:lnTo>
                    <a:pt x="3842" y="400"/>
                  </a:lnTo>
                  <a:lnTo>
                    <a:pt x="3845" y="400"/>
                  </a:lnTo>
                  <a:lnTo>
                    <a:pt x="3847" y="378"/>
                  </a:lnTo>
                  <a:lnTo>
                    <a:pt x="3845" y="354"/>
                  </a:lnTo>
                  <a:lnTo>
                    <a:pt x="3845" y="329"/>
                  </a:lnTo>
                  <a:lnTo>
                    <a:pt x="3842" y="307"/>
                  </a:lnTo>
                  <a:lnTo>
                    <a:pt x="3838" y="287"/>
                  </a:lnTo>
                  <a:lnTo>
                    <a:pt x="3831" y="274"/>
                  </a:lnTo>
                  <a:close/>
                  <a:moveTo>
                    <a:pt x="3342" y="274"/>
                  </a:moveTo>
                  <a:lnTo>
                    <a:pt x="3343" y="283"/>
                  </a:lnTo>
                  <a:lnTo>
                    <a:pt x="3345" y="298"/>
                  </a:lnTo>
                  <a:lnTo>
                    <a:pt x="3349" y="312"/>
                  </a:lnTo>
                  <a:lnTo>
                    <a:pt x="3351" y="325"/>
                  </a:lnTo>
                  <a:lnTo>
                    <a:pt x="3354" y="331"/>
                  </a:lnTo>
                  <a:lnTo>
                    <a:pt x="3351" y="274"/>
                  </a:lnTo>
                  <a:lnTo>
                    <a:pt x="3342" y="274"/>
                  </a:lnTo>
                  <a:close/>
                  <a:moveTo>
                    <a:pt x="2905" y="271"/>
                  </a:moveTo>
                  <a:lnTo>
                    <a:pt x="2905" y="280"/>
                  </a:lnTo>
                  <a:lnTo>
                    <a:pt x="2911" y="280"/>
                  </a:lnTo>
                  <a:lnTo>
                    <a:pt x="2911" y="271"/>
                  </a:lnTo>
                  <a:lnTo>
                    <a:pt x="2905" y="271"/>
                  </a:lnTo>
                  <a:close/>
                  <a:moveTo>
                    <a:pt x="5782" y="267"/>
                  </a:moveTo>
                  <a:lnTo>
                    <a:pt x="5782" y="274"/>
                  </a:lnTo>
                  <a:lnTo>
                    <a:pt x="5785" y="274"/>
                  </a:lnTo>
                  <a:lnTo>
                    <a:pt x="5785" y="267"/>
                  </a:lnTo>
                  <a:lnTo>
                    <a:pt x="5782" y="267"/>
                  </a:lnTo>
                  <a:close/>
                  <a:moveTo>
                    <a:pt x="2062" y="267"/>
                  </a:moveTo>
                  <a:lnTo>
                    <a:pt x="2062" y="274"/>
                  </a:lnTo>
                  <a:lnTo>
                    <a:pt x="2065" y="274"/>
                  </a:lnTo>
                  <a:lnTo>
                    <a:pt x="2065" y="267"/>
                  </a:lnTo>
                  <a:lnTo>
                    <a:pt x="2062" y="267"/>
                  </a:lnTo>
                  <a:close/>
                  <a:moveTo>
                    <a:pt x="5754" y="263"/>
                  </a:moveTo>
                  <a:lnTo>
                    <a:pt x="5754" y="271"/>
                  </a:lnTo>
                  <a:lnTo>
                    <a:pt x="5758" y="271"/>
                  </a:lnTo>
                  <a:lnTo>
                    <a:pt x="5758" y="263"/>
                  </a:lnTo>
                  <a:lnTo>
                    <a:pt x="5754" y="263"/>
                  </a:lnTo>
                  <a:close/>
                  <a:moveTo>
                    <a:pt x="2334" y="263"/>
                  </a:moveTo>
                  <a:lnTo>
                    <a:pt x="2333" y="280"/>
                  </a:lnTo>
                  <a:lnTo>
                    <a:pt x="2333" y="294"/>
                  </a:lnTo>
                  <a:lnTo>
                    <a:pt x="2338" y="311"/>
                  </a:lnTo>
                  <a:lnTo>
                    <a:pt x="2338" y="327"/>
                  </a:lnTo>
                  <a:lnTo>
                    <a:pt x="2342" y="327"/>
                  </a:lnTo>
                  <a:lnTo>
                    <a:pt x="2342" y="311"/>
                  </a:lnTo>
                  <a:lnTo>
                    <a:pt x="2340" y="292"/>
                  </a:lnTo>
                  <a:lnTo>
                    <a:pt x="2338" y="274"/>
                  </a:lnTo>
                  <a:lnTo>
                    <a:pt x="2334" y="263"/>
                  </a:lnTo>
                  <a:close/>
                  <a:moveTo>
                    <a:pt x="2034" y="263"/>
                  </a:moveTo>
                  <a:lnTo>
                    <a:pt x="2034" y="271"/>
                  </a:lnTo>
                  <a:lnTo>
                    <a:pt x="2038" y="271"/>
                  </a:lnTo>
                  <a:lnTo>
                    <a:pt x="2038" y="263"/>
                  </a:lnTo>
                  <a:lnTo>
                    <a:pt x="2034" y="263"/>
                  </a:lnTo>
                  <a:close/>
                  <a:moveTo>
                    <a:pt x="3431" y="247"/>
                  </a:moveTo>
                  <a:lnTo>
                    <a:pt x="3429" y="280"/>
                  </a:lnTo>
                  <a:lnTo>
                    <a:pt x="3425" y="312"/>
                  </a:lnTo>
                  <a:lnTo>
                    <a:pt x="3425" y="345"/>
                  </a:lnTo>
                  <a:lnTo>
                    <a:pt x="3431" y="374"/>
                  </a:lnTo>
                  <a:lnTo>
                    <a:pt x="3431" y="407"/>
                  </a:lnTo>
                  <a:lnTo>
                    <a:pt x="3434" y="407"/>
                  </a:lnTo>
                  <a:lnTo>
                    <a:pt x="3436" y="381"/>
                  </a:lnTo>
                  <a:lnTo>
                    <a:pt x="3438" y="352"/>
                  </a:lnTo>
                  <a:lnTo>
                    <a:pt x="3440" y="323"/>
                  </a:lnTo>
                  <a:lnTo>
                    <a:pt x="3438" y="296"/>
                  </a:lnTo>
                  <a:lnTo>
                    <a:pt x="3434" y="271"/>
                  </a:lnTo>
                  <a:lnTo>
                    <a:pt x="3434" y="247"/>
                  </a:lnTo>
                  <a:lnTo>
                    <a:pt x="3431" y="247"/>
                  </a:lnTo>
                  <a:close/>
                  <a:moveTo>
                    <a:pt x="4234" y="243"/>
                  </a:moveTo>
                  <a:lnTo>
                    <a:pt x="4234" y="251"/>
                  </a:lnTo>
                  <a:lnTo>
                    <a:pt x="4238" y="251"/>
                  </a:lnTo>
                  <a:lnTo>
                    <a:pt x="4238" y="243"/>
                  </a:lnTo>
                  <a:lnTo>
                    <a:pt x="4234" y="243"/>
                  </a:lnTo>
                  <a:close/>
                  <a:moveTo>
                    <a:pt x="4022" y="243"/>
                  </a:moveTo>
                  <a:lnTo>
                    <a:pt x="4022" y="256"/>
                  </a:lnTo>
                  <a:lnTo>
                    <a:pt x="4020" y="271"/>
                  </a:lnTo>
                  <a:lnTo>
                    <a:pt x="4020" y="285"/>
                  </a:lnTo>
                  <a:lnTo>
                    <a:pt x="4022" y="298"/>
                  </a:lnTo>
                  <a:lnTo>
                    <a:pt x="4025" y="307"/>
                  </a:lnTo>
                  <a:lnTo>
                    <a:pt x="4027" y="294"/>
                  </a:lnTo>
                  <a:lnTo>
                    <a:pt x="4027" y="280"/>
                  </a:lnTo>
                  <a:lnTo>
                    <a:pt x="4027" y="265"/>
                  </a:lnTo>
                  <a:lnTo>
                    <a:pt x="4025" y="252"/>
                  </a:lnTo>
                  <a:lnTo>
                    <a:pt x="4022" y="243"/>
                  </a:lnTo>
                  <a:close/>
                  <a:moveTo>
                    <a:pt x="514" y="243"/>
                  </a:moveTo>
                  <a:lnTo>
                    <a:pt x="514" y="251"/>
                  </a:lnTo>
                  <a:lnTo>
                    <a:pt x="518" y="251"/>
                  </a:lnTo>
                  <a:lnTo>
                    <a:pt x="518" y="243"/>
                  </a:lnTo>
                  <a:lnTo>
                    <a:pt x="514" y="243"/>
                  </a:lnTo>
                  <a:close/>
                  <a:moveTo>
                    <a:pt x="302" y="243"/>
                  </a:moveTo>
                  <a:lnTo>
                    <a:pt x="302" y="256"/>
                  </a:lnTo>
                  <a:lnTo>
                    <a:pt x="300" y="271"/>
                  </a:lnTo>
                  <a:lnTo>
                    <a:pt x="300" y="285"/>
                  </a:lnTo>
                  <a:lnTo>
                    <a:pt x="302" y="298"/>
                  </a:lnTo>
                  <a:lnTo>
                    <a:pt x="305" y="307"/>
                  </a:lnTo>
                  <a:lnTo>
                    <a:pt x="307" y="294"/>
                  </a:lnTo>
                  <a:lnTo>
                    <a:pt x="307" y="280"/>
                  </a:lnTo>
                  <a:lnTo>
                    <a:pt x="307" y="265"/>
                  </a:lnTo>
                  <a:lnTo>
                    <a:pt x="305" y="252"/>
                  </a:lnTo>
                  <a:lnTo>
                    <a:pt x="302" y="243"/>
                  </a:lnTo>
                  <a:close/>
                  <a:moveTo>
                    <a:pt x="4618" y="240"/>
                  </a:moveTo>
                  <a:lnTo>
                    <a:pt x="4618" y="254"/>
                  </a:lnTo>
                  <a:lnTo>
                    <a:pt x="4616" y="274"/>
                  </a:lnTo>
                  <a:lnTo>
                    <a:pt x="4616" y="294"/>
                  </a:lnTo>
                  <a:lnTo>
                    <a:pt x="4618" y="312"/>
                  </a:lnTo>
                  <a:lnTo>
                    <a:pt x="4622" y="323"/>
                  </a:lnTo>
                  <a:lnTo>
                    <a:pt x="4622" y="309"/>
                  </a:lnTo>
                  <a:lnTo>
                    <a:pt x="4623" y="289"/>
                  </a:lnTo>
                  <a:lnTo>
                    <a:pt x="4623" y="267"/>
                  </a:lnTo>
                  <a:lnTo>
                    <a:pt x="4622" y="249"/>
                  </a:lnTo>
                  <a:lnTo>
                    <a:pt x="4618" y="240"/>
                  </a:lnTo>
                  <a:close/>
                  <a:moveTo>
                    <a:pt x="898" y="240"/>
                  </a:moveTo>
                  <a:lnTo>
                    <a:pt x="898" y="254"/>
                  </a:lnTo>
                  <a:lnTo>
                    <a:pt x="896" y="274"/>
                  </a:lnTo>
                  <a:lnTo>
                    <a:pt x="896" y="294"/>
                  </a:lnTo>
                  <a:lnTo>
                    <a:pt x="898" y="312"/>
                  </a:lnTo>
                  <a:lnTo>
                    <a:pt x="902" y="323"/>
                  </a:lnTo>
                  <a:lnTo>
                    <a:pt x="902" y="309"/>
                  </a:lnTo>
                  <a:lnTo>
                    <a:pt x="903" y="289"/>
                  </a:lnTo>
                  <a:lnTo>
                    <a:pt x="903" y="267"/>
                  </a:lnTo>
                  <a:lnTo>
                    <a:pt x="902" y="249"/>
                  </a:lnTo>
                  <a:lnTo>
                    <a:pt x="898" y="240"/>
                  </a:lnTo>
                  <a:close/>
                  <a:moveTo>
                    <a:pt x="3065" y="231"/>
                  </a:moveTo>
                  <a:lnTo>
                    <a:pt x="3062" y="258"/>
                  </a:lnTo>
                  <a:lnTo>
                    <a:pt x="3054" y="283"/>
                  </a:lnTo>
                  <a:lnTo>
                    <a:pt x="3054" y="314"/>
                  </a:lnTo>
                  <a:lnTo>
                    <a:pt x="3051" y="314"/>
                  </a:lnTo>
                  <a:lnTo>
                    <a:pt x="3049" y="329"/>
                  </a:lnTo>
                  <a:lnTo>
                    <a:pt x="3047" y="349"/>
                  </a:lnTo>
                  <a:lnTo>
                    <a:pt x="3049" y="371"/>
                  </a:lnTo>
                  <a:lnTo>
                    <a:pt x="3051" y="392"/>
                  </a:lnTo>
                  <a:lnTo>
                    <a:pt x="3053" y="412"/>
                  </a:lnTo>
                  <a:lnTo>
                    <a:pt x="3054" y="423"/>
                  </a:lnTo>
                  <a:lnTo>
                    <a:pt x="3054" y="434"/>
                  </a:lnTo>
                  <a:lnTo>
                    <a:pt x="3054" y="445"/>
                  </a:lnTo>
                  <a:lnTo>
                    <a:pt x="3054" y="454"/>
                  </a:lnTo>
                  <a:lnTo>
                    <a:pt x="3058" y="463"/>
                  </a:lnTo>
                  <a:lnTo>
                    <a:pt x="3062" y="380"/>
                  </a:lnTo>
                  <a:lnTo>
                    <a:pt x="3065" y="380"/>
                  </a:lnTo>
                  <a:lnTo>
                    <a:pt x="3065" y="291"/>
                  </a:lnTo>
                  <a:lnTo>
                    <a:pt x="3067" y="278"/>
                  </a:lnTo>
                  <a:lnTo>
                    <a:pt x="3067" y="263"/>
                  </a:lnTo>
                  <a:lnTo>
                    <a:pt x="3069" y="251"/>
                  </a:lnTo>
                  <a:lnTo>
                    <a:pt x="3069" y="238"/>
                  </a:lnTo>
                  <a:lnTo>
                    <a:pt x="3065" y="231"/>
                  </a:lnTo>
                  <a:close/>
                  <a:moveTo>
                    <a:pt x="4205" y="223"/>
                  </a:moveTo>
                  <a:lnTo>
                    <a:pt x="4203" y="234"/>
                  </a:lnTo>
                  <a:lnTo>
                    <a:pt x="4200" y="252"/>
                  </a:lnTo>
                  <a:lnTo>
                    <a:pt x="4198" y="272"/>
                  </a:lnTo>
                  <a:lnTo>
                    <a:pt x="4196" y="294"/>
                  </a:lnTo>
                  <a:lnTo>
                    <a:pt x="4196" y="311"/>
                  </a:lnTo>
                  <a:lnTo>
                    <a:pt x="4198" y="320"/>
                  </a:lnTo>
                  <a:lnTo>
                    <a:pt x="4202" y="298"/>
                  </a:lnTo>
                  <a:lnTo>
                    <a:pt x="4205" y="278"/>
                  </a:lnTo>
                  <a:lnTo>
                    <a:pt x="4209" y="260"/>
                  </a:lnTo>
                  <a:lnTo>
                    <a:pt x="4205" y="240"/>
                  </a:lnTo>
                  <a:lnTo>
                    <a:pt x="4205" y="234"/>
                  </a:lnTo>
                  <a:lnTo>
                    <a:pt x="4205" y="231"/>
                  </a:lnTo>
                  <a:lnTo>
                    <a:pt x="4207" y="229"/>
                  </a:lnTo>
                  <a:lnTo>
                    <a:pt x="4209" y="225"/>
                  </a:lnTo>
                  <a:lnTo>
                    <a:pt x="4211" y="223"/>
                  </a:lnTo>
                  <a:lnTo>
                    <a:pt x="4205" y="223"/>
                  </a:lnTo>
                  <a:close/>
                  <a:moveTo>
                    <a:pt x="485" y="223"/>
                  </a:moveTo>
                  <a:lnTo>
                    <a:pt x="483" y="234"/>
                  </a:lnTo>
                  <a:lnTo>
                    <a:pt x="480" y="252"/>
                  </a:lnTo>
                  <a:lnTo>
                    <a:pt x="478" y="272"/>
                  </a:lnTo>
                  <a:lnTo>
                    <a:pt x="476" y="294"/>
                  </a:lnTo>
                  <a:lnTo>
                    <a:pt x="476" y="311"/>
                  </a:lnTo>
                  <a:lnTo>
                    <a:pt x="478" y="320"/>
                  </a:lnTo>
                  <a:lnTo>
                    <a:pt x="482" y="298"/>
                  </a:lnTo>
                  <a:lnTo>
                    <a:pt x="485" y="278"/>
                  </a:lnTo>
                  <a:lnTo>
                    <a:pt x="489" y="260"/>
                  </a:lnTo>
                  <a:lnTo>
                    <a:pt x="485" y="240"/>
                  </a:lnTo>
                  <a:lnTo>
                    <a:pt x="485" y="234"/>
                  </a:lnTo>
                  <a:lnTo>
                    <a:pt x="485" y="231"/>
                  </a:lnTo>
                  <a:lnTo>
                    <a:pt x="487" y="229"/>
                  </a:lnTo>
                  <a:lnTo>
                    <a:pt x="489" y="225"/>
                  </a:lnTo>
                  <a:lnTo>
                    <a:pt x="491" y="223"/>
                  </a:lnTo>
                  <a:lnTo>
                    <a:pt x="485" y="223"/>
                  </a:lnTo>
                  <a:close/>
                  <a:moveTo>
                    <a:pt x="5758" y="220"/>
                  </a:moveTo>
                  <a:lnTo>
                    <a:pt x="5758" y="231"/>
                  </a:lnTo>
                  <a:lnTo>
                    <a:pt x="5762" y="231"/>
                  </a:lnTo>
                  <a:lnTo>
                    <a:pt x="5762" y="220"/>
                  </a:lnTo>
                  <a:lnTo>
                    <a:pt x="5758" y="220"/>
                  </a:lnTo>
                  <a:close/>
                  <a:moveTo>
                    <a:pt x="2038" y="220"/>
                  </a:moveTo>
                  <a:lnTo>
                    <a:pt x="2038" y="231"/>
                  </a:lnTo>
                  <a:lnTo>
                    <a:pt x="2042" y="231"/>
                  </a:lnTo>
                  <a:lnTo>
                    <a:pt x="2042" y="220"/>
                  </a:lnTo>
                  <a:lnTo>
                    <a:pt x="2038" y="220"/>
                  </a:lnTo>
                  <a:close/>
                  <a:moveTo>
                    <a:pt x="3438" y="214"/>
                  </a:moveTo>
                  <a:lnTo>
                    <a:pt x="3438" y="221"/>
                  </a:lnTo>
                  <a:lnTo>
                    <a:pt x="3438" y="229"/>
                  </a:lnTo>
                  <a:lnTo>
                    <a:pt x="3436" y="232"/>
                  </a:lnTo>
                  <a:lnTo>
                    <a:pt x="3434" y="238"/>
                  </a:lnTo>
                  <a:lnTo>
                    <a:pt x="3434" y="243"/>
                  </a:lnTo>
                  <a:lnTo>
                    <a:pt x="3442" y="243"/>
                  </a:lnTo>
                  <a:lnTo>
                    <a:pt x="3442" y="214"/>
                  </a:lnTo>
                  <a:lnTo>
                    <a:pt x="3438" y="214"/>
                  </a:lnTo>
                  <a:close/>
                  <a:moveTo>
                    <a:pt x="2302" y="214"/>
                  </a:moveTo>
                  <a:lnTo>
                    <a:pt x="2302" y="231"/>
                  </a:lnTo>
                  <a:lnTo>
                    <a:pt x="2302" y="251"/>
                  </a:lnTo>
                  <a:lnTo>
                    <a:pt x="2300" y="276"/>
                  </a:lnTo>
                  <a:lnTo>
                    <a:pt x="2302" y="298"/>
                  </a:lnTo>
                  <a:lnTo>
                    <a:pt x="2303" y="316"/>
                  </a:lnTo>
                  <a:lnTo>
                    <a:pt x="2305" y="327"/>
                  </a:lnTo>
                  <a:lnTo>
                    <a:pt x="2311" y="300"/>
                  </a:lnTo>
                  <a:lnTo>
                    <a:pt x="2314" y="300"/>
                  </a:lnTo>
                  <a:lnTo>
                    <a:pt x="2316" y="283"/>
                  </a:lnTo>
                  <a:lnTo>
                    <a:pt x="2314" y="261"/>
                  </a:lnTo>
                  <a:lnTo>
                    <a:pt x="2313" y="241"/>
                  </a:lnTo>
                  <a:lnTo>
                    <a:pt x="2307" y="225"/>
                  </a:lnTo>
                  <a:lnTo>
                    <a:pt x="2302" y="214"/>
                  </a:lnTo>
                  <a:close/>
                  <a:moveTo>
                    <a:pt x="4434" y="211"/>
                  </a:moveTo>
                  <a:lnTo>
                    <a:pt x="4431" y="236"/>
                  </a:lnTo>
                  <a:lnTo>
                    <a:pt x="4431" y="265"/>
                  </a:lnTo>
                  <a:lnTo>
                    <a:pt x="4431" y="296"/>
                  </a:lnTo>
                  <a:lnTo>
                    <a:pt x="4433" y="327"/>
                  </a:lnTo>
                  <a:lnTo>
                    <a:pt x="4433" y="354"/>
                  </a:lnTo>
                  <a:lnTo>
                    <a:pt x="4431" y="374"/>
                  </a:lnTo>
                  <a:lnTo>
                    <a:pt x="4431" y="385"/>
                  </a:lnTo>
                  <a:lnTo>
                    <a:pt x="4433" y="398"/>
                  </a:lnTo>
                  <a:lnTo>
                    <a:pt x="4436" y="412"/>
                  </a:lnTo>
                  <a:lnTo>
                    <a:pt x="4438" y="420"/>
                  </a:lnTo>
                  <a:lnTo>
                    <a:pt x="4440" y="383"/>
                  </a:lnTo>
                  <a:lnTo>
                    <a:pt x="4443" y="347"/>
                  </a:lnTo>
                  <a:lnTo>
                    <a:pt x="4445" y="312"/>
                  </a:lnTo>
                  <a:lnTo>
                    <a:pt x="4443" y="276"/>
                  </a:lnTo>
                  <a:lnTo>
                    <a:pt x="4438" y="243"/>
                  </a:lnTo>
                  <a:lnTo>
                    <a:pt x="4438" y="211"/>
                  </a:lnTo>
                  <a:lnTo>
                    <a:pt x="4434" y="211"/>
                  </a:lnTo>
                  <a:close/>
                  <a:moveTo>
                    <a:pt x="714" y="211"/>
                  </a:moveTo>
                  <a:lnTo>
                    <a:pt x="711" y="236"/>
                  </a:lnTo>
                  <a:lnTo>
                    <a:pt x="711" y="265"/>
                  </a:lnTo>
                  <a:lnTo>
                    <a:pt x="711" y="296"/>
                  </a:lnTo>
                  <a:lnTo>
                    <a:pt x="713" y="327"/>
                  </a:lnTo>
                  <a:lnTo>
                    <a:pt x="713" y="354"/>
                  </a:lnTo>
                  <a:lnTo>
                    <a:pt x="711" y="374"/>
                  </a:lnTo>
                  <a:lnTo>
                    <a:pt x="711" y="385"/>
                  </a:lnTo>
                  <a:lnTo>
                    <a:pt x="713" y="398"/>
                  </a:lnTo>
                  <a:lnTo>
                    <a:pt x="716" y="412"/>
                  </a:lnTo>
                  <a:lnTo>
                    <a:pt x="718" y="420"/>
                  </a:lnTo>
                  <a:lnTo>
                    <a:pt x="720" y="383"/>
                  </a:lnTo>
                  <a:lnTo>
                    <a:pt x="723" y="347"/>
                  </a:lnTo>
                  <a:lnTo>
                    <a:pt x="725" y="312"/>
                  </a:lnTo>
                  <a:lnTo>
                    <a:pt x="723" y="276"/>
                  </a:lnTo>
                  <a:lnTo>
                    <a:pt x="718" y="243"/>
                  </a:lnTo>
                  <a:lnTo>
                    <a:pt x="718" y="211"/>
                  </a:lnTo>
                  <a:lnTo>
                    <a:pt x="714" y="211"/>
                  </a:lnTo>
                  <a:close/>
                  <a:moveTo>
                    <a:pt x="5491" y="207"/>
                  </a:moveTo>
                  <a:lnTo>
                    <a:pt x="5494" y="278"/>
                  </a:lnTo>
                  <a:lnTo>
                    <a:pt x="5498" y="351"/>
                  </a:lnTo>
                  <a:lnTo>
                    <a:pt x="5505" y="351"/>
                  </a:lnTo>
                  <a:lnTo>
                    <a:pt x="5511" y="334"/>
                  </a:lnTo>
                  <a:lnTo>
                    <a:pt x="5514" y="334"/>
                  </a:lnTo>
                  <a:lnTo>
                    <a:pt x="5505" y="240"/>
                  </a:lnTo>
                  <a:lnTo>
                    <a:pt x="5502" y="240"/>
                  </a:lnTo>
                  <a:lnTo>
                    <a:pt x="5502" y="231"/>
                  </a:lnTo>
                  <a:lnTo>
                    <a:pt x="5498" y="231"/>
                  </a:lnTo>
                  <a:lnTo>
                    <a:pt x="5494" y="207"/>
                  </a:lnTo>
                  <a:lnTo>
                    <a:pt x="5491" y="207"/>
                  </a:lnTo>
                  <a:close/>
                  <a:moveTo>
                    <a:pt x="1771" y="207"/>
                  </a:moveTo>
                  <a:lnTo>
                    <a:pt x="1774" y="278"/>
                  </a:lnTo>
                  <a:lnTo>
                    <a:pt x="1778" y="351"/>
                  </a:lnTo>
                  <a:lnTo>
                    <a:pt x="1785" y="351"/>
                  </a:lnTo>
                  <a:lnTo>
                    <a:pt x="1791" y="334"/>
                  </a:lnTo>
                  <a:lnTo>
                    <a:pt x="1794" y="334"/>
                  </a:lnTo>
                  <a:lnTo>
                    <a:pt x="1785" y="240"/>
                  </a:lnTo>
                  <a:lnTo>
                    <a:pt x="1782" y="240"/>
                  </a:lnTo>
                  <a:lnTo>
                    <a:pt x="1782" y="231"/>
                  </a:lnTo>
                  <a:lnTo>
                    <a:pt x="1778" y="231"/>
                  </a:lnTo>
                  <a:lnTo>
                    <a:pt x="1774" y="207"/>
                  </a:lnTo>
                  <a:lnTo>
                    <a:pt x="1771" y="207"/>
                  </a:lnTo>
                  <a:close/>
                  <a:moveTo>
                    <a:pt x="5938" y="203"/>
                  </a:moveTo>
                  <a:lnTo>
                    <a:pt x="5938" y="214"/>
                  </a:lnTo>
                  <a:lnTo>
                    <a:pt x="5942" y="214"/>
                  </a:lnTo>
                  <a:lnTo>
                    <a:pt x="5942" y="203"/>
                  </a:lnTo>
                  <a:lnTo>
                    <a:pt x="5938" y="203"/>
                  </a:lnTo>
                  <a:close/>
                  <a:moveTo>
                    <a:pt x="2218" y="203"/>
                  </a:moveTo>
                  <a:lnTo>
                    <a:pt x="2218" y="214"/>
                  </a:lnTo>
                  <a:lnTo>
                    <a:pt x="2222" y="214"/>
                  </a:lnTo>
                  <a:lnTo>
                    <a:pt x="2222" y="203"/>
                  </a:lnTo>
                  <a:lnTo>
                    <a:pt x="2218" y="203"/>
                  </a:lnTo>
                  <a:close/>
                  <a:moveTo>
                    <a:pt x="2405" y="196"/>
                  </a:moveTo>
                  <a:lnTo>
                    <a:pt x="2400" y="232"/>
                  </a:lnTo>
                  <a:lnTo>
                    <a:pt x="2391" y="267"/>
                  </a:lnTo>
                  <a:lnTo>
                    <a:pt x="2387" y="285"/>
                  </a:lnTo>
                  <a:lnTo>
                    <a:pt x="2387" y="309"/>
                  </a:lnTo>
                  <a:lnTo>
                    <a:pt x="2391" y="332"/>
                  </a:lnTo>
                  <a:lnTo>
                    <a:pt x="2393" y="354"/>
                  </a:lnTo>
                  <a:lnTo>
                    <a:pt x="2394" y="371"/>
                  </a:lnTo>
                  <a:lnTo>
                    <a:pt x="2394" y="387"/>
                  </a:lnTo>
                  <a:lnTo>
                    <a:pt x="2394" y="405"/>
                  </a:lnTo>
                  <a:lnTo>
                    <a:pt x="2396" y="425"/>
                  </a:lnTo>
                  <a:lnTo>
                    <a:pt x="2398" y="441"/>
                  </a:lnTo>
                  <a:lnTo>
                    <a:pt x="2402" y="451"/>
                  </a:lnTo>
                  <a:lnTo>
                    <a:pt x="2403" y="405"/>
                  </a:lnTo>
                  <a:lnTo>
                    <a:pt x="2409" y="363"/>
                  </a:lnTo>
                  <a:lnTo>
                    <a:pt x="2413" y="318"/>
                  </a:lnTo>
                  <a:lnTo>
                    <a:pt x="2414" y="271"/>
                  </a:lnTo>
                  <a:lnTo>
                    <a:pt x="2414" y="254"/>
                  </a:lnTo>
                  <a:lnTo>
                    <a:pt x="2414" y="238"/>
                  </a:lnTo>
                  <a:lnTo>
                    <a:pt x="2414" y="220"/>
                  </a:lnTo>
                  <a:lnTo>
                    <a:pt x="2413" y="205"/>
                  </a:lnTo>
                  <a:lnTo>
                    <a:pt x="2405" y="196"/>
                  </a:lnTo>
                  <a:close/>
                  <a:moveTo>
                    <a:pt x="5725" y="180"/>
                  </a:moveTo>
                  <a:lnTo>
                    <a:pt x="5718" y="271"/>
                  </a:lnTo>
                  <a:lnTo>
                    <a:pt x="5722" y="271"/>
                  </a:lnTo>
                  <a:lnTo>
                    <a:pt x="5722" y="269"/>
                  </a:lnTo>
                  <a:lnTo>
                    <a:pt x="5723" y="265"/>
                  </a:lnTo>
                  <a:lnTo>
                    <a:pt x="5723" y="263"/>
                  </a:lnTo>
                  <a:lnTo>
                    <a:pt x="5725" y="260"/>
                  </a:lnTo>
                  <a:lnTo>
                    <a:pt x="5727" y="258"/>
                  </a:lnTo>
                  <a:lnTo>
                    <a:pt x="5731" y="260"/>
                  </a:lnTo>
                  <a:lnTo>
                    <a:pt x="5731" y="263"/>
                  </a:lnTo>
                  <a:lnTo>
                    <a:pt x="5734" y="263"/>
                  </a:lnTo>
                  <a:lnTo>
                    <a:pt x="5725" y="296"/>
                  </a:lnTo>
                  <a:lnTo>
                    <a:pt x="5720" y="334"/>
                  </a:lnTo>
                  <a:lnTo>
                    <a:pt x="5718" y="374"/>
                  </a:lnTo>
                  <a:lnTo>
                    <a:pt x="5718" y="387"/>
                  </a:lnTo>
                  <a:lnTo>
                    <a:pt x="5718" y="400"/>
                  </a:lnTo>
                  <a:lnTo>
                    <a:pt x="5718" y="411"/>
                  </a:lnTo>
                  <a:lnTo>
                    <a:pt x="5722" y="420"/>
                  </a:lnTo>
                  <a:lnTo>
                    <a:pt x="5722" y="387"/>
                  </a:lnTo>
                  <a:lnTo>
                    <a:pt x="5725" y="387"/>
                  </a:lnTo>
                  <a:lnTo>
                    <a:pt x="5734" y="334"/>
                  </a:lnTo>
                  <a:lnTo>
                    <a:pt x="5742" y="331"/>
                  </a:lnTo>
                  <a:lnTo>
                    <a:pt x="5742" y="274"/>
                  </a:lnTo>
                  <a:lnTo>
                    <a:pt x="5745" y="274"/>
                  </a:lnTo>
                  <a:lnTo>
                    <a:pt x="5745" y="240"/>
                  </a:lnTo>
                  <a:lnTo>
                    <a:pt x="5747" y="238"/>
                  </a:lnTo>
                  <a:lnTo>
                    <a:pt x="5747" y="238"/>
                  </a:lnTo>
                  <a:lnTo>
                    <a:pt x="5749" y="236"/>
                  </a:lnTo>
                  <a:lnTo>
                    <a:pt x="5751" y="234"/>
                  </a:lnTo>
                  <a:lnTo>
                    <a:pt x="5751" y="231"/>
                  </a:lnTo>
                  <a:lnTo>
                    <a:pt x="5745" y="231"/>
                  </a:lnTo>
                  <a:lnTo>
                    <a:pt x="5742" y="212"/>
                  </a:lnTo>
                  <a:lnTo>
                    <a:pt x="5736" y="194"/>
                  </a:lnTo>
                  <a:lnTo>
                    <a:pt x="5725" y="180"/>
                  </a:lnTo>
                  <a:close/>
                  <a:moveTo>
                    <a:pt x="2005" y="180"/>
                  </a:moveTo>
                  <a:lnTo>
                    <a:pt x="1998" y="271"/>
                  </a:lnTo>
                  <a:lnTo>
                    <a:pt x="2002" y="271"/>
                  </a:lnTo>
                  <a:lnTo>
                    <a:pt x="2002" y="269"/>
                  </a:lnTo>
                  <a:lnTo>
                    <a:pt x="2003" y="265"/>
                  </a:lnTo>
                  <a:lnTo>
                    <a:pt x="2003" y="263"/>
                  </a:lnTo>
                  <a:lnTo>
                    <a:pt x="2005" y="260"/>
                  </a:lnTo>
                  <a:lnTo>
                    <a:pt x="2007" y="258"/>
                  </a:lnTo>
                  <a:lnTo>
                    <a:pt x="2011" y="260"/>
                  </a:lnTo>
                  <a:lnTo>
                    <a:pt x="2011" y="263"/>
                  </a:lnTo>
                  <a:lnTo>
                    <a:pt x="2014" y="263"/>
                  </a:lnTo>
                  <a:lnTo>
                    <a:pt x="2005" y="296"/>
                  </a:lnTo>
                  <a:lnTo>
                    <a:pt x="2000" y="334"/>
                  </a:lnTo>
                  <a:lnTo>
                    <a:pt x="1998" y="374"/>
                  </a:lnTo>
                  <a:lnTo>
                    <a:pt x="1998" y="387"/>
                  </a:lnTo>
                  <a:lnTo>
                    <a:pt x="1998" y="400"/>
                  </a:lnTo>
                  <a:lnTo>
                    <a:pt x="1998" y="411"/>
                  </a:lnTo>
                  <a:lnTo>
                    <a:pt x="2002" y="420"/>
                  </a:lnTo>
                  <a:lnTo>
                    <a:pt x="2002" y="387"/>
                  </a:lnTo>
                  <a:lnTo>
                    <a:pt x="2005" y="387"/>
                  </a:lnTo>
                  <a:lnTo>
                    <a:pt x="2014" y="334"/>
                  </a:lnTo>
                  <a:lnTo>
                    <a:pt x="2022" y="331"/>
                  </a:lnTo>
                  <a:lnTo>
                    <a:pt x="2022" y="274"/>
                  </a:lnTo>
                  <a:lnTo>
                    <a:pt x="2025" y="274"/>
                  </a:lnTo>
                  <a:lnTo>
                    <a:pt x="2025" y="240"/>
                  </a:lnTo>
                  <a:lnTo>
                    <a:pt x="2027" y="238"/>
                  </a:lnTo>
                  <a:lnTo>
                    <a:pt x="2027" y="238"/>
                  </a:lnTo>
                  <a:lnTo>
                    <a:pt x="2029" y="236"/>
                  </a:lnTo>
                  <a:lnTo>
                    <a:pt x="2031" y="234"/>
                  </a:lnTo>
                  <a:lnTo>
                    <a:pt x="2031" y="231"/>
                  </a:lnTo>
                  <a:lnTo>
                    <a:pt x="2025" y="231"/>
                  </a:lnTo>
                  <a:lnTo>
                    <a:pt x="2022" y="212"/>
                  </a:lnTo>
                  <a:lnTo>
                    <a:pt x="2016" y="194"/>
                  </a:lnTo>
                  <a:lnTo>
                    <a:pt x="2005" y="180"/>
                  </a:lnTo>
                  <a:close/>
                  <a:moveTo>
                    <a:pt x="5322" y="167"/>
                  </a:moveTo>
                  <a:lnTo>
                    <a:pt x="5322" y="220"/>
                  </a:lnTo>
                  <a:lnTo>
                    <a:pt x="5325" y="220"/>
                  </a:lnTo>
                  <a:lnTo>
                    <a:pt x="5322" y="231"/>
                  </a:lnTo>
                  <a:lnTo>
                    <a:pt x="5325" y="231"/>
                  </a:lnTo>
                  <a:lnTo>
                    <a:pt x="5325" y="300"/>
                  </a:lnTo>
                  <a:lnTo>
                    <a:pt x="5331" y="300"/>
                  </a:lnTo>
                  <a:lnTo>
                    <a:pt x="5331" y="314"/>
                  </a:lnTo>
                  <a:lnTo>
                    <a:pt x="5334" y="314"/>
                  </a:lnTo>
                  <a:lnTo>
                    <a:pt x="5334" y="331"/>
                  </a:lnTo>
                  <a:lnTo>
                    <a:pt x="5338" y="331"/>
                  </a:lnTo>
                  <a:lnTo>
                    <a:pt x="5338" y="360"/>
                  </a:lnTo>
                  <a:lnTo>
                    <a:pt x="5342" y="360"/>
                  </a:lnTo>
                  <a:lnTo>
                    <a:pt x="5342" y="334"/>
                  </a:lnTo>
                  <a:lnTo>
                    <a:pt x="5345" y="334"/>
                  </a:lnTo>
                  <a:lnTo>
                    <a:pt x="5347" y="334"/>
                  </a:lnTo>
                  <a:lnTo>
                    <a:pt x="5349" y="332"/>
                  </a:lnTo>
                  <a:lnTo>
                    <a:pt x="5349" y="332"/>
                  </a:lnTo>
                  <a:lnTo>
                    <a:pt x="5349" y="332"/>
                  </a:lnTo>
                  <a:lnTo>
                    <a:pt x="5351" y="332"/>
                  </a:lnTo>
                  <a:lnTo>
                    <a:pt x="5354" y="331"/>
                  </a:lnTo>
                  <a:lnTo>
                    <a:pt x="5351" y="354"/>
                  </a:lnTo>
                  <a:lnTo>
                    <a:pt x="5347" y="376"/>
                  </a:lnTo>
                  <a:lnTo>
                    <a:pt x="5345" y="403"/>
                  </a:lnTo>
                  <a:lnTo>
                    <a:pt x="5351" y="403"/>
                  </a:lnTo>
                  <a:lnTo>
                    <a:pt x="5351" y="372"/>
                  </a:lnTo>
                  <a:lnTo>
                    <a:pt x="5356" y="347"/>
                  </a:lnTo>
                  <a:lnTo>
                    <a:pt x="5362" y="323"/>
                  </a:lnTo>
                  <a:lnTo>
                    <a:pt x="5363" y="300"/>
                  </a:lnTo>
                  <a:lnTo>
                    <a:pt x="5358" y="278"/>
                  </a:lnTo>
                  <a:lnTo>
                    <a:pt x="5354" y="260"/>
                  </a:lnTo>
                  <a:lnTo>
                    <a:pt x="5362" y="260"/>
                  </a:lnTo>
                  <a:lnTo>
                    <a:pt x="5365" y="271"/>
                  </a:lnTo>
                  <a:lnTo>
                    <a:pt x="5371" y="271"/>
                  </a:lnTo>
                  <a:lnTo>
                    <a:pt x="5371" y="243"/>
                  </a:lnTo>
                  <a:lnTo>
                    <a:pt x="5373" y="241"/>
                  </a:lnTo>
                  <a:lnTo>
                    <a:pt x="5373" y="241"/>
                  </a:lnTo>
                  <a:lnTo>
                    <a:pt x="5373" y="240"/>
                  </a:lnTo>
                  <a:lnTo>
                    <a:pt x="5373" y="240"/>
                  </a:lnTo>
                  <a:lnTo>
                    <a:pt x="5373" y="238"/>
                  </a:lnTo>
                  <a:lnTo>
                    <a:pt x="5374" y="236"/>
                  </a:lnTo>
                  <a:lnTo>
                    <a:pt x="5365" y="225"/>
                  </a:lnTo>
                  <a:lnTo>
                    <a:pt x="5360" y="214"/>
                  </a:lnTo>
                  <a:lnTo>
                    <a:pt x="5354" y="203"/>
                  </a:lnTo>
                  <a:lnTo>
                    <a:pt x="5345" y="200"/>
                  </a:lnTo>
                  <a:lnTo>
                    <a:pt x="5345" y="191"/>
                  </a:lnTo>
                  <a:lnTo>
                    <a:pt x="5338" y="187"/>
                  </a:lnTo>
                  <a:lnTo>
                    <a:pt x="5325" y="167"/>
                  </a:lnTo>
                  <a:lnTo>
                    <a:pt x="5322" y="167"/>
                  </a:lnTo>
                  <a:close/>
                  <a:moveTo>
                    <a:pt x="3725" y="167"/>
                  </a:moveTo>
                  <a:lnTo>
                    <a:pt x="3725" y="271"/>
                  </a:lnTo>
                  <a:lnTo>
                    <a:pt x="3731" y="271"/>
                  </a:lnTo>
                  <a:lnTo>
                    <a:pt x="3734" y="307"/>
                  </a:lnTo>
                  <a:lnTo>
                    <a:pt x="3742" y="307"/>
                  </a:lnTo>
                  <a:lnTo>
                    <a:pt x="3742" y="278"/>
                  </a:lnTo>
                  <a:lnTo>
                    <a:pt x="3740" y="249"/>
                  </a:lnTo>
                  <a:lnTo>
                    <a:pt x="3734" y="223"/>
                  </a:lnTo>
                  <a:lnTo>
                    <a:pt x="3733" y="209"/>
                  </a:lnTo>
                  <a:lnTo>
                    <a:pt x="3733" y="192"/>
                  </a:lnTo>
                  <a:lnTo>
                    <a:pt x="3731" y="178"/>
                  </a:lnTo>
                  <a:lnTo>
                    <a:pt x="3725" y="167"/>
                  </a:lnTo>
                  <a:close/>
                  <a:moveTo>
                    <a:pt x="1602" y="167"/>
                  </a:moveTo>
                  <a:lnTo>
                    <a:pt x="1602" y="220"/>
                  </a:lnTo>
                  <a:lnTo>
                    <a:pt x="1605" y="220"/>
                  </a:lnTo>
                  <a:lnTo>
                    <a:pt x="1602" y="231"/>
                  </a:lnTo>
                  <a:lnTo>
                    <a:pt x="1605" y="231"/>
                  </a:lnTo>
                  <a:lnTo>
                    <a:pt x="1605" y="300"/>
                  </a:lnTo>
                  <a:lnTo>
                    <a:pt x="1611" y="300"/>
                  </a:lnTo>
                  <a:lnTo>
                    <a:pt x="1611" y="314"/>
                  </a:lnTo>
                  <a:lnTo>
                    <a:pt x="1614" y="314"/>
                  </a:lnTo>
                  <a:lnTo>
                    <a:pt x="1614" y="331"/>
                  </a:lnTo>
                  <a:lnTo>
                    <a:pt x="1618" y="331"/>
                  </a:lnTo>
                  <a:lnTo>
                    <a:pt x="1618" y="360"/>
                  </a:lnTo>
                  <a:lnTo>
                    <a:pt x="1622" y="360"/>
                  </a:lnTo>
                  <a:lnTo>
                    <a:pt x="1622" y="334"/>
                  </a:lnTo>
                  <a:lnTo>
                    <a:pt x="1625" y="334"/>
                  </a:lnTo>
                  <a:lnTo>
                    <a:pt x="1627" y="334"/>
                  </a:lnTo>
                  <a:lnTo>
                    <a:pt x="1629" y="332"/>
                  </a:lnTo>
                  <a:lnTo>
                    <a:pt x="1629" y="332"/>
                  </a:lnTo>
                  <a:lnTo>
                    <a:pt x="1629" y="332"/>
                  </a:lnTo>
                  <a:lnTo>
                    <a:pt x="1631" y="332"/>
                  </a:lnTo>
                  <a:lnTo>
                    <a:pt x="1634" y="331"/>
                  </a:lnTo>
                  <a:lnTo>
                    <a:pt x="1631" y="354"/>
                  </a:lnTo>
                  <a:lnTo>
                    <a:pt x="1627" y="376"/>
                  </a:lnTo>
                  <a:lnTo>
                    <a:pt x="1625" y="403"/>
                  </a:lnTo>
                  <a:lnTo>
                    <a:pt x="1631" y="403"/>
                  </a:lnTo>
                  <a:lnTo>
                    <a:pt x="1631" y="372"/>
                  </a:lnTo>
                  <a:lnTo>
                    <a:pt x="1636" y="347"/>
                  </a:lnTo>
                  <a:lnTo>
                    <a:pt x="1642" y="323"/>
                  </a:lnTo>
                  <a:lnTo>
                    <a:pt x="1643" y="300"/>
                  </a:lnTo>
                  <a:lnTo>
                    <a:pt x="1638" y="278"/>
                  </a:lnTo>
                  <a:lnTo>
                    <a:pt x="1634" y="260"/>
                  </a:lnTo>
                  <a:lnTo>
                    <a:pt x="1642" y="260"/>
                  </a:lnTo>
                  <a:lnTo>
                    <a:pt x="1645" y="271"/>
                  </a:lnTo>
                  <a:lnTo>
                    <a:pt x="1651" y="271"/>
                  </a:lnTo>
                  <a:lnTo>
                    <a:pt x="1651" y="243"/>
                  </a:lnTo>
                  <a:lnTo>
                    <a:pt x="1653" y="241"/>
                  </a:lnTo>
                  <a:lnTo>
                    <a:pt x="1653" y="241"/>
                  </a:lnTo>
                  <a:lnTo>
                    <a:pt x="1653" y="240"/>
                  </a:lnTo>
                  <a:lnTo>
                    <a:pt x="1653" y="240"/>
                  </a:lnTo>
                  <a:lnTo>
                    <a:pt x="1653" y="238"/>
                  </a:lnTo>
                  <a:lnTo>
                    <a:pt x="1654" y="236"/>
                  </a:lnTo>
                  <a:lnTo>
                    <a:pt x="1645" y="225"/>
                  </a:lnTo>
                  <a:lnTo>
                    <a:pt x="1640" y="214"/>
                  </a:lnTo>
                  <a:lnTo>
                    <a:pt x="1634" y="203"/>
                  </a:lnTo>
                  <a:lnTo>
                    <a:pt x="1625" y="200"/>
                  </a:lnTo>
                  <a:lnTo>
                    <a:pt x="1625" y="191"/>
                  </a:lnTo>
                  <a:lnTo>
                    <a:pt x="1618" y="187"/>
                  </a:lnTo>
                  <a:lnTo>
                    <a:pt x="1605" y="167"/>
                  </a:lnTo>
                  <a:lnTo>
                    <a:pt x="1602" y="167"/>
                  </a:lnTo>
                  <a:close/>
                  <a:moveTo>
                    <a:pt x="2398" y="154"/>
                  </a:moveTo>
                  <a:lnTo>
                    <a:pt x="2398" y="160"/>
                  </a:lnTo>
                  <a:lnTo>
                    <a:pt x="2385" y="171"/>
                  </a:lnTo>
                  <a:lnTo>
                    <a:pt x="2373" y="189"/>
                  </a:lnTo>
                  <a:lnTo>
                    <a:pt x="2360" y="211"/>
                  </a:lnTo>
                  <a:lnTo>
                    <a:pt x="2351" y="234"/>
                  </a:lnTo>
                  <a:lnTo>
                    <a:pt x="2345" y="254"/>
                  </a:lnTo>
                  <a:lnTo>
                    <a:pt x="2351" y="254"/>
                  </a:lnTo>
                  <a:lnTo>
                    <a:pt x="2351" y="267"/>
                  </a:lnTo>
                  <a:lnTo>
                    <a:pt x="2354" y="267"/>
                  </a:lnTo>
                  <a:lnTo>
                    <a:pt x="2354" y="263"/>
                  </a:lnTo>
                  <a:lnTo>
                    <a:pt x="2356" y="260"/>
                  </a:lnTo>
                  <a:lnTo>
                    <a:pt x="2356" y="258"/>
                  </a:lnTo>
                  <a:lnTo>
                    <a:pt x="2358" y="258"/>
                  </a:lnTo>
                  <a:lnTo>
                    <a:pt x="2362" y="256"/>
                  </a:lnTo>
                  <a:lnTo>
                    <a:pt x="2365" y="254"/>
                  </a:lnTo>
                  <a:lnTo>
                    <a:pt x="2362" y="274"/>
                  </a:lnTo>
                  <a:lnTo>
                    <a:pt x="2358" y="274"/>
                  </a:lnTo>
                  <a:lnTo>
                    <a:pt x="2358" y="285"/>
                  </a:lnTo>
                  <a:lnTo>
                    <a:pt x="2360" y="296"/>
                  </a:lnTo>
                  <a:lnTo>
                    <a:pt x="2363" y="311"/>
                  </a:lnTo>
                  <a:lnTo>
                    <a:pt x="2367" y="321"/>
                  </a:lnTo>
                  <a:lnTo>
                    <a:pt x="2371" y="327"/>
                  </a:lnTo>
                  <a:lnTo>
                    <a:pt x="2373" y="291"/>
                  </a:lnTo>
                  <a:lnTo>
                    <a:pt x="2380" y="256"/>
                  </a:lnTo>
                  <a:lnTo>
                    <a:pt x="2389" y="223"/>
                  </a:lnTo>
                  <a:lnTo>
                    <a:pt x="2398" y="191"/>
                  </a:lnTo>
                  <a:lnTo>
                    <a:pt x="2411" y="187"/>
                  </a:lnTo>
                  <a:lnTo>
                    <a:pt x="2407" y="171"/>
                  </a:lnTo>
                  <a:lnTo>
                    <a:pt x="2402" y="154"/>
                  </a:lnTo>
                  <a:lnTo>
                    <a:pt x="2398" y="154"/>
                  </a:lnTo>
                  <a:close/>
                  <a:moveTo>
                    <a:pt x="5705" y="151"/>
                  </a:moveTo>
                  <a:lnTo>
                    <a:pt x="5702" y="176"/>
                  </a:lnTo>
                  <a:lnTo>
                    <a:pt x="5698" y="176"/>
                  </a:lnTo>
                  <a:lnTo>
                    <a:pt x="5694" y="267"/>
                  </a:lnTo>
                  <a:lnTo>
                    <a:pt x="5698" y="267"/>
                  </a:lnTo>
                  <a:lnTo>
                    <a:pt x="5700" y="278"/>
                  </a:lnTo>
                  <a:lnTo>
                    <a:pt x="5698" y="289"/>
                  </a:lnTo>
                  <a:lnTo>
                    <a:pt x="5698" y="300"/>
                  </a:lnTo>
                  <a:lnTo>
                    <a:pt x="5702" y="307"/>
                  </a:lnTo>
                  <a:lnTo>
                    <a:pt x="5703" y="283"/>
                  </a:lnTo>
                  <a:lnTo>
                    <a:pt x="5705" y="261"/>
                  </a:lnTo>
                  <a:lnTo>
                    <a:pt x="5711" y="243"/>
                  </a:lnTo>
                  <a:lnTo>
                    <a:pt x="5711" y="207"/>
                  </a:lnTo>
                  <a:lnTo>
                    <a:pt x="5714" y="207"/>
                  </a:lnTo>
                  <a:lnTo>
                    <a:pt x="5714" y="176"/>
                  </a:lnTo>
                  <a:lnTo>
                    <a:pt x="5718" y="176"/>
                  </a:lnTo>
                  <a:lnTo>
                    <a:pt x="5718" y="171"/>
                  </a:lnTo>
                  <a:lnTo>
                    <a:pt x="5714" y="171"/>
                  </a:lnTo>
                  <a:lnTo>
                    <a:pt x="5714" y="169"/>
                  </a:lnTo>
                  <a:lnTo>
                    <a:pt x="5714" y="167"/>
                  </a:lnTo>
                  <a:lnTo>
                    <a:pt x="5714" y="165"/>
                  </a:lnTo>
                  <a:lnTo>
                    <a:pt x="5716" y="165"/>
                  </a:lnTo>
                  <a:lnTo>
                    <a:pt x="5716" y="163"/>
                  </a:lnTo>
                  <a:lnTo>
                    <a:pt x="5718" y="163"/>
                  </a:lnTo>
                  <a:lnTo>
                    <a:pt x="5714" y="151"/>
                  </a:lnTo>
                  <a:lnTo>
                    <a:pt x="5705" y="151"/>
                  </a:lnTo>
                  <a:close/>
                  <a:moveTo>
                    <a:pt x="1985" y="151"/>
                  </a:moveTo>
                  <a:lnTo>
                    <a:pt x="1982" y="176"/>
                  </a:lnTo>
                  <a:lnTo>
                    <a:pt x="1978" y="176"/>
                  </a:lnTo>
                  <a:lnTo>
                    <a:pt x="1974" y="267"/>
                  </a:lnTo>
                  <a:lnTo>
                    <a:pt x="1978" y="267"/>
                  </a:lnTo>
                  <a:lnTo>
                    <a:pt x="1980" y="278"/>
                  </a:lnTo>
                  <a:lnTo>
                    <a:pt x="1978" y="289"/>
                  </a:lnTo>
                  <a:lnTo>
                    <a:pt x="1978" y="300"/>
                  </a:lnTo>
                  <a:lnTo>
                    <a:pt x="1982" y="307"/>
                  </a:lnTo>
                  <a:lnTo>
                    <a:pt x="1983" y="283"/>
                  </a:lnTo>
                  <a:lnTo>
                    <a:pt x="1985" y="261"/>
                  </a:lnTo>
                  <a:lnTo>
                    <a:pt x="1991" y="243"/>
                  </a:lnTo>
                  <a:lnTo>
                    <a:pt x="1991" y="207"/>
                  </a:lnTo>
                  <a:lnTo>
                    <a:pt x="1994" y="207"/>
                  </a:lnTo>
                  <a:lnTo>
                    <a:pt x="1994" y="176"/>
                  </a:lnTo>
                  <a:lnTo>
                    <a:pt x="1998" y="176"/>
                  </a:lnTo>
                  <a:lnTo>
                    <a:pt x="1998" y="171"/>
                  </a:lnTo>
                  <a:lnTo>
                    <a:pt x="1994" y="171"/>
                  </a:lnTo>
                  <a:lnTo>
                    <a:pt x="1994" y="169"/>
                  </a:lnTo>
                  <a:lnTo>
                    <a:pt x="1994" y="167"/>
                  </a:lnTo>
                  <a:lnTo>
                    <a:pt x="1994" y="165"/>
                  </a:lnTo>
                  <a:lnTo>
                    <a:pt x="1996" y="165"/>
                  </a:lnTo>
                  <a:lnTo>
                    <a:pt x="1996" y="163"/>
                  </a:lnTo>
                  <a:lnTo>
                    <a:pt x="1998" y="163"/>
                  </a:lnTo>
                  <a:lnTo>
                    <a:pt x="1994" y="151"/>
                  </a:lnTo>
                  <a:lnTo>
                    <a:pt x="1985" y="151"/>
                  </a:lnTo>
                  <a:close/>
                  <a:moveTo>
                    <a:pt x="5774" y="127"/>
                  </a:moveTo>
                  <a:lnTo>
                    <a:pt x="5773" y="140"/>
                  </a:lnTo>
                  <a:lnTo>
                    <a:pt x="5769" y="156"/>
                  </a:lnTo>
                  <a:lnTo>
                    <a:pt x="5765" y="174"/>
                  </a:lnTo>
                  <a:lnTo>
                    <a:pt x="5763" y="191"/>
                  </a:lnTo>
                  <a:lnTo>
                    <a:pt x="5763" y="205"/>
                  </a:lnTo>
                  <a:lnTo>
                    <a:pt x="5765" y="214"/>
                  </a:lnTo>
                  <a:lnTo>
                    <a:pt x="5767" y="201"/>
                  </a:lnTo>
                  <a:lnTo>
                    <a:pt x="5769" y="183"/>
                  </a:lnTo>
                  <a:lnTo>
                    <a:pt x="5773" y="165"/>
                  </a:lnTo>
                  <a:lnTo>
                    <a:pt x="5774" y="149"/>
                  </a:lnTo>
                  <a:lnTo>
                    <a:pt x="5776" y="134"/>
                  </a:lnTo>
                  <a:lnTo>
                    <a:pt x="5774" y="127"/>
                  </a:lnTo>
                  <a:close/>
                  <a:moveTo>
                    <a:pt x="2054" y="127"/>
                  </a:moveTo>
                  <a:lnTo>
                    <a:pt x="2053" y="140"/>
                  </a:lnTo>
                  <a:lnTo>
                    <a:pt x="2049" y="156"/>
                  </a:lnTo>
                  <a:lnTo>
                    <a:pt x="2045" y="174"/>
                  </a:lnTo>
                  <a:lnTo>
                    <a:pt x="2043" y="191"/>
                  </a:lnTo>
                  <a:lnTo>
                    <a:pt x="2043" y="205"/>
                  </a:lnTo>
                  <a:lnTo>
                    <a:pt x="2045" y="214"/>
                  </a:lnTo>
                  <a:lnTo>
                    <a:pt x="2047" y="201"/>
                  </a:lnTo>
                  <a:lnTo>
                    <a:pt x="2049" y="183"/>
                  </a:lnTo>
                  <a:lnTo>
                    <a:pt x="2053" y="165"/>
                  </a:lnTo>
                  <a:lnTo>
                    <a:pt x="2054" y="149"/>
                  </a:lnTo>
                  <a:lnTo>
                    <a:pt x="2056" y="134"/>
                  </a:lnTo>
                  <a:lnTo>
                    <a:pt x="2054" y="127"/>
                  </a:lnTo>
                  <a:close/>
                  <a:moveTo>
                    <a:pt x="5722" y="123"/>
                  </a:moveTo>
                  <a:lnTo>
                    <a:pt x="5718" y="131"/>
                  </a:lnTo>
                  <a:lnTo>
                    <a:pt x="5720" y="131"/>
                  </a:lnTo>
                  <a:lnTo>
                    <a:pt x="5722" y="129"/>
                  </a:lnTo>
                  <a:lnTo>
                    <a:pt x="5723" y="127"/>
                  </a:lnTo>
                  <a:lnTo>
                    <a:pt x="5725" y="125"/>
                  </a:lnTo>
                  <a:lnTo>
                    <a:pt x="5727" y="125"/>
                  </a:lnTo>
                  <a:lnTo>
                    <a:pt x="5725" y="123"/>
                  </a:lnTo>
                  <a:lnTo>
                    <a:pt x="5722" y="123"/>
                  </a:lnTo>
                  <a:close/>
                  <a:moveTo>
                    <a:pt x="2002" y="123"/>
                  </a:moveTo>
                  <a:lnTo>
                    <a:pt x="1998" y="131"/>
                  </a:lnTo>
                  <a:lnTo>
                    <a:pt x="2000" y="131"/>
                  </a:lnTo>
                  <a:lnTo>
                    <a:pt x="2002" y="129"/>
                  </a:lnTo>
                  <a:lnTo>
                    <a:pt x="2003" y="127"/>
                  </a:lnTo>
                  <a:lnTo>
                    <a:pt x="2005" y="125"/>
                  </a:lnTo>
                  <a:lnTo>
                    <a:pt x="2007" y="125"/>
                  </a:lnTo>
                  <a:lnTo>
                    <a:pt x="2005" y="123"/>
                  </a:lnTo>
                  <a:lnTo>
                    <a:pt x="2002" y="123"/>
                  </a:lnTo>
                  <a:close/>
                  <a:moveTo>
                    <a:pt x="5682" y="120"/>
                  </a:moveTo>
                  <a:lnTo>
                    <a:pt x="5682" y="131"/>
                  </a:lnTo>
                  <a:lnTo>
                    <a:pt x="5683" y="145"/>
                  </a:lnTo>
                  <a:lnTo>
                    <a:pt x="5685" y="160"/>
                  </a:lnTo>
                  <a:lnTo>
                    <a:pt x="5691" y="167"/>
                  </a:lnTo>
                  <a:lnTo>
                    <a:pt x="5698" y="131"/>
                  </a:lnTo>
                  <a:lnTo>
                    <a:pt x="5691" y="127"/>
                  </a:lnTo>
                  <a:lnTo>
                    <a:pt x="5691" y="120"/>
                  </a:lnTo>
                  <a:lnTo>
                    <a:pt x="5682" y="120"/>
                  </a:lnTo>
                  <a:close/>
                  <a:moveTo>
                    <a:pt x="1962" y="120"/>
                  </a:moveTo>
                  <a:lnTo>
                    <a:pt x="1962" y="131"/>
                  </a:lnTo>
                  <a:lnTo>
                    <a:pt x="1963" y="145"/>
                  </a:lnTo>
                  <a:lnTo>
                    <a:pt x="1965" y="160"/>
                  </a:lnTo>
                  <a:lnTo>
                    <a:pt x="1971" y="167"/>
                  </a:lnTo>
                  <a:lnTo>
                    <a:pt x="1978" y="131"/>
                  </a:lnTo>
                  <a:lnTo>
                    <a:pt x="1971" y="127"/>
                  </a:lnTo>
                  <a:lnTo>
                    <a:pt x="1971" y="120"/>
                  </a:lnTo>
                  <a:lnTo>
                    <a:pt x="1962" y="120"/>
                  </a:lnTo>
                  <a:close/>
                  <a:moveTo>
                    <a:pt x="2551" y="76"/>
                  </a:moveTo>
                  <a:lnTo>
                    <a:pt x="2551" y="80"/>
                  </a:lnTo>
                  <a:lnTo>
                    <a:pt x="2545" y="89"/>
                  </a:lnTo>
                  <a:lnTo>
                    <a:pt x="2543" y="100"/>
                  </a:lnTo>
                  <a:lnTo>
                    <a:pt x="2543" y="111"/>
                  </a:lnTo>
                  <a:lnTo>
                    <a:pt x="2542" y="123"/>
                  </a:lnTo>
                  <a:lnTo>
                    <a:pt x="2538" y="123"/>
                  </a:lnTo>
                  <a:lnTo>
                    <a:pt x="2534" y="171"/>
                  </a:lnTo>
                  <a:lnTo>
                    <a:pt x="2531" y="171"/>
                  </a:lnTo>
                  <a:lnTo>
                    <a:pt x="2531" y="207"/>
                  </a:lnTo>
                  <a:lnTo>
                    <a:pt x="2525" y="207"/>
                  </a:lnTo>
                  <a:lnTo>
                    <a:pt x="2525" y="251"/>
                  </a:lnTo>
                  <a:lnTo>
                    <a:pt x="2522" y="251"/>
                  </a:lnTo>
                  <a:lnTo>
                    <a:pt x="2520" y="265"/>
                  </a:lnTo>
                  <a:lnTo>
                    <a:pt x="2520" y="283"/>
                  </a:lnTo>
                  <a:lnTo>
                    <a:pt x="2522" y="301"/>
                  </a:lnTo>
                  <a:lnTo>
                    <a:pt x="2525" y="311"/>
                  </a:lnTo>
                  <a:lnTo>
                    <a:pt x="2527" y="292"/>
                  </a:lnTo>
                  <a:lnTo>
                    <a:pt x="2533" y="276"/>
                  </a:lnTo>
                  <a:lnTo>
                    <a:pt x="2538" y="263"/>
                  </a:lnTo>
                  <a:lnTo>
                    <a:pt x="2542" y="247"/>
                  </a:lnTo>
                  <a:lnTo>
                    <a:pt x="2551" y="247"/>
                  </a:lnTo>
                  <a:lnTo>
                    <a:pt x="2547" y="261"/>
                  </a:lnTo>
                  <a:lnTo>
                    <a:pt x="2543" y="272"/>
                  </a:lnTo>
                  <a:lnTo>
                    <a:pt x="2538" y="283"/>
                  </a:lnTo>
                  <a:lnTo>
                    <a:pt x="2538" y="296"/>
                  </a:lnTo>
                  <a:lnTo>
                    <a:pt x="2534" y="296"/>
                  </a:lnTo>
                  <a:lnTo>
                    <a:pt x="2538" y="303"/>
                  </a:lnTo>
                  <a:lnTo>
                    <a:pt x="2534" y="303"/>
                  </a:lnTo>
                  <a:lnTo>
                    <a:pt x="2531" y="334"/>
                  </a:lnTo>
                  <a:lnTo>
                    <a:pt x="2525" y="334"/>
                  </a:lnTo>
                  <a:lnTo>
                    <a:pt x="2525" y="347"/>
                  </a:lnTo>
                  <a:lnTo>
                    <a:pt x="2525" y="360"/>
                  </a:lnTo>
                  <a:lnTo>
                    <a:pt x="2527" y="372"/>
                  </a:lnTo>
                  <a:lnTo>
                    <a:pt x="2531" y="380"/>
                  </a:lnTo>
                  <a:lnTo>
                    <a:pt x="2533" y="343"/>
                  </a:lnTo>
                  <a:lnTo>
                    <a:pt x="2540" y="309"/>
                  </a:lnTo>
                  <a:lnTo>
                    <a:pt x="2551" y="280"/>
                  </a:lnTo>
                  <a:lnTo>
                    <a:pt x="2554" y="251"/>
                  </a:lnTo>
                  <a:lnTo>
                    <a:pt x="2558" y="251"/>
                  </a:lnTo>
                  <a:lnTo>
                    <a:pt x="2560" y="249"/>
                  </a:lnTo>
                  <a:lnTo>
                    <a:pt x="2560" y="249"/>
                  </a:lnTo>
                  <a:lnTo>
                    <a:pt x="2560" y="249"/>
                  </a:lnTo>
                  <a:lnTo>
                    <a:pt x="2562" y="249"/>
                  </a:lnTo>
                  <a:lnTo>
                    <a:pt x="2563" y="249"/>
                  </a:lnTo>
                  <a:lnTo>
                    <a:pt x="2565" y="247"/>
                  </a:lnTo>
                  <a:lnTo>
                    <a:pt x="2562" y="269"/>
                  </a:lnTo>
                  <a:lnTo>
                    <a:pt x="2554" y="287"/>
                  </a:lnTo>
                  <a:lnTo>
                    <a:pt x="2554" y="307"/>
                  </a:lnTo>
                  <a:lnTo>
                    <a:pt x="2551" y="307"/>
                  </a:lnTo>
                  <a:lnTo>
                    <a:pt x="2551" y="407"/>
                  </a:lnTo>
                  <a:lnTo>
                    <a:pt x="2554" y="407"/>
                  </a:lnTo>
                  <a:lnTo>
                    <a:pt x="2554" y="403"/>
                  </a:lnTo>
                  <a:lnTo>
                    <a:pt x="2558" y="392"/>
                  </a:lnTo>
                  <a:lnTo>
                    <a:pt x="2560" y="380"/>
                  </a:lnTo>
                  <a:lnTo>
                    <a:pt x="2560" y="365"/>
                  </a:lnTo>
                  <a:lnTo>
                    <a:pt x="2562" y="351"/>
                  </a:lnTo>
                  <a:lnTo>
                    <a:pt x="2565" y="351"/>
                  </a:lnTo>
                  <a:lnTo>
                    <a:pt x="2565" y="334"/>
                  </a:lnTo>
                  <a:lnTo>
                    <a:pt x="2571" y="334"/>
                  </a:lnTo>
                  <a:lnTo>
                    <a:pt x="2574" y="300"/>
                  </a:lnTo>
                  <a:lnTo>
                    <a:pt x="2578" y="300"/>
                  </a:lnTo>
                  <a:lnTo>
                    <a:pt x="2578" y="247"/>
                  </a:lnTo>
                  <a:lnTo>
                    <a:pt x="2578" y="212"/>
                  </a:lnTo>
                  <a:lnTo>
                    <a:pt x="2576" y="180"/>
                  </a:lnTo>
                  <a:lnTo>
                    <a:pt x="2571" y="151"/>
                  </a:lnTo>
                  <a:lnTo>
                    <a:pt x="2571" y="131"/>
                  </a:lnTo>
                  <a:lnTo>
                    <a:pt x="2565" y="131"/>
                  </a:lnTo>
                  <a:lnTo>
                    <a:pt x="2565" y="120"/>
                  </a:lnTo>
                  <a:lnTo>
                    <a:pt x="2562" y="120"/>
                  </a:lnTo>
                  <a:lnTo>
                    <a:pt x="2562" y="103"/>
                  </a:lnTo>
                  <a:lnTo>
                    <a:pt x="2558" y="103"/>
                  </a:lnTo>
                  <a:lnTo>
                    <a:pt x="2554" y="76"/>
                  </a:lnTo>
                  <a:lnTo>
                    <a:pt x="2551" y="76"/>
                  </a:lnTo>
                  <a:close/>
                  <a:moveTo>
                    <a:pt x="3725" y="0"/>
                  </a:moveTo>
                  <a:lnTo>
                    <a:pt x="3738" y="0"/>
                  </a:lnTo>
                  <a:lnTo>
                    <a:pt x="3738" y="3"/>
                  </a:lnTo>
                  <a:lnTo>
                    <a:pt x="3734" y="12"/>
                  </a:lnTo>
                  <a:lnTo>
                    <a:pt x="3734" y="25"/>
                  </a:lnTo>
                  <a:lnTo>
                    <a:pt x="3734" y="40"/>
                  </a:lnTo>
                  <a:lnTo>
                    <a:pt x="3731" y="40"/>
                  </a:lnTo>
                  <a:lnTo>
                    <a:pt x="3731" y="123"/>
                  </a:lnTo>
                  <a:lnTo>
                    <a:pt x="3725" y="123"/>
                  </a:lnTo>
                  <a:lnTo>
                    <a:pt x="3725" y="127"/>
                  </a:lnTo>
                  <a:lnTo>
                    <a:pt x="3731" y="127"/>
                  </a:lnTo>
                  <a:lnTo>
                    <a:pt x="3731" y="140"/>
                  </a:lnTo>
                  <a:lnTo>
                    <a:pt x="3725" y="140"/>
                  </a:lnTo>
                  <a:lnTo>
                    <a:pt x="3725" y="143"/>
                  </a:lnTo>
                  <a:lnTo>
                    <a:pt x="3734" y="147"/>
                  </a:lnTo>
                  <a:lnTo>
                    <a:pt x="3734" y="167"/>
                  </a:lnTo>
                  <a:lnTo>
                    <a:pt x="3738" y="167"/>
                  </a:lnTo>
                  <a:lnTo>
                    <a:pt x="3738" y="183"/>
                  </a:lnTo>
                  <a:lnTo>
                    <a:pt x="3742" y="183"/>
                  </a:lnTo>
                  <a:lnTo>
                    <a:pt x="3742" y="203"/>
                  </a:lnTo>
                  <a:lnTo>
                    <a:pt x="3745" y="203"/>
                  </a:lnTo>
                  <a:lnTo>
                    <a:pt x="3751" y="247"/>
                  </a:lnTo>
                  <a:lnTo>
                    <a:pt x="3754" y="247"/>
                  </a:lnTo>
                  <a:lnTo>
                    <a:pt x="3754" y="254"/>
                  </a:lnTo>
                  <a:lnTo>
                    <a:pt x="3762" y="260"/>
                  </a:lnTo>
                  <a:lnTo>
                    <a:pt x="3762" y="274"/>
                  </a:lnTo>
                  <a:lnTo>
                    <a:pt x="3765" y="274"/>
                  </a:lnTo>
                  <a:lnTo>
                    <a:pt x="3758" y="180"/>
                  </a:lnTo>
                  <a:lnTo>
                    <a:pt x="3753" y="165"/>
                  </a:lnTo>
                  <a:lnTo>
                    <a:pt x="3751" y="147"/>
                  </a:lnTo>
                  <a:lnTo>
                    <a:pt x="3754" y="147"/>
                  </a:lnTo>
                  <a:lnTo>
                    <a:pt x="3754" y="151"/>
                  </a:lnTo>
                  <a:lnTo>
                    <a:pt x="3765" y="147"/>
                  </a:lnTo>
                  <a:lnTo>
                    <a:pt x="3765" y="151"/>
                  </a:lnTo>
                  <a:lnTo>
                    <a:pt x="3771" y="151"/>
                  </a:lnTo>
                  <a:lnTo>
                    <a:pt x="3771" y="163"/>
                  </a:lnTo>
                  <a:lnTo>
                    <a:pt x="3774" y="163"/>
                  </a:lnTo>
                  <a:lnTo>
                    <a:pt x="3771" y="123"/>
                  </a:lnTo>
                  <a:lnTo>
                    <a:pt x="3782" y="123"/>
                  </a:lnTo>
                  <a:lnTo>
                    <a:pt x="3785" y="147"/>
                  </a:lnTo>
                  <a:lnTo>
                    <a:pt x="3791" y="167"/>
                  </a:lnTo>
                  <a:lnTo>
                    <a:pt x="3791" y="203"/>
                  </a:lnTo>
                  <a:lnTo>
                    <a:pt x="3794" y="203"/>
                  </a:lnTo>
                  <a:lnTo>
                    <a:pt x="3794" y="231"/>
                  </a:lnTo>
                  <a:lnTo>
                    <a:pt x="3798" y="231"/>
                  </a:lnTo>
                  <a:lnTo>
                    <a:pt x="3798" y="240"/>
                  </a:lnTo>
                  <a:lnTo>
                    <a:pt x="3802" y="240"/>
                  </a:lnTo>
                  <a:lnTo>
                    <a:pt x="3805" y="263"/>
                  </a:lnTo>
                  <a:lnTo>
                    <a:pt x="3811" y="263"/>
                  </a:lnTo>
                  <a:lnTo>
                    <a:pt x="3811" y="231"/>
                  </a:lnTo>
                  <a:lnTo>
                    <a:pt x="3813" y="201"/>
                  </a:lnTo>
                  <a:lnTo>
                    <a:pt x="3818" y="176"/>
                  </a:lnTo>
                  <a:lnTo>
                    <a:pt x="3822" y="176"/>
                  </a:lnTo>
                  <a:lnTo>
                    <a:pt x="3822" y="180"/>
                  </a:lnTo>
                  <a:lnTo>
                    <a:pt x="3825" y="180"/>
                  </a:lnTo>
                  <a:lnTo>
                    <a:pt x="3825" y="183"/>
                  </a:lnTo>
                  <a:lnTo>
                    <a:pt x="3822" y="191"/>
                  </a:lnTo>
                  <a:lnTo>
                    <a:pt x="3831" y="187"/>
                  </a:lnTo>
                  <a:lnTo>
                    <a:pt x="3831" y="254"/>
                  </a:lnTo>
                  <a:lnTo>
                    <a:pt x="3838" y="265"/>
                  </a:lnTo>
                  <a:lnTo>
                    <a:pt x="3845" y="281"/>
                  </a:lnTo>
                  <a:lnTo>
                    <a:pt x="3851" y="300"/>
                  </a:lnTo>
                  <a:lnTo>
                    <a:pt x="3854" y="320"/>
                  </a:lnTo>
                  <a:lnTo>
                    <a:pt x="3858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2" y="332"/>
                  </a:lnTo>
                  <a:lnTo>
                    <a:pt x="3862" y="331"/>
                  </a:lnTo>
                  <a:lnTo>
                    <a:pt x="3865" y="331"/>
                  </a:lnTo>
                  <a:lnTo>
                    <a:pt x="3862" y="314"/>
                  </a:lnTo>
                  <a:lnTo>
                    <a:pt x="3863" y="294"/>
                  </a:lnTo>
                  <a:lnTo>
                    <a:pt x="3863" y="269"/>
                  </a:lnTo>
                  <a:lnTo>
                    <a:pt x="3863" y="245"/>
                  </a:lnTo>
                  <a:lnTo>
                    <a:pt x="3865" y="223"/>
                  </a:lnTo>
                  <a:lnTo>
                    <a:pt x="3871" y="223"/>
                  </a:lnTo>
                  <a:lnTo>
                    <a:pt x="3865" y="214"/>
                  </a:lnTo>
                  <a:lnTo>
                    <a:pt x="3871" y="214"/>
                  </a:lnTo>
                  <a:lnTo>
                    <a:pt x="3871" y="180"/>
                  </a:lnTo>
                  <a:lnTo>
                    <a:pt x="3874" y="180"/>
                  </a:lnTo>
                  <a:lnTo>
                    <a:pt x="3874" y="154"/>
                  </a:lnTo>
                  <a:lnTo>
                    <a:pt x="3882" y="132"/>
                  </a:lnTo>
                  <a:lnTo>
                    <a:pt x="3885" y="107"/>
                  </a:lnTo>
                  <a:lnTo>
                    <a:pt x="3894" y="107"/>
                  </a:lnTo>
                  <a:lnTo>
                    <a:pt x="3885" y="167"/>
                  </a:lnTo>
                  <a:lnTo>
                    <a:pt x="3882" y="167"/>
                  </a:lnTo>
                  <a:lnTo>
                    <a:pt x="3882" y="203"/>
                  </a:lnTo>
                  <a:lnTo>
                    <a:pt x="3878" y="203"/>
                  </a:lnTo>
                  <a:lnTo>
                    <a:pt x="3882" y="211"/>
                  </a:lnTo>
                  <a:lnTo>
                    <a:pt x="3882" y="214"/>
                  </a:lnTo>
                  <a:lnTo>
                    <a:pt x="3880" y="218"/>
                  </a:lnTo>
                  <a:lnTo>
                    <a:pt x="3878" y="218"/>
                  </a:lnTo>
                  <a:lnTo>
                    <a:pt x="3878" y="220"/>
                  </a:lnTo>
                  <a:lnTo>
                    <a:pt x="3882" y="260"/>
                  </a:lnTo>
                  <a:lnTo>
                    <a:pt x="3882" y="323"/>
                  </a:lnTo>
                  <a:lnTo>
                    <a:pt x="3885" y="323"/>
                  </a:lnTo>
                  <a:lnTo>
                    <a:pt x="3887" y="336"/>
                  </a:lnTo>
                  <a:lnTo>
                    <a:pt x="3887" y="349"/>
                  </a:lnTo>
                  <a:lnTo>
                    <a:pt x="3891" y="360"/>
                  </a:lnTo>
                  <a:lnTo>
                    <a:pt x="3894" y="327"/>
                  </a:lnTo>
                  <a:lnTo>
                    <a:pt x="3898" y="327"/>
                  </a:lnTo>
                  <a:lnTo>
                    <a:pt x="3898" y="320"/>
                  </a:lnTo>
                  <a:lnTo>
                    <a:pt x="3902" y="320"/>
                  </a:lnTo>
                  <a:lnTo>
                    <a:pt x="3905" y="300"/>
                  </a:lnTo>
                  <a:lnTo>
                    <a:pt x="3922" y="287"/>
                  </a:lnTo>
                  <a:lnTo>
                    <a:pt x="3923" y="256"/>
                  </a:lnTo>
                  <a:lnTo>
                    <a:pt x="3925" y="221"/>
                  </a:lnTo>
                  <a:lnTo>
                    <a:pt x="3931" y="185"/>
                  </a:lnTo>
                  <a:lnTo>
                    <a:pt x="3938" y="154"/>
                  </a:lnTo>
                  <a:lnTo>
                    <a:pt x="3940" y="143"/>
                  </a:lnTo>
                  <a:lnTo>
                    <a:pt x="3940" y="132"/>
                  </a:lnTo>
                  <a:lnTo>
                    <a:pt x="3943" y="123"/>
                  </a:lnTo>
                  <a:lnTo>
                    <a:pt x="3951" y="114"/>
                  </a:lnTo>
                  <a:lnTo>
                    <a:pt x="3951" y="111"/>
                  </a:lnTo>
                  <a:lnTo>
                    <a:pt x="3954" y="111"/>
                  </a:lnTo>
                  <a:lnTo>
                    <a:pt x="3954" y="131"/>
                  </a:lnTo>
                  <a:lnTo>
                    <a:pt x="3951" y="131"/>
                  </a:lnTo>
                  <a:lnTo>
                    <a:pt x="3942" y="191"/>
                  </a:lnTo>
                  <a:lnTo>
                    <a:pt x="3938" y="211"/>
                  </a:lnTo>
                  <a:lnTo>
                    <a:pt x="3936" y="238"/>
                  </a:lnTo>
                  <a:lnTo>
                    <a:pt x="3936" y="271"/>
                  </a:lnTo>
                  <a:lnTo>
                    <a:pt x="3936" y="305"/>
                  </a:lnTo>
                  <a:lnTo>
                    <a:pt x="3936" y="338"/>
                  </a:lnTo>
                  <a:lnTo>
                    <a:pt x="3938" y="365"/>
                  </a:lnTo>
                  <a:lnTo>
                    <a:pt x="3942" y="383"/>
                  </a:lnTo>
                  <a:lnTo>
                    <a:pt x="3943" y="394"/>
                  </a:lnTo>
                  <a:lnTo>
                    <a:pt x="3942" y="407"/>
                  </a:lnTo>
                  <a:lnTo>
                    <a:pt x="3942" y="418"/>
                  </a:lnTo>
                  <a:lnTo>
                    <a:pt x="3945" y="427"/>
                  </a:lnTo>
                  <a:lnTo>
                    <a:pt x="3945" y="283"/>
                  </a:lnTo>
                  <a:lnTo>
                    <a:pt x="3942" y="283"/>
                  </a:lnTo>
                  <a:lnTo>
                    <a:pt x="3942" y="251"/>
                  </a:lnTo>
                  <a:lnTo>
                    <a:pt x="3954" y="254"/>
                  </a:lnTo>
                  <a:lnTo>
                    <a:pt x="3958" y="283"/>
                  </a:lnTo>
                  <a:lnTo>
                    <a:pt x="3962" y="283"/>
                  </a:lnTo>
                  <a:lnTo>
                    <a:pt x="3971" y="207"/>
                  </a:lnTo>
                  <a:lnTo>
                    <a:pt x="3974" y="207"/>
                  </a:lnTo>
                  <a:lnTo>
                    <a:pt x="3974" y="196"/>
                  </a:lnTo>
                  <a:lnTo>
                    <a:pt x="3978" y="196"/>
                  </a:lnTo>
                  <a:lnTo>
                    <a:pt x="3978" y="180"/>
                  </a:lnTo>
                  <a:lnTo>
                    <a:pt x="3982" y="180"/>
                  </a:lnTo>
                  <a:lnTo>
                    <a:pt x="3982" y="169"/>
                  </a:lnTo>
                  <a:lnTo>
                    <a:pt x="3978" y="156"/>
                  </a:lnTo>
                  <a:lnTo>
                    <a:pt x="3973" y="143"/>
                  </a:lnTo>
                  <a:lnTo>
                    <a:pt x="3971" y="131"/>
                  </a:lnTo>
                  <a:lnTo>
                    <a:pt x="3974" y="132"/>
                  </a:lnTo>
                  <a:lnTo>
                    <a:pt x="3978" y="132"/>
                  </a:lnTo>
                  <a:lnTo>
                    <a:pt x="3980" y="134"/>
                  </a:lnTo>
                  <a:lnTo>
                    <a:pt x="3980" y="136"/>
                  </a:lnTo>
                  <a:lnTo>
                    <a:pt x="3982" y="138"/>
                  </a:lnTo>
                  <a:lnTo>
                    <a:pt x="3982" y="143"/>
                  </a:lnTo>
                  <a:lnTo>
                    <a:pt x="3989" y="154"/>
                  </a:lnTo>
                  <a:lnTo>
                    <a:pt x="3993" y="171"/>
                  </a:lnTo>
                  <a:lnTo>
                    <a:pt x="3994" y="185"/>
                  </a:lnTo>
                  <a:lnTo>
                    <a:pt x="3996" y="200"/>
                  </a:lnTo>
                  <a:lnTo>
                    <a:pt x="4002" y="211"/>
                  </a:lnTo>
                  <a:lnTo>
                    <a:pt x="4002" y="203"/>
                  </a:lnTo>
                  <a:lnTo>
                    <a:pt x="4005" y="192"/>
                  </a:lnTo>
                  <a:lnTo>
                    <a:pt x="4005" y="180"/>
                  </a:lnTo>
                  <a:lnTo>
                    <a:pt x="4002" y="167"/>
                  </a:lnTo>
                  <a:lnTo>
                    <a:pt x="4014" y="167"/>
                  </a:lnTo>
                  <a:lnTo>
                    <a:pt x="4014" y="151"/>
                  </a:lnTo>
                  <a:lnTo>
                    <a:pt x="4025" y="151"/>
                  </a:lnTo>
                  <a:lnTo>
                    <a:pt x="4022" y="200"/>
                  </a:lnTo>
                  <a:lnTo>
                    <a:pt x="4031" y="203"/>
                  </a:lnTo>
                  <a:lnTo>
                    <a:pt x="4031" y="220"/>
                  </a:lnTo>
                  <a:lnTo>
                    <a:pt x="4034" y="220"/>
                  </a:lnTo>
                  <a:lnTo>
                    <a:pt x="4038" y="236"/>
                  </a:lnTo>
                  <a:lnTo>
                    <a:pt x="4042" y="236"/>
                  </a:lnTo>
                  <a:lnTo>
                    <a:pt x="4051" y="271"/>
                  </a:lnTo>
                  <a:lnTo>
                    <a:pt x="4058" y="271"/>
                  </a:lnTo>
                  <a:lnTo>
                    <a:pt x="4062" y="307"/>
                  </a:lnTo>
                  <a:lnTo>
                    <a:pt x="4065" y="307"/>
                  </a:lnTo>
                  <a:lnTo>
                    <a:pt x="4065" y="303"/>
                  </a:lnTo>
                  <a:lnTo>
                    <a:pt x="4074" y="289"/>
                  </a:lnTo>
                  <a:lnTo>
                    <a:pt x="4076" y="269"/>
                  </a:lnTo>
                  <a:lnTo>
                    <a:pt x="4076" y="245"/>
                  </a:lnTo>
                  <a:lnTo>
                    <a:pt x="4074" y="221"/>
                  </a:lnTo>
                  <a:lnTo>
                    <a:pt x="4073" y="198"/>
                  </a:lnTo>
                  <a:lnTo>
                    <a:pt x="4071" y="180"/>
                  </a:lnTo>
                  <a:lnTo>
                    <a:pt x="4074" y="180"/>
                  </a:lnTo>
                  <a:lnTo>
                    <a:pt x="4074" y="183"/>
                  </a:lnTo>
                  <a:lnTo>
                    <a:pt x="4076" y="185"/>
                  </a:lnTo>
                  <a:lnTo>
                    <a:pt x="4076" y="185"/>
                  </a:lnTo>
                  <a:lnTo>
                    <a:pt x="4076" y="183"/>
                  </a:lnTo>
                  <a:lnTo>
                    <a:pt x="4078" y="181"/>
                  </a:lnTo>
                  <a:lnTo>
                    <a:pt x="4078" y="178"/>
                  </a:lnTo>
                  <a:lnTo>
                    <a:pt x="4078" y="176"/>
                  </a:lnTo>
                  <a:lnTo>
                    <a:pt x="4078" y="176"/>
                  </a:lnTo>
                  <a:lnTo>
                    <a:pt x="4074" y="176"/>
                  </a:lnTo>
                  <a:lnTo>
                    <a:pt x="4065" y="123"/>
                  </a:lnTo>
                  <a:lnTo>
                    <a:pt x="4062" y="123"/>
                  </a:lnTo>
                  <a:lnTo>
                    <a:pt x="4062" y="100"/>
                  </a:lnTo>
                  <a:lnTo>
                    <a:pt x="4058" y="100"/>
                  </a:lnTo>
                  <a:lnTo>
                    <a:pt x="4054" y="80"/>
                  </a:lnTo>
                  <a:lnTo>
                    <a:pt x="4065" y="80"/>
                  </a:lnTo>
                  <a:lnTo>
                    <a:pt x="4071" y="112"/>
                  </a:lnTo>
                  <a:lnTo>
                    <a:pt x="4080" y="145"/>
                  </a:lnTo>
                  <a:lnTo>
                    <a:pt x="4091" y="176"/>
                  </a:lnTo>
                  <a:lnTo>
                    <a:pt x="4098" y="240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2" y="236"/>
                  </a:lnTo>
                  <a:lnTo>
                    <a:pt x="4102" y="236"/>
                  </a:lnTo>
                  <a:lnTo>
                    <a:pt x="4109" y="227"/>
                  </a:lnTo>
                  <a:lnTo>
                    <a:pt x="4111" y="218"/>
                  </a:lnTo>
                  <a:lnTo>
                    <a:pt x="4111" y="207"/>
                  </a:lnTo>
                  <a:lnTo>
                    <a:pt x="4114" y="196"/>
                  </a:lnTo>
                  <a:lnTo>
                    <a:pt x="4125" y="156"/>
                  </a:lnTo>
                  <a:lnTo>
                    <a:pt x="4134" y="114"/>
                  </a:lnTo>
                  <a:lnTo>
                    <a:pt x="4142" y="114"/>
                  </a:lnTo>
                  <a:lnTo>
                    <a:pt x="4140" y="143"/>
                  </a:lnTo>
                  <a:lnTo>
                    <a:pt x="4133" y="169"/>
                  </a:lnTo>
                  <a:lnTo>
                    <a:pt x="4127" y="194"/>
                  </a:lnTo>
                  <a:lnTo>
                    <a:pt x="4122" y="220"/>
                  </a:lnTo>
                  <a:lnTo>
                    <a:pt x="4125" y="220"/>
                  </a:lnTo>
                  <a:lnTo>
                    <a:pt x="4125" y="211"/>
                  </a:lnTo>
                  <a:lnTo>
                    <a:pt x="4133" y="198"/>
                  </a:lnTo>
                  <a:lnTo>
                    <a:pt x="4140" y="178"/>
                  </a:lnTo>
                  <a:lnTo>
                    <a:pt x="4143" y="154"/>
                  </a:lnTo>
                  <a:lnTo>
                    <a:pt x="4149" y="132"/>
                  </a:lnTo>
                  <a:lnTo>
                    <a:pt x="4154" y="114"/>
                  </a:lnTo>
                  <a:lnTo>
                    <a:pt x="4158" y="114"/>
                  </a:lnTo>
                  <a:lnTo>
                    <a:pt x="4158" y="140"/>
                  </a:lnTo>
                  <a:lnTo>
                    <a:pt x="4154" y="140"/>
                  </a:lnTo>
                  <a:lnTo>
                    <a:pt x="4154" y="160"/>
                  </a:lnTo>
                  <a:lnTo>
                    <a:pt x="4151" y="160"/>
                  </a:lnTo>
                  <a:lnTo>
                    <a:pt x="4143" y="189"/>
                  </a:lnTo>
                  <a:lnTo>
                    <a:pt x="4143" y="220"/>
                  </a:lnTo>
                  <a:lnTo>
                    <a:pt x="4145" y="252"/>
                  </a:lnTo>
                  <a:lnTo>
                    <a:pt x="4145" y="287"/>
                  </a:lnTo>
                  <a:lnTo>
                    <a:pt x="4154" y="287"/>
                  </a:lnTo>
                  <a:lnTo>
                    <a:pt x="4154" y="311"/>
                  </a:lnTo>
                  <a:lnTo>
                    <a:pt x="4158" y="311"/>
                  </a:lnTo>
                  <a:lnTo>
                    <a:pt x="4158" y="307"/>
                  </a:lnTo>
                  <a:lnTo>
                    <a:pt x="4162" y="307"/>
                  </a:lnTo>
                  <a:lnTo>
                    <a:pt x="4171" y="260"/>
                  </a:lnTo>
                  <a:lnTo>
                    <a:pt x="4174" y="260"/>
                  </a:lnTo>
                  <a:lnTo>
                    <a:pt x="4174" y="243"/>
                  </a:lnTo>
                  <a:lnTo>
                    <a:pt x="4178" y="243"/>
                  </a:lnTo>
                  <a:lnTo>
                    <a:pt x="4178" y="223"/>
                  </a:lnTo>
                  <a:lnTo>
                    <a:pt x="4182" y="223"/>
                  </a:lnTo>
                  <a:lnTo>
                    <a:pt x="4182" y="211"/>
                  </a:lnTo>
                  <a:lnTo>
                    <a:pt x="4185" y="211"/>
                  </a:lnTo>
                  <a:lnTo>
                    <a:pt x="4185" y="196"/>
                  </a:lnTo>
                  <a:lnTo>
                    <a:pt x="4191" y="196"/>
                  </a:lnTo>
                  <a:lnTo>
                    <a:pt x="4191" y="176"/>
                  </a:lnTo>
                  <a:lnTo>
                    <a:pt x="4196" y="156"/>
                  </a:lnTo>
                  <a:lnTo>
                    <a:pt x="4200" y="138"/>
                  </a:lnTo>
                  <a:lnTo>
                    <a:pt x="4202" y="114"/>
                  </a:lnTo>
                  <a:lnTo>
                    <a:pt x="4214" y="114"/>
                  </a:lnTo>
                  <a:lnTo>
                    <a:pt x="4214" y="120"/>
                  </a:lnTo>
                  <a:lnTo>
                    <a:pt x="4211" y="120"/>
                  </a:lnTo>
                  <a:lnTo>
                    <a:pt x="4211" y="143"/>
                  </a:lnTo>
                  <a:lnTo>
                    <a:pt x="4205" y="143"/>
                  </a:lnTo>
                  <a:lnTo>
                    <a:pt x="4194" y="211"/>
                  </a:lnTo>
                  <a:lnTo>
                    <a:pt x="4198" y="211"/>
                  </a:lnTo>
                  <a:lnTo>
                    <a:pt x="4214" y="154"/>
                  </a:lnTo>
                  <a:lnTo>
                    <a:pt x="4222" y="154"/>
                  </a:lnTo>
                  <a:lnTo>
                    <a:pt x="4218" y="176"/>
                  </a:lnTo>
                  <a:lnTo>
                    <a:pt x="4211" y="194"/>
                  </a:lnTo>
                  <a:lnTo>
                    <a:pt x="4205" y="214"/>
                  </a:lnTo>
                  <a:lnTo>
                    <a:pt x="4214" y="214"/>
                  </a:lnTo>
                  <a:lnTo>
                    <a:pt x="4214" y="231"/>
                  </a:lnTo>
                  <a:lnTo>
                    <a:pt x="4218" y="231"/>
                  </a:lnTo>
                  <a:lnTo>
                    <a:pt x="4220" y="216"/>
                  </a:lnTo>
                  <a:lnTo>
                    <a:pt x="4225" y="203"/>
                  </a:lnTo>
                  <a:lnTo>
                    <a:pt x="4231" y="191"/>
                  </a:lnTo>
                  <a:lnTo>
                    <a:pt x="4231" y="171"/>
                  </a:lnTo>
                  <a:lnTo>
                    <a:pt x="4234" y="171"/>
                  </a:lnTo>
                  <a:lnTo>
                    <a:pt x="4236" y="169"/>
                  </a:lnTo>
                  <a:lnTo>
                    <a:pt x="4236" y="169"/>
                  </a:lnTo>
                  <a:lnTo>
                    <a:pt x="4236" y="169"/>
                  </a:lnTo>
                  <a:lnTo>
                    <a:pt x="4238" y="169"/>
                  </a:lnTo>
                  <a:lnTo>
                    <a:pt x="4240" y="169"/>
                  </a:lnTo>
                  <a:lnTo>
                    <a:pt x="4242" y="167"/>
                  </a:lnTo>
                  <a:lnTo>
                    <a:pt x="4242" y="180"/>
                  </a:lnTo>
                  <a:lnTo>
                    <a:pt x="4238" y="196"/>
                  </a:lnTo>
                  <a:lnTo>
                    <a:pt x="4238" y="211"/>
                  </a:lnTo>
                  <a:lnTo>
                    <a:pt x="4238" y="225"/>
                  </a:lnTo>
                  <a:lnTo>
                    <a:pt x="4242" y="236"/>
                  </a:lnTo>
                  <a:lnTo>
                    <a:pt x="4243" y="212"/>
                  </a:lnTo>
                  <a:lnTo>
                    <a:pt x="4249" y="192"/>
                  </a:lnTo>
                  <a:lnTo>
                    <a:pt x="4254" y="172"/>
                  </a:lnTo>
                  <a:lnTo>
                    <a:pt x="4258" y="151"/>
                  </a:lnTo>
                  <a:lnTo>
                    <a:pt x="4271" y="151"/>
                  </a:lnTo>
                  <a:lnTo>
                    <a:pt x="4265" y="189"/>
                  </a:lnTo>
                  <a:lnTo>
                    <a:pt x="4262" y="229"/>
                  </a:lnTo>
                  <a:lnTo>
                    <a:pt x="4258" y="271"/>
                  </a:lnTo>
                  <a:lnTo>
                    <a:pt x="4260" y="311"/>
                  </a:lnTo>
                  <a:lnTo>
                    <a:pt x="4265" y="347"/>
                  </a:lnTo>
                  <a:lnTo>
                    <a:pt x="4267" y="360"/>
                  </a:lnTo>
                  <a:lnTo>
                    <a:pt x="4269" y="374"/>
                  </a:lnTo>
                  <a:lnTo>
                    <a:pt x="4269" y="389"/>
                  </a:lnTo>
                  <a:lnTo>
                    <a:pt x="4269" y="401"/>
                  </a:lnTo>
                  <a:lnTo>
                    <a:pt x="4274" y="411"/>
                  </a:lnTo>
                  <a:lnTo>
                    <a:pt x="4274" y="311"/>
                  </a:lnTo>
                  <a:lnTo>
                    <a:pt x="4278" y="311"/>
                  </a:lnTo>
                  <a:lnTo>
                    <a:pt x="4280" y="294"/>
                  </a:lnTo>
                  <a:lnTo>
                    <a:pt x="4280" y="276"/>
                  </a:lnTo>
                  <a:lnTo>
                    <a:pt x="4278" y="263"/>
                  </a:lnTo>
                  <a:lnTo>
                    <a:pt x="4285" y="263"/>
                  </a:lnTo>
                  <a:lnTo>
                    <a:pt x="4285" y="247"/>
                  </a:lnTo>
                  <a:lnTo>
                    <a:pt x="4298" y="247"/>
                  </a:lnTo>
                  <a:lnTo>
                    <a:pt x="4294" y="271"/>
                  </a:lnTo>
                  <a:lnTo>
                    <a:pt x="4291" y="271"/>
                  </a:lnTo>
                  <a:lnTo>
                    <a:pt x="4291" y="281"/>
                  </a:lnTo>
                  <a:lnTo>
                    <a:pt x="4293" y="296"/>
                  </a:lnTo>
                  <a:lnTo>
                    <a:pt x="4296" y="314"/>
                  </a:lnTo>
                  <a:lnTo>
                    <a:pt x="4300" y="331"/>
                  </a:lnTo>
                  <a:lnTo>
                    <a:pt x="4303" y="345"/>
                  </a:lnTo>
                  <a:lnTo>
                    <a:pt x="4305" y="351"/>
                  </a:lnTo>
                  <a:lnTo>
                    <a:pt x="4309" y="311"/>
                  </a:lnTo>
                  <a:lnTo>
                    <a:pt x="4313" y="271"/>
                  </a:lnTo>
                  <a:lnTo>
                    <a:pt x="4314" y="227"/>
                  </a:lnTo>
                  <a:lnTo>
                    <a:pt x="4314" y="191"/>
                  </a:lnTo>
                  <a:lnTo>
                    <a:pt x="4311" y="191"/>
                  </a:lnTo>
                  <a:lnTo>
                    <a:pt x="4311" y="163"/>
                  </a:lnTo>
                  <a:lnTo>
                    <a:pt x="4305" y="163"/>
                  </a:lnTo>
                  <a:lnTo>
                    <a:pt x="4305" y="136"/>
                  </a:lnTo>
                  <a:lnTo>
                    <a:pt x="4298" y="103"/>
                  </a:lnTo>
                  <a:lnTo>
                    <a:pt x="4291" y="71"/>
                  </a:lnTo>
                  <a:lnTo>
                    <a:pt x="4302" y="76"/>
                  </a:lnTo>
                  <a:lnTo>
                    <a:pt x="4325" y="207"/>
                  </a:lnTo>
                  <a:lnTo>
                    <a:pt x="4327" y="221"/>
                  </a:lnTo>
                  <a:lnTo>
                    <a:pt x="4325" y="238"/>
                  </a:lnTo>
                  <a:lnTo>
                    <a:pt x="4325" y="252"/>
                  </a:lnTo>
                  <a:lnTo>
                    <a:pt x="4331" y="263"/>
                  </a:lnTo>
                  <a:lnTo>
                    <a:pt x="4358" y="103"/>
                  </a:lnTo>
                  <a:lnTo>
                    <a:pt x="4365" y="103"/>
                  </a:lnTo>
                  <a:lnTo>
                    <a:pt x="4351" y="211"/>
                  </a:lnTo>
                  <a:lnTo>
                    <a:pt x="4354" y="211"/>
                  </a:lnTo>
                  <a:lnTo>
                    <a:pt x="4358" y="183"/>
                  </a:lnTo>
                  <a:lnTo>
                    <a:pt x="4371" y="183"/>
                  </a:lnTo>
                  <a:lnTo>
                    <a:pt x="4371" y="214"/>
                  </a:lnTo>
                  <a:lnTo>
                    <a:pt x="4373" y="245"/>
                  </a:lnTo>
                  <a:lnTo>
                    <a:pt x="4378" y="271"/>
                  </a:lnTo>
                  <a:lnTo>
                    <a:pt x="4374" y="283"/>
                  </a:lnTo>
                  <a:lnTo>
                    <a:pt x="4382" y="283"/>
                  </a:lnTo>
                  <a:lnTo>
                    <a:pt x="4385" y="311"/>
                  </a:lnTo>
                  <a:lnTo>
                    <a:pt x="4391" y="311"/>
                  </a:lnTo>
                  <a:lnTo>
                    <a:pt x="4391" y="307"/>
                  </a:lnTo>
                  <a:lnTo>
                    <a:pt x="4425" y="200"/>
                  </a:lnTo>
                  <a:lnTo>
                    <a:pt x="4425" y="183"/>
                  </a:lnTo>
                  <a:lnTo>
                    <a:pt x="4431" y="183"/>
                  </a:lnTo>
                  <a:lnTo>
                    <a:pt x="4434" y="154"/>
                  </a:lnTo>
                  <a:lnTo>
                    <a:pt x="4438" y="154"/>
                  </a:lnTo>
                  <a:lnTo>
                    <a:pt x="4440" y="154"/>
                  </a:lnTo>
                  <a:lnTo>
                    <a:pt x="4440" y="152"/>
                  </a:lnTo>
                  <a:lnTo>
                    <a:pt x="4440" y="152"/>
                  </a:lnTo>
                  <a:lnTo>
                    <a:pt x="4442" y="152"/>
                  </a:lnTo>
                  <a:lnTo>
                    <a:pt x="4443" y="152"/>
                  </a:lnTo>
                  <a:lnTo>
                    <a:pt x="4445" y="151"/>
                  </a:lnTo>
                  <a:lnTo>
                    <a:pt x="4434" y="207"/>
                  </a:lnTo>
                  <a:lnTo>
                    <a:pt x="4442" y="207"/>
                  </a:lnTo>
                  <a:lnTo>
                    <a:pt x="4443" y="223"/>
                  </a:lnTo>
                  <a:lnTo>
                    <a:pt x="4449" y="236"/>
                  </a:lnTo>
                  <a:lnTo>
                    <a:pt x="4454" y="247"/>
                  </a:lnTo>
                  <a:lnTo>
                    <a:pt x="4454" y="267"/>
                  </a:lnTo>
                  <a:lnTo>
                    <a:pt x="4458" y="267"/>
                  </a:lnTo>
                  <a:lnTo>
                    <a:pt x="4458" y="280"/>
                  </a:lnTo>
                  <a:lnTo>
                    <a:pt x="4462" y="280"/>
                  </a:lnTo>
                  <a:lnTo>
                    <a:pt x="4465" y="323"/>
                  </a:lnTo>
                  <a:lnTo>
                    <a:pt x="4471" y="323"/>
                  </a:lnTo>
                  <a:lnTo>
                    <a:pt x="4473" y="338"/>
                  </a:lnTo>
                  <a:lnTo>
                    <a:pt x="4473" y="352"/>
                  </a:lnTo>
                  <a:lnTo>
                    <a:pt x="4473" y="365"/>
                  </a:lnTo>
                  <a:lnTo>
                    <a:pt x="4478" y="374"/>
                  </a:lnTo>
                  <a:lnTo>
                    <a:pt x="4478" y="367"/>
                  </a:lnTo>
                  <a:lnTo>
                    <a:pt x="4485" y="358"/>
                  </a:lnTo>
                  <a:lnTo>
                    <a:pt x="4487" y="343"/>
                  </a:lnTo>
                  <a:lnTo>
                    <a:pt x="4485" y="327"/>
                  </a:lnTo>
                  <a:lnTo>
                    <a:pt x="4482" y="327"/>
                  </a:lnTo>
                  <a:lnTo>
                    <a:pt x="4482" y="300"/>
                  </a:lnTo>
                  <a:lnTo>
                    <a:pt x="4478" y="300"/>
                  </a:lnTo>
                  <a:lnTo>
                    <a:pt x="4478" y="280"/>
                  </a:lnTo>
                  <a:lnTo>
                    <a:pt x="4474" y="280"/>
                  </a:lnTo>
                  <a:lnTo>
                    <a:pt x="4474" y="271"/>
                  </a:lnTo>
                  <a:lnTo>
                    <a:pt x="4471" y="271"/>
                  </a:lnTo>
                  <a:lnTo>
                    <a:pt x="4471" y="267"/>
                  </a:lnTo>
                  <a:lnTo>
                    <a:pt x="4474" y="267"/>
                  </a:lnTo>
                  <a:lnTo>
                    <a:pt x="4476" y="265"/>
                  </a:lnTo>
                  <a:lnTo>
                    <a:pt x="4476" y="265"/>
                  </a:lnTo>
                  <a:lnTo>
                    <a:pt x="4476" y="265"/>
                  </a:lnTo>
                  <a:lnTo>
                    <a:pt x="4478" y="265"/>
                  </a:lnTo>
                  <a:lnTo>
                    <a:pt x="4480" y="263"/>
                  </a:lnTo>
                  <a:lnTo>
                    <a:pt x="4482" y="263"/>
                  </a:lnTo>
                  <a:lnTo>
                    <a:pt x="4482" y="274"/>
                  </a:lnTo>
                  <a:lnTo>
                    <a:pt x="4485" y="274"/>
                  </a:lnTo>
                  <a:lnTo>
                    <a:pt x="4485" y="260"/>
                  </a:lnTo>
                  <a:lnTo>
                    <a:pt x="4498" y="260"/>
                  </a:lnTo>
                  <a:lnTo>
                    <a:pt x="4500" y="280"/>
                  </a:lnTo>
                  <a:lnTo>
                    <a:pt x="4505" y="298"/>
                  </a:lnTo>
                  <a:lnTo>
                    <a:pt x="4511" y="314"/>
                  </a:lnTo>
                  <a:lnTo>
                    <a:pt x="4511" y="347"/>
                  </a:lnTo>
                  <a:lnTo>
                    <a:pt x="4516" y="385"/>
                  </a:lnTo>
                  <a:lnTo>
                    <a:pt x="4518" y="431"/>
                  </a:lnTo>
                  <a:lnTo>
                    <a:pt x="4518" y="441"/>
                  </a:lnTo>
                  <a:lnTo>
                    <a:pt x="4520" y="449"/>
                  </a:lnTo>
                  <a:lnTo>
                    <a:pt x="4520" y="454"/>
                  </a:lnTo>
                  <a:lnTo>
                    <a:pt x="4518" y="463"/>
                  </a:lnTo>
                  <a:lnTo>
                    <a:pt x="4531" y="463"/>
                  </a:lnTo>
                  <a:lnTo>
                    <a:pt x="4534" y="314"/>
                  </a:lnTo>
                  <a:lnTo>
                    <a:pt x="4529" y="300"/>
                  </a:lnTo>
                  <a:lnTo>
                    <a:pt x="4523" y="283"/>
                  </a:lnTo>
                  <a:lnTo>
                    <a:pt x="4522" y="263"/>
                  </a:lnTo>
                  <a:lnTo>
                    <a:pt x="4525" y="263"/>
                  </a:lnTo>
                  <a:lnTo>
                    <a:pt x="4527" y="267"/>
                  </a:lnTo>
                  <a:lnTo>
                    <a:pt x="4527" y="267"/>
                  </a:lnTo>
                  <a:lnTo>
                    <a:pt x="4527" y="269"/>
                  </a:lnTo>
                  <a:lnTo>
                    <a:pt x="4527" y="269"/>
                  </a:lnTo>
                  <a:lnTo>
                    <a:pt x="4529" y="269"/>
                  </a:lnTo>
                  <a:lnTo>
                    <a:pt x="4531" y="271"/>
                  </a:lnTo>
                  <a:lnTo>
                    <a:pt x="4531" y="260"/>
                  </a:lnTo>
                  <a:lnTo>
                    <a:pt x="4525" y="247"/>
                  </a:lnTo>
                  <a:lnTo>
                    <a:pt x="4523" y="232"/>
                  </a:lnTo>
                  <a:lnTo>
                    <a:pt x="4522" y="220"/>
                  </a:lnTo>
                  <a:lnTo>
                    <a:pt x="4502" y="163"/>
                  </a:lnTo>
                  <a:lnTo>
                    <a:pt x="4503" y="161"/>
                  </a:lnTo>
                  <a:lnTo>
                    <a:pt x="4503" y="161"/>
                  </a:lnTo>
                  <a:lnTo>
                    <a:pt x="4505" y="161"/>
                  </a:lnTo>
                  <a:lnTo>
                    <a:pt x="4505" y="161"/>
                  </a:lnTo>
                  <a:lnTo>
                    <a:pt x="4505" y="161"/>
                  </a:lnTo>
                  <a:lnTo>
                    <a:pt x="4505" y="160"/>
                  </a:lnTo>
                  <a:lnTo>
                    <a:pt x="4507" y="160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11" y="163"/>
                  </a:lnTo>
                  <a:lnTo>
                    <a:pt x="4516" y="174"/>
                  </a:lnTo>
                  <a:lnTo>
                    <a:pt x="4520" y="185"/>
                  </a:lnTo>
                  <a:lnTo>
                    <a:pt x="4522" y="200"/>
                  </a:lnTo>
                  <a:lnTo>
                    <a:pt x="4525" y="200"/>
                  </a:lnTo>
                  <a:lnTo>
                    <a:pt x="4525" y="220"/>
                  </a:lnTo>
                  <a:lnTo>
                    <a:pt x="4531" y="220"/>
                  </a:lnTo>
                  <a:lnTo>
                    <a:pt x="4531" y="231"/>
                  </a:lnTo>
                  <a:lnTo>
                    <a:pt x="4534" y="231"/>
                  </a:lnTo>
                  <a:lnTo>
                    <a:pt x="4534" y="254"/>
                  </a:lnTo>
                  <a:lnTo>
                    <a:pt x="4538" y="254"/>
                  </a:lnTo>
                  <a:lnTo>
                    <a:pt x="4538" y="271"/>
                  </a:lnTo>
                  <a:lnTo>
                    <a:pt x="4543" y="291"/>
                  </a:lnTo>
                  <a:lnTo>
                    <a:pt x="4551" y="311"/>
                  </a:lnTo>
                  <a:lnTo>
                    <a:pt x="4554" y="311"/>
                  </a:lnTo>
                  <a:lnTo>
                    <a:pt x="4554" y="267"/>
                  </a:lnTo>
                  <a:lnTo>
                    <a:pt x="4551" y="267"/>
                  </a:lnTo>
                  <a:lnTo>
                    <a:pt x="4551" y="243"/>
                  </a:lnTo>
                  <a:lnTo>
                    <a:pt x="4545" y="243"/>
                  </a:lnTo>
                  <a:lnTo>
                    <a:pt x="4542" y="220"/>
                  </a:lnTo>
                  <a:lnTo>
                    <a:pt x="4534" y="214"/>
                  </a:lnTo>
                  <a:lnTo>
                    <a:pt x="4531" y="200"/>
                  </a:lnTo>
                  <a:lnTo>
                    <a:pt x="4538" y="203"/>
                  </a:lnTo>
                  <a:lnTo>
                    <a:pt x="4525" y="163"/>
                  </a:lnTo>
                  <a:lnTo>
                    <a:pt x="4534" y="163"/>
                  </a:lnTo>
                  <a:lnTo>
                    <a:pt x="4585" y="314"/>
                  </a:lnTo>
                  <a:lnTo>
                    <a:pt x="4585" y="311"/>
                  </a:lnTo>
                  <a:lnTo>
                    <a:pt x="4589" y="309"/>
                  </a:lnTo>
                  <a:lnTo>
                    <a:pt x="4589" y="307"/>
                  </a:lnTo>
                  <a:lnTo>
                    <a:pt x="4589" y="305"/>
                  </a:lnTo>
                  <a:lnTo>
                    <a:pt x="4589" y="305"/>
                  </a:lnTo>
                  <a:lnTo>
                    <a:pt x="4589" y="303"/>
                  </a:lnTo>
                  <a:lnTo>
                    <a:pt x="4589" y="301"/>
                  </a:lnTo>
                  <a:lnTo>
                    <a:pt x="4591" y="300"/>
                  </a:lnTo>
                  <a:lnTo>
                    <a:pt x="4594" y="300"/>
                  </a:lnTo>
                  <a:lnTo>
                    <a:pt x="4594" y="303"/>
                  </a:lnTo>
                  <a:lnTo>
                    <a:pt x="4596" y="301"/>
                  </a:lnTo>
                  <a:lnTo>
                    <a:pt x="4596" y="301"/>
                  </a:lnTo>
                  <a:lnTo>
                    <a:pt x="4596" y="300"/>
                  </a:lnTo>
                  <a:lnTo>
                    <a:pt x="4596" y="300"/>
                  </a:lnTo>
                  <a:lnTo>
                    <a:pt x="4598" y="298"/>
                  </a:lnTo>
                  <a:lnTo>
                    <a:pt x="4598" y="296"/>
                  </a:lnTo>
                  <a:lnTo>
                    <a:pt x="4591" y="296"/>
                  </a:lnTo>
                  <a:lnTo>
                    <a:pt x="4585" y="263"/>
                  </a:lnTo>
                  <a:lnTo>
                    <a:pt x="4594" y="263"/>
                  </a:lnTo>
                  <a:lnTo>
                    <a:pt x="4594" y="254"/>
                  </a:lnTo>
                  <a:lnTo>
                    <a:pt x="4602" y="254"/>
                  </a:lnTo>
                  <a:lnTo>
                    <a:pt x="4602" y="271"/>
                  </a:lnTo>
                  <a:lnTo>
                    <a:pt x="4600" y="281"/>
                  </a:lnTo>
                  <a:lnTo>
                    <a:pt x="4602" y="291"/>
                  </a:lnTo>
                  <a:lnTo>
                    <a:pt x="4605" y="291"/>
                  </a:lnTo>
                  <a:lnTo>
                    <a:pt x="4611" y="236"/>
                  </a:lnTo>
                  <a:lnTo>
                    <a:pt x="4618" y="231"/>
                  </a:lnTo>
                  <a:lnTo>
                    <a:pt x="4618" y="220"/>
                  </a:lnTo>
                  <a:lnTo>
                    <a:pt x="4622" y="220"/>
                  </a:lnTo>
                  <a:lnTo>
                    <a:pt x="4622" y="214"/>
                  </a:lnTo>
                  <a:lnTo>
                    <a:pt x="4618" y="214"/>
                  </a:lnTo>
                  <a:lnTo>
                    <a:pt x="4618" y="163"/>
                  </a:lnTo>
                  <a:lnTo>
                    <a:pt x="4614" y="163"/>
                  </a:lnTo>
                  <a:lnTo>
                    <a:pt x="4614" y="160"/>
                  </a:lnTo>
                  <a:lnTo>
                    <a:pt x="4618" y="160"/>
                  </a:lnTo>
                  <a:lnTo>
                    <a:pt x="4618" y="154"/>
                  </a:lnTo>
                  <a:lnTo>
                    <a:pt x="4614" y="154"/>
                  </a:lnTo>
                  <a:lnTo>
                    <a:pt x="4614" y="152"/>
                  </a:lnTo>
                  <a:lnTo>
                    <a:pt x="4616" y="149"/>
                  </a:lnTo>
                  <a:lnTo>
                    <a:pt x="4618" y="147"/>
                  </a:lnTo>
                  <a:lnTo>
                    <a:pt x="4618" y="147"/>
                  </a:lnTo>
                  <a:lnTo>
                    <a:pt x="4614" y="140"/>
                  </a:lnTo>
                  <a:lnTo>
                    <a:pt x="4614" y="136"/>
                  </a:lnTo>
                  <a:lnTo>
                    <a:pt x="4618" y="136"/>
                  </a:lnTo>
                  <a:lnTo>
                    <a:pt x="4618" y="131"/>
                  </a:lnTo>
                  <a:lnTo>
                    <a:pt x="4614" y="131"/>
                  </a:lnTo>
                  <a:lnTo>
                    <a:pt x="4618" y="107"/>
                  </a:lnTo>
                  <a:lnTo>
                    <a:pt x="4625" y="107"/>
                  </a:lnTo>
                  <a:lnTo>
                    <a:pt x="4625" y="167"/>
                  </a:lnTo>
                  <a:lnTo>
                    <a:pt x="4634" y="167"/>
                  </a:lnTo>
                  <a:lnTo>
                    <a:pt x="4642" y="311"/>
                  </a:lnTo>
                  <a:lnTo>
                    <a:pt x="4645" y="311"/>
                  </a:lnTo>
                  <a:lnTo>
                    <a:pt x="4647" y="325"/>
                  </a:lnTo>
                  <a:lnTo>
                    <a:pt x="4647" y="341"/>
                  </a:lnTo>
                  <a:lnTo>
                    <a:pt x="4649" y="356"/>
                  </a:lnTo>
                  <a:lnTo>
                    <a:pt x="4654" y="367"/>
                  </a:lnTo>
                  <a:lnTo>
                    <a:pt x="4651" y="323"/>
                  </a:lnTo>
                  <a:lnTo>
                    <a:pt x="4654" y="323"/>
                  </a:lnTo>
                  <a:lnTo>
                    <a:pt x="4658" y="329"/>
                  </a:lnTo>
                  <a:lnTo>
                    <a:pt x="4662" y="332"/>
                  </a:lnTo>
                  <a:lnTo>
                    <a:pt x="4665" y="334"/>
                  </a:lnTo>
                  <a:lnTo>
                    <a:pt x="4665" y="296"/>
                  </a:lnTo>
                  <a:lnTo>
                    <a:pt x="4658" y="296"/>
                  </a:lnTo>
                  <a:lnTo>
                    <a:pt x="4658" y="287"/>
                  </a:lnTo>
                  <a:lnTo>
                    <a:pt x="4665" y="287"/>
                  </a:lnTo>
                  <a:lnTo>
                    <a:pt x="4662" y="107"/>
                  </a:lnTo>
                  <a:lnTo>
                    <a:pt x="4674" y="107"/>
                  </a:lnTo>
                  <a:lnTo>
                    <a:pt x="4674" y="111"/>
                  </a:lnTo>
                  <a:lnTo>
                    <a:pt x="4671" y="121"/>
                  </a:lnTo>
                  <a:lnTo>
                    <a:pt x="4669" y="138"/>
                  </a:lnTo>
                  <a:lnTo>
                    <a:pt x="4669" y="156"/>
                  </a:lnTo>
                  <a:lnTo>
                    <a:pt x="4671" y="171"/>
                  </a:lnTo>
                  <a:lnTo>
                    <a:pt x="4682" y="287"/>
                  </a:lnTo>
                  <a:lnTo>
                    <a:pt x="4687" y="287"/>
                  </a:lnTo>
                  <a:lnTo>
                    <a:pt x="4691" y="289"/>
                  </a:lnTo>
                  <a:lnTo>
                    <a:pt x="4694" y="289"/>
                  </a:lnTo>
                  <a:lnTo>
                    <a:pt x="4698" y="291"/>
                  </a:lnTo>
                  <a:lnTo>
                    <a:pt x="4698" y="236"/>
                  </a:lnTo>
                  <a:lnTo>
                    <a:pt x="4711" y="236"/>
                  </a:lnTo>
                  <a:lnTo>
                    <a:pt x="4713" y="269"/>
                  </a:lnTo>
                  <a:lnTo>
                    <a:pt x="4722" y="300"/>
                  </a:lnTo>
                  <a:lnTo>
                    <a:pt x="4725" y="300"/>
                  </a:lnTo>
                  <a:lnTo>
                    <a:pt x="4725" y="143"/>
                  </a:lnTo>
                  <a:lnTo>
                    <a:pt x="4738" y="147"/>
                  </a:lnTo>
                  <a:lnTo>
                    <a:pt x="4742" y="189"/>
                  </a:lnTo>
                  <a:lnTo>
                    <a:pt x="4751" y="223"/>
                  </a:lnTo>
                  <a:lnTo>
                    <a:pt x="4751" y="254"/>
                  </a:lnTo>
                  <a:lnTo>
                    <a:pt x="4754" y="254"/>
                  </a:lnTo>
                  <a:lnTo>
                    <a:pt x="4758" y="300"/>
                  </a:lnTo>
                  <a:lnTo>
                    <a:pt x="4765" y="303"/>
                  </a:lnTo>
                  <a:lnTo>
                    <a:pt x="4765" y="314"/>
                  </a:lnTo>
                  <a:lnTo>
                    <a:pt x="4769" y="323"/>
                  </a:lnTo>
                  <a:lnTo>
                    <a:pt x="4774" y="329"/>
                  </a:lnTo>
                  <a:lnTo>
                    <a:pt x="4780" y="336"/>
                  </a:lnTo>
                  <a:lnTo>
                    <a:pt x="4785" y="340"/>
                  </a:lnTo>
                  <a:lnTo>
                    <a:pt x="4794" y="343"/>
                  </a:lnTo>
                  <a:lnTo>
                    <a:pt x="4794" y="347"/>
                  </a:lnTo>
                  <a:lnTo>
                    <a:pt x="4796" y="349"/>
                  </a:lnTo>
                  <a:lnTo>
                    <a:pt x="4796" y="351"/>
                  </a:lnTo>
                  <a:lnTo>
                    <a:pt x="4798" y="352"/>
                  </a:lnTo>
                  <a:lnTo>
                    <a:pt x="4800" y="354"/>
                  </a:lnTo>
                  <a:lnTo>
                    <a:pt x="4802" y="356"/>
                  </a:lnTo>
                  <a:lnTo>
                    <a:pt x="4803" y="356"/>
                  </a:lnTo>
                  <a:lnTo>
                    <a:pt x="4803" y="358"/>
                  </a:lnTo>
                  <a:lnTo>
                    <a:pt x="4803" y="358"/>
                  </a:lnTo>
                  <a:lnTo>
                    <a:pt x="4803" y="358"/>
                  </a:lnTo>
                  <a:lnTo>
                    <a:pt x="4805" y="358"/>
                  </a:lnTo>
                  <a:lnTo>
                    <a:pt x="4805" y="360"/>
                  </a:lnTo>
                  <a:lnTo>
                    <a:pt x="4805" y="351"/>
                  </a:lnTo>
                  <a:lnTo>
                    <a:pt x="4802" y="351"/>
                  </a:lnTo>
                  <a:lnTo>
                    <a:pt x="4802" y="323"/>
                  </a:lnTo>
                  <a:lnTo>
                    <a:pt x="4798" y="323"/>
                  </a:lnTo>
                  <a:lnTo>
                    <a:pt x="4791" y="287"/>
                  </a:lnTo>
                  <a:lnTo>
                    <a:pt x="4785" y="287"/>
                  </a:lnTo>
                  <a:lnTo>
                    <a:pt x="4785" y="274"/>
                  </a:lnTo>
                  <a:lnTo>
                    <a:pt x="4782" y="274"/>
                  </a:lnTo>
                  <a:lnTo>
                    <a:pt x="4780" y="272"/>
                  </a:lnTo>
                  <a:lnTo>
                    <a:pt x="4780" y="269"/>
                  </a:lnTo>
                  <a:lnTo>
                    <a:pt x="4780" y="267"/>
                  </a:lnTo>
                  <a:lnTo>
                    <a:pt x="4778" y="263"/>
                  </a:lnTo>
                  <a:lnTo>
                    <a:pt x="4778" y="260"/>
                  </a:lnTo>
                  <a:lnTo>
                    <a:pt x="4782" y="260"/>
                  </a:lnTo>
                  <a:lnTo>
                    <a:pt x="4789" y="269"/>
                  </a:lnTo>
                  <a:lnTo>
                    <a:pt x="4794" y="280"/>
                  </a:lnTo>
                  <a:lnTo>
                    <a:pt x="4798" y="291"/>
                  </a:lnTo>
                  <a:lnTo>
                    <a:pt x="4802" y="291"/>
                  </a:lnTo>
                  <a:lnTo>
                    <a:pt x="4794" y="267"/>
                  </a:lnTo>
                  <a:lnTo>
                    <a:pt x="4783" y="243"/>
                  </a:lnTo>
                  <a:lnTo>
                    <a:pt x="4774" y="220"/>
                  </a:lnTo>
                  <a:lnTo>
                    <a:pt x="4778" y="220"/>
                  </a:lnTo>
                  <a:lnTo>
                    <a:pt x="4782" y="221"/>
                  </a:lnTo>
                  <a:lnTo>
                    <a:pt x="4783" y="221"/>
                  </a:lnTo>
                  <a:lnTo>
                    <a:pt x="4783" y="223"/>
                  </a:lnTo>
                  <a:lnTo>
                    <a:pt x="4785" y="227"/>
                  </a:lnTo>
                  <a:lnTo>
                    <a:pt x="4785" y="231"/>
                  </a:lnTo>
                  <a:lnTo>
                    <a:pt x="4796" y="245"/>
                  </a:lnTo>
                  <a:lnTo>
                    <a:pt x="4803" y="263"/>
                  </a:lnTo>
                  <a:lnTo>
                    <a:pt x="4809" y="283"/>
                  </a:lnTo>
                  <a:lnTo>
                    <a:pt x="4814" y="303"/>
                  </a:lnTo>
                  <a:lnTo>
                    <a:pt x="4818" y="303"/>
                  </a:lnTo>
                  <a:lnTo>
                    <a:pt x="4818" y="323"/>
                  </a:lnTo>
                  <a:lnTo>
                    <a:pt x="4822" y="323"/>
                  </a:lnTo>
                  <a:lnTo>
                    <a:pt x="4814" y="240"/>
                  </a:lnTo>
                  <a:lnTo>
                    <a:pt x="4811" y="240"/>
                  </a:lnTo>
                  <a:lnTo>
                    <a:pt x="4811" y="223"/>
                  </a:lnTo>
                  <a:lnTo>
                    <a:pt x="4805" y="223"/>
                  </a:lnTo>
                  <a:lnTo>
                    <a:pt x="4802" y="191"/>
                  </a:lnTo>
                  <a:lnTo>
                    <a:pt x="4798" y="191"/>
                  </a:lnTo>
                  <a:lnTo>
                    <a:pt x="4798" y="183"/>
                  </a:lnTo>
                  <a:lnTo>
                    <a:pt x="4794" y="183"/>
                  </a:lnTo>
                  <a:lnTo>
                    <a:pt x="4794" y="171"/>
                  </a:lnTo>
                  <a:lnTo>
                    <a:pt x="4791" y="171"/>
                  </a:lnTo>
                  <a:lnTo>
                    <a:pt x="4785" y="154"/>
                  </a:lnTo>
                  <a:lnTo>
                    <a:pt x="4782" y="154"/>
                  </a:lnTo>
                  <a:lnTo>
                    <a:pt x="4782" y="143"/>
                  </a:lnTo>
                  <a:lnTo>
                    <a:pt x="4778" y="143"/>
                  </a:lnTo>
                  <a:lnTo>
                    <a:pt x="4771" y="120"/>
                  </a:lnTo>
                  <a:lnTo>
                    <a:pt x="4765" y="120"/>
                  </a:lnTo>
                  <a:lnTo>
                    <a:pt x="4765" y="111"/>
                  </a:lnTo>
                  <a:lnTo>
                    <a:pt x="4758" y="98"/>
                  </a:lnTo>
                  <a:lnTo>
                    <a:pt x="4751" y="85"/>
                  </a:lnTo>
                  <a:lnTo>
                    <a:pt x="4745" y="67"/>
                  </a:lnTo>
                  <a:lnTo>
                    <a:pt x="4758" y="71"/>
                  </a:lnTo>
                  <a:lnTo>
                    <a:pt x="4762" y="89"/>
                  </a:lnTo>
                  <a:lnTo>
                    <a:pt x="4771" y="101"/>
                  </a:lnTo>
                  <a:lnTo>
                    <a:pt x="4778" y="114"/>
                  </a:lnTo>
                  <a:lnTo>
                    <a:pt x="4778" y="123"/>
                  </a:lnTo>
                  <a:lnTo>
                    <a:pt x="4782" y="123"/>
                  </a:lnTo>
                  <a:lnTo>
                    <a:pt x="4782" y="131"/>
                  </a:lnTo>
                  <a:lnTo>
                    <a:pt x="4785" y="131"/>
                  </a:lnTo>
                  <a:lnTo>
                    <a:pt x="4785" y="140"/>
                  </a:lnTo>
                  <a:lnTo>
                    <a:pt x="4791" y="140"/>
                  </a:lnTo>
                  <a:lnTo>
                    <a:pt x="4791" y="147"/>
                  </a:lnTo>
                  <a:lnTo>
                    <a:pt x="4794" y="147"/>
                  </a:lnTo>
                  <a:lnTo>
                    <a:pt x="4802" y="171"/>
                  </a:lnTo>
                  <a:lnTo>
                    <a:pt x="4805" y="171"/>
                  </a:lnTo>
                  <a:lnTo>
                    <a:pt x="4805" y="183"/>
                  </a:lnTo>
                  <a:lnTo>
                    <a:pt x="4811" y="183"/>
                  </a:lnTo>
                  <a:lnTo>
                    <a:pt x="4811" y="191"/>
                  </a:lnTo>
                  <a:lnTo>
                    <a:pt x="4814" y="191"/>
                  </a:lnTo>
                  <a:lnTo>
                    <a:pt x="4822" y="227"/>
                  </a:lnTo>
                  <a:lnTo>
                    <a:pt x="4825" y="227"/>
                  </a:lnTo>
                  <a:lnTo>
                    <a:pt x="4825" y="236"/>
                  </a:lnTo>
                  <a:lnTo>
                    <a:pt x="4831" y="236"/>
                  </a:lnTo>
                  <a:lnTo>
                    <a:pt x="4831" y="254"/>
                  </a:lnTo>
                  <a:lnTo>
                    <a:pt x="4834" y="254"/>
                  </a:lnTo>
                  <a:lnTo>
                    <a:pt x="4836" y="218"/>
                  </a:lnTo>
                  <a:lnTo>
                    <a:pt x="4838" y="178"/>
                  </a:lnTo>
                  <a:lnTo>
                    <a:pt x="4834" y="140"/>
                  </a:lnTo>
                  <a:lnTo>
                    <a:pt x="4825" y="103"/>
                  </a:lnTo>
                  <a:lnTo>
                    <a:pt x="4838" y="103"/>
                  </a:lnTo>
                  <a:lnTo>
                    <a:pt x="4843" y="134"/>
                  </a:lnTo>
                  <a:lnTo>
                    <a:pt x="4851" y="163"/>
                  </a:lnTo>
                  <a:lnTo>
                    <a:pt x="4851" y="178"/>
                  </a:lnTo>
                  <a:lnTo>
                    <a:pt x="4851" y="194"/>
                  </a:lnTo>
                  <a:lnTo>
                    <a:pt x="4849" y="209"/>
                  </a:lnTo>
                  <a:lnTo>
                    <a:pt x="4854" y="220"/>
                  </a:lnTo>
                  <a:lnTo>
                    <a:pt x="4858" y="180"/>
                  </a:lnTo>
                  <a:lnTo>
                    <a:pt x="4865" y="180"/>
                  </a:lnTo>
                  <a:lnTo>
                    <a:pt x="4871" y="196"/>
                  </a:lnTo>
                  <a:lnTo>
                    <a:pt x="4874" y="196"/>
                  </a:lnTo>
                  <a:lnTo>
                    <a:pt x="4874" y="211"/>
                  </a:lnTo>
                  <a:lnTo>
                    <a:pt x="4878" y="211"/>
                  </a:lnTo>
                  <a:lnTo>
                    <a:pt x="4882" y="247"/>
                  </a:lnTo>
                  <a:lnTo>
                    <a:pt x="4885" y="247"/>
                  </a:lnTo>
                  <a:lnTo>
                    <a:pt x="4885" y="271"/>
                  </a:lnTo>
                  <a:lnTo>
                    <a:pt x="4894" y="274"/>
                  </a:lnTo>
                  <a:lnTo>
                    <a:pt x="4894" y="283"/>
                  </a:lnTo>
                  <a:lnTo>
                    <a:pt x="4898" y="283"/>
                  </a:lnTo>
                  <a:lnTo>
                    <a:pt x="4898" y="296"/>
                  </a:lnTo>
                  <a:lnTo>
                    <a:pt x="4902" y="296"/>
                  </a:lnTo>
                  <a:lnTo>
                    <a:pt x="4905" y="320"/>
                  </a:lnTo>
                  <a:lnTo>
                    <a:pt x="4911" y="320"/>
                  </a:lnTo>
                  <a:lnTo>
                    <a:pt x="4913" y="291"/>
                  </a:lnTo>
                  <a:lnTo>
                    <a:pt x="4918" y="265"/>
                  </a:lnTo>
                  <a:lnTo>
                    <a:pt x="4927" y="240"/>
                  </a:lnTo>
                  <a:lnTo>
                    <a:pt x="4934" y="214"/>
                  </a:lnTo>
                  <a:lnTo>
                    <a:pt x="4931" y="154"/>
                  </a:lnTo>
                  <a:lnTo>
                    <a:pt x="4942" y="154"/>
                  </a:lnTo>
                  <a:lnTo>
                    <a:pt x="4945" y="214"/>
                  </a:lnTo>
                  <a:lnTo>
                    <a:pt x="4954" y="214"/>
                  </a:lnTo>
                  <a:lnTo>
                    <a:pt x="4958" y="231"/>
                  </a:lnTo>
                  <a:lnTo>
                    <a:pt x="4951" y="231"/>
                  </a:lnTo>
                  <a:lnTo>
                    <a:pt x="4951" y="223"/>
                  </a:lnTo>
                  <a:lnTo>
                    <a:pt x="4945" y="223"/>
                  </a:lnTo>
                  <a:lnTo>
                    <a:pt x="4945" y="327"/>
                  </a:lnTo>
                  <a:lnTo>
                    <a:pt x="4951" y="327"/>
                  </a:lnTo>
                  <a:lnTo>
                    <a:pt x="4951" y="340"/>
                  </a:lnTo>
                  <a:lnTo>
                    <a:pt x="4954" y="340"/>
                  </a:lnTo>
                  <a:lnTo>
                    <a:pt x="4956" y="338"/>
                  </a:lnTo>
                  <a:lnTo>
                    <a:pt x="4956" y="336"/>
                  </a:lnTo>
                  <a:lnTo>
                    <a:pt x="4956" y="336"/>
                  </a:lnTo>
                  <a:lnTo>
                    <a:pt x="4956" y="336"/>
                  </a:lnTo>
                  <a:lnTo>
                    <a:pt x="4958" y="334"/>
                  </a:lnTo>
                  <a:lnTo>
                    <a:pt x="4965" y="340"/>
                  </a:lnTo>
                  <a:lnTo>
                    <a:pt x="4965" y="303"/>
                  </a:lnTo>
                  <a:lnTo>
                    <a:pt x="4962" y="303"/>
                  </a:lnTo>
                  <a:lnTo>
                    <a:pt x="4962" y="271"/>
                  </a:lnTo>
                  <a:lnTo>
                    <a:pt x="4951" y="236"/>
                  </a:lnTo>
                  <a:lnTo>
                    <a:pt x="4962" y="236"/>
                  </a:lnTo>
                  <a:lnTo>
                    <a:pt x="4965" y="254"/>
                  </a:lnTo>
                  <a:lnTo>
                    <a:pt x="4971" y="254"/>
                  </a:lnTo>
                  <a:lnTo>
                    <a:pt x="4971" y="274"/>
                  </a:lnTo>
                  <a:lnTo>
                    <a:pt x="4974" y="274"/>
                  </a:lnTo>
                  <a:lnTo>
                    <a:pt x="4974" y="283"/>
                  </a:lnTo>
                  <a:lnTo>
                    <a:pt x="4978" y="283"/>
                  </a:lnTo>
                  <a:lnTo>
                    <a:pt x="4978" y="300"/>
                  </a:lnTo>
                  <a:lnTo>
                    <a:pt x="4982" y="300"/>
                  </a:lnTo>
                  <a:lnTo>
                    <a:pt x="4982" y="314"/>
                  </a:lnTo>
                  <a:lnTo>
                    <a:pt x="4985" y="314"/>
                  </a:lnTo>
                  <a:lnTo>
                    <a:pt x="4991" y="343"/>
                  </a:lnTo>
                  <a:lnTo>
                    <a:pt x="4994" y="343"/>
                  </a:lnTo>
                  <a:lnTo>
                    <a:pt x="4998" y="334"/>
                  </a:lnTo>
                  <a:lnTo>
                    <a:pt x="5002" y="325"/>
                  </a:lnTo>
                  <a:lnTo>
                    <a:pt x="5002" y="311"/>
                  </a:lnTo>
                  <a:lnTo>
                    <a:pt x="4991" y="274"/>
                  </a:lnTo>
                  <a:lnTo>
                    <a:pt x="5002" y="280"/>
                  </a:lnTo>
                  <a:lnTo>
                    <a:pt x="5003" y="287"/>
                  </a:lnTo>
                  <a:lnTo>
                    <a:pt x="5007" y="301"/>
                  </a:lnTo>
                  <a:lnTo>
                    <a:pt x="5011" y="318"/>
                  </a:lnTo>
                  <a:lnTo>
                    <a:pt x="5014" y="332"/>
                  </a:lnTo>
                  <a:lnTo>
                    <a:pt x="5020" y="345"/>
                  </a:lnTo>
                  <a:lnTo>
                    <a:pt x="5022" y="351"/>
                  </a:lnTo>
                  <a:lnTo>
                    <a:pt x="5023" y="332"/>
                  </a:lnTo>
                  <a:lnTo>
                    <a:pt x="5025" y="316"/>
                  </a:lnTo>
                  <a:lnTo>
                    <a:pt x="5025" y="296"/>
                  </a:lnTo>
                  <a:lnTo>
                    <a:pt x="5022" y="271"/>
                  </a:lnTo>
                  <a:lnTo>
                    <a:pt x="5034" y="271"/>
                  </a:lnTo>
                  <a:lnTo>
                    <a:pt x="5036" y="294"/>
                  </a:lnTo>
                  <a:lnTo>
                    <a:pt x="5043" y="316"/>
                  </a:lnTo>
                  <a:lnTo>
                    <a:pt x="5051" y="334"/>
                  </a:lnTo>
                  <a:lnTo>
                    <a:pt x="5051" y="356"/>
                  </a:lnTo>
                  <a:lnTo>
                    <a:pt x="5054" y="356"/>
                  </a:lnTo>
                  <a:lnTo>
                    <a:pt x="5042" y="223"/>
                  </a:lnTo>
                  <a:lnTo>
                    <a:pt x="5038" y="223"/>
                  </a:lnTo>
                  <a:lnTo>
                    <a:pt x="5034" y="200"/>
                  </a:lnTo>
                  <a:lnTo>
                    <a:pt x="5031" y="194"/>
                  </a:lnTo>
                  <a:lnTo>
                    <a:pt x="5029" y="191"/>
                  </a:lnTo>
                  <a:lnTo>
                    <a:pt x="5025" y="187"/>
                  </a:lnTo>
                  <a:lnTo>
                    <a:pt x="5023" y="183"/>
                  </a:lnTo>
                  <a:lnTo>
                    <a:pt x="5020" y="178"/>
                  </a:lnTo>
                  <a:lnTo>
                    <a:pt x="5018" y="171"/>
                  </a:lnTo>
                  <a:lnTo>
                    <a:pt x="5031" y="180"/>
                  </a:lnTo>
                  <a:lnTo>
                    <a:pt x="5042" y="194"/>
                  </a:lnTo>
                  <a:lnTo>
                    <a:pt x="5051" y="212"/>
                  </a:lnTo>
                  <a:lnTo>
                    <a:pt x="5058" y="234"/>
                  </a:lnTo>
                  <a:lnTo>
                    <a:pt x="5065" y="254"/>
                  </a:lnTo>
                  <a:lnTo>
                    <a:pt x="5071" y="271"/>
                  </a:lnTo>
                  <a:lnTo>
                    <a:pt x="5071" y="296"/>
                  </a:lnTo>
                  <a:lnTo>
                    <a:pt x="5078" y="300"/>
                  </a:lnTo>
                  <a:lnTo>
                    <a:pt x="5074" y="307"/>
                  </a:lnTo>
                  <a:lnTo>
                    <a:pt x="5082" y="311"/>
                  </a:lnTo>
                  <a:lnTo>
                    <a:pt x="5082" y="327"/>
                  </a:lnTo>
                  <a:lnTo>
                    <a:pt x="5085" y="327"/>
                  </a:lnTo>
                  <a:lnTo>
                    <a:pt x="5085" y="340"/>
                  </a:lnTo>
                  <a:lnTo>
                    <a:pt x="5091" y="340"/>
                  </a:lnTo>
                  <a:lnTo>
                    <a:pt x="5093" y="352"/>
                  </a:lnTo>
                  <a:lnTo>
                    <a:pt x="5093" y="365"/>
                  </a:lnTo>
                  <a:lnTo>
                    <a:pt x="5098" y="374"/>
                  </a:lnTo>
                  <a:lnTo>
                    <a:pt x="5100" y="347"/>
                  </a:lnTo>
                  <a:lnTo>
                    <a:pt x="5102" y="321"/>
                  </a:lnTo>
                  <a:lnTo>
                    <a:pt x="5098" y="300"/>
                  </a:lnTo>
                  <a:lnTo>
                    <a:pt x="5098" y="267"/>
                  </a:lnTo>
                  <a:lnTo>
                    <a:pt x="5094" y="267"/>
                  </a:lnTo>
                  <a:lnTo>
                    <a:pt x="5091" y="240"/>
                  </a:lnTo>
                  <a:lnTo>
                    <a:pt x="5085" y="240"/>
                  </a:lnTo>
                  <a:lnTo>
                    <a:pt x="5083" y="234"/>
                  </a:lnTo>
                  <a:lnTo>
                    <a:pt x="5080" y="232"/>
                  </a:lnTo>
                  <a:lnTo>
                    <a:pt x="5078" y="229"/>
                  </a:lnTo>
                  <a:lnTo>
                    <a:pt x="5076" y="227"/>
                  </a:lnTo>
                  <a:lnTo>
                    <a:pt x="5074" y="221"/>
                  </a:lnTo>
                  <a:lnTo>
                    <a:pt x="5074" y="214"/>
                  </a:lnTo>
                  <a:lnTo>
                    <a:pt x="5082" y="220"/>
                  </a:lnTo>
                  <a:lnTo>
                    <a:pt x="5058" y="176"/>
                  </a:lnTo>
                  <a:lnTo>
                    <a:pt x="5065" y="176"/>
                  </a:lnTo>
                  <a:lnTo>
                    <a:pt x="5102" y="231"/>
                  </a:lnTo>
                  <a:lnTo>
                    <a:pt x="5102" y="240"/>
                  </a:lnTo>
                  <a:lnTo>
                    <a:pt x="5105" y="240"/>
                  </a:lnTo>
                  <a:lnTo>
                    <a:pt x="5105" y="247"/>
                  </a:lnTo>
                  <a:lnTo>
                    <a:pt x="5111" y="247"/>
                  </a:lnTo>
                  <a:lnTo>
                    <a:pt x="5114" y="271"/>
                  </a:lnTo>
                  <a:lnTo>
                    <a:pt x="5118" y="271"/>
                  </a:lnTo>
                  <a:lnTo>
                    <a:pt x="5118" y="280"/>
                  </a:lnTo>
                  <a:lnTo>
                    <a:pt x="5122" y="280"/>
                  </a:lnTo>
                  <a:lnTo>
                    <a:pt x="5122" y="296"/>
                  </a:lnTo>
                  <a:lnTo>
                    <a:pt x="5125" y="296"/>
                  </a:lnTo>
                  <a:lnTo>
                    <a:pt x="5131" y="323"/>
                  </a:lnTo>
                  <a:lnTo>
                    <a:pt x="5134" y="323"/>
                  </a:lnTo>
                  <a:lnTo>
                    <a:pt x="5136" y="289"/>
                  </a:lnTo>
                  <a:lnTo>
                    <a:pt x="5138" y="254"/>
                  </a:lnTo>
                  <a:lnTo>
                    <a:pt x="5140" y="218"/>
                  </a:lnTo>
                  <a:lnTo>
                    <a:pt x="5140" y="183"/>
                  </a:lnTo>
                  <a:lnTo>
                    <a:pt x="5134" y="151"/>
                  </a:lnTo>
                  <a:lnTo>
                    <a:pt x="5134" y="120"/>
                  </a:lnTo>
                  <a:lnTo>
                    <a:pt x="5131" y="120"/>
                  </a:lnTo>
                  <a:lnTo>
                    <a:pt x="5127" y="105"/>
                  </a:lnTo>
                  <a:lnTo>
                    <a:pt x="5127" y="92"/>
                  </a:lnTo>
                  <a:lnTo>
                    <a:pt x="5129" y="81"/>
                  </a:lnTo>
                  <a:lnTo>
                    <a:pt x="5129" y="72"/>
                  </a:lnTo>
                  <a:lnTo>
                    <a:pt x="5125" y="67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9" y="65"/>
                  </a:lnTo>
                  <a:lnTo>
                    <a:pt x="5131" y="63"/>
                  </a:lnTo>
                  <a:lnTo>
                    <a:pt x="5131" y="60"/>
                  </a:lnTo>
                  <a:lnTo>
                    <a:pt x="5133" y="60"/>
                  </a:lnTo>
                  <a:lnTo>
                    <a:pt x="5134" y="60"/>
                  </a:lnTo>
                  <a:lnTo>
                    <a:pt x="5136" y="60"/>
                  </a:lnTo>
                  <a:lnTo>
                    <a:pt x="5136" y="61"/>
                  </a:lnTo>
                  <a:lnTo>
                    <a:pt x="5136" y="61"/>
                  </a:lnTo>
                  <a:lnTo>
                    <a:pt x="5138" y="63"/>
                  </a:lnTo>
                  <a:lnTo>
                    <a:pt x="5142" y="72"/>
                  </a:lnTo>
                  <a:lnTo>
                    <a:pt x="5142" y="85"/>
                  </a:lnTo>
                  <a:lnTo>
                    <a:pt x="5140" y="98"/>
                  </a:lnTo>
                  <a:lnTo>
                    <a:pt x="5142" y="111"/>
                  </a:lnTo>
                  <a:lnTo>
                    <a:pt x="5151" y="145"/>
                  </a:lnTo>
                  <a:lnTo>
                    <a:pt x="5158" y="181"/>
                  </a:lnTo>
                  <a:lnTo>
                    <a:pt x="5165" y="214"/>
                  </a:lnTo>
                  <a:lnTo>
                    <a:pt x="5165" y="243"/>
                  </a:lnTo>
                  <a:lnTo>
                    <a:pt x="5171" y="243"/>
                  </a:lnTo>
                  <a:lnTo>
                    <a:pt x="5173" y="258"/>
                  </a:lnTo>
                  <a:lnTo>
                    <a:pt x="5173" y="276"/>
                  </a:lnTo>
                  <a:lnTo>
                    <a:pt x="5171" y="292"/>
                  </a:lnTo>
                  <a:lnTo>
                    <a:pt x="5173" y="309"/>
                  </a:lnTo>
                  <a:lnTo>
                    <a:pt x="5178" y="320"/>
                  </a:lnTo>
                  <a:lnTo>
                    <a:pt x="5185" y="220"/>
                  </a:lnTo>
                  <a:lnTo>
                    <a:pt x="5191" y="220"/>
                  </a:lnTo>
                  <a:lnTo>
                    <a:pt x="5193" y="203"/>
                  </a:lnTo>
                  <a:lnTo>
                    <a:pt x="5193" y="181"/>
                  </a:lnTo>
                  <a:lnTo>
                    <a:pt x="5191" y="158"/>
                  </a:lnTo>
                  <a:lnTo>
                    <a:pt x="5191" y="132"/>
                  </a:lnTo>
                  <a:lnTo>
                    <a:pt x="5191" y="111"/>
                  </a:lnTo>
                  <a:lnTo>
                    <a:pt x="5202" y="114"/>
                  </a:lnTo>
                  <a:lnTo>
                    <a:pt x="5194" y="327"/>
                  </a:lnTo>
                  <a:lnTo>
                    <a:pt x="5194" y="340"/>
                  </a:lnTo>
                  <a:lnTo>
                    <a:pt x="5193" y="356"/>
                  </a:lnTo>
                  <a:lnTo>
                    <a:pt x="5193" y="374"/>
                  </a:lnTo>
                  <a:lnTo>
                    <a:pt x="5193" y="392"/>
                  </a:lnTo>
                  <a:lnTo>
                    <a:pt x="5194" y="407"/>
                  </a:lnTo>
                  <a:lnTo>
                    <a:pt x="5198" y="416"/>
                  </a:lnTo>
                  <a:lnTo>
                    <a:pt x="5200" y="403"/>
                  </a:lnTo>
                  <a:lnTo>
                    <a:pt x="5202" y="385"/>
                  </a:lnTo>
                  <a:lnTo>
                    <a:pt x="5207" y="365"/>
                  </a:lnTo>
                  <a:lnTo>
                    <a:pt x="5211" y="349"/>
                  </a:lnTo>
                  <a:lnTo>
                    <a:pt x="5214" y="340"/>
                  </a:lnTo>
                  <a:lnTo>
                    <a:pt x="5216" y="338"/>
                  </a:lnTo>
                  <a:lnTo>
                    <a:pt x="5216" y="336"/>
                  </a:lnTo>
                  <a:lnTo>
                    <a:pt x="5216" y="336"/>
                  </a:lnTo>
                  <a:lnTo>
                    <a:pt x="5218" y="336"/>
                  </a:lnTo>
                  <a:lnTo>
                    <a:pt x="5220" y="336"/>
                  </a:lnTo>
                  <a:lnTo>
                    <a:pt x="5222" y="334"/>
                  </a:lnTo>
                  <a:lnTo>
                    <a:pt x="5222" y="356"/>
                  </a:lnTo>
                  <a:lnTo>
                    <a:pt x="5225" y="356"/>
                  </a:lnTo>
                  <a:lnTo>
                    <a:pt x="5231" y="291"/>
                  </a:lnTo>
                  <a:lnTo>
                    <a:pt x="5233" y="285"/>
                  </a:lnTo>
                  <a:lnTo>
                    <a:pt x="5236" y="276"/>
                  </a:lnTo>
                  <a:lnTo>
                    <a:pt x="5240" y="265"/>
                  </a:lnTo>
                  <a:lnTo>
                    <a:pt x="5238" y="254"/>
                  </a:lnTo>
                  <a:lnTo>
                    <a:pt x="5231" y="251"/>
                  </a:lnTo>
                  <a:lnTo>
                    <a:pt x="5231" y="243"/>
                  </a:lnTo>
                  <a:lnTo>
                    <a:pt x="5238" y="243"/>
                  </a:lnTo>
                  <a:lnTo>
                    <a:pt x="5251" y="103"/>
                  </a:lnTo>
                  <a:lnTo>
                    <a:pt x="5258" y="103"/>
                  </a:lnTo>
                  <a:lnTo>
                    <a:pt x="5251" y="280"/>
                  </a:lnTo>
                  <a:lnTo>
                    <a:pt x="5254" y="280"/>
                  </a:lnTo>
                  <a:lnTo>
                    <a:pt x="5254" y="291"/>
                  </a:lnTo>
                  <a:lnTo>
                    <a:pt x="5258" y="291"/>
                  </a:lnTo>
                  <a:lnTo>
                    <a:pt x="5260" y="301"/>
                  </a:lnTo>
                  <a:lnTo>
                    <a:pt x="5262" y="314"/>
                  </a:lnTo>
                  <a:lnTo>
                    <a:pt x="5262" y="327"/>
                  </a:lnTo>
                  <a:lnTo>
                    <a:pt x="5265" y="334"/>
                  </a:lnTo>
                  <a:lnTo>
                    <a:pt x="5285" y="154"/>
                  </a:lnTo>
                  <a:lnTo>
                    <a:pt x="5294" y="154"/>
                  </a:lnTo>
                  <a:lnTo>
                    <a:pt x="5298" y="176"/>
                  </a:lnTo>
                  <a:lnTo>
                    <a:pt x="5298" y="178"/>
                  </a:lnTo>
                  <a:lnTo>
                    <a:pt x="5296" y="178"/>
                  </a:lnTo>
                  <a:lnTo>
                    <a:pt x="5296" y="178"/>
                  </a:lnTo>
                  <a:lnTo>
                    <a:pt x="5294" y="176"/>
                  </a:lnTo>
                  <a:lnTo>
                    <a:pt x="5294" y="178"/>
                  </a:lnTo>
                  <a:lnTo>
                    <a:pt x="5294" y="180"/>
                  </a:lnTo>
                  <a:lnTo>
                    <a:pt x="5298" y="180"/>
                  </a:lnTo>
                  <a:lnTo>
                    <a:pt x="5298" y="231"/>
                  </a:lnTo>
                  <a:lnTo>
                    <a:pt x="5302" y="231"/>
                  </a:lnTo>
                  <a:lnTo>
                    <a:pt x="5311" y="154"/>
                  </a:lnTo>
                  <a:lnTo>
                    <a:pt x="5298" y="151"/>
                  </a:lnTo>
                  <a:lnTo>
                    <a:pt x="5298" y="143"/>
                  </a:lnTo>
                  <a:lnTo>
                    <a:pt x="5303" y="141"/>
                  </a:lnTo>
                  <a:lnTo>
                    <a:pt x="5307" y="141"/>
                  </a:lnTo>
                  <a:lnTo>
                    <a:pt x="5311" y="140"/>
                  </a:lnTo>
                  <a:lnTo>
                    <a:pt x="5314" y="138"/>
                  </a:lnTo>
                  <a:lnTo>
                    <a:pt x="5318" y="136"/>
                  </a:lnTo>
                  <a:lnTo>
                    <a:pt x="5322" y="136"/>
                  </a:lnTo>
                  <a:lnTo>
                    <a:pt x="5322" y="154"/>
                  </a:lnTo>
                  <a:lnTo>
                    <a:pt x="5333" y="163"/>
                  </a:lnTo>
                  <a:lnTo>
                    <a:pt x="5345" y="178"/>
                  </a:lnTo>
                  <a:lnTo>
                    <a:pt x="5358" y="194"/>
                  </a:lnTo>
                  <a:lnTo>
                    <a:pt x="5369" y="211"/>
                  </a:lnTo>
                  <a:lnTo>
                    <a:pt x="5374" y="223"/>
                  </a:lnTo>
                  <a:lnTo>
                    <a:pt x="5378" y="223"/>
                  </a:lnTo>
                  <a:lnTo>
                    <a:pt x="5367" y="172"/>
                  </a:lnTo>
                  <a:lnTo>
                    <a:pt x="5354" y="127"/>
                  </a:lnTo>
                  <a:lnTo>
                    <a:pt x="5351" y="94"/>
                  </a:lnTo>
                  <a:lnTo>
                    <a:pt x="5343" y="76"/>
                  </a:lnTo>
                  <a:lnTo>
                    <a:pt x="5338" y="54"/>
                  </a:lnTo>
                  <a:lnTo>
                    <a:pt x="5345" y="54"/>
                  </a:lnTo>
                  <a:lnTo>
                    <a:pt x="5371" y="136"/>
                  </a:lnTo>
                  <a:lnTo>
                    <a:pt x="5371" y="151"/>
                  </a:lnTo>
                  <a:lnTo>
                    <a:pt x="5374" y="151"/>
                  </a:lnTo>
                  <a:lnTo>
                    <a:pt x="5378" y="180"/>
                  </a:lnTo>
                  <a:lnTo>
                    <a:pt x="5382" y="180"/>
                  </a:lnTo>
                  <a:lnTo>
                    <a:pt x="5382" y="176"/>
                  </a:lnTo>
                  <a:lnTo>
                    <a:pt x="5385" y="176"/>
                  </a:lnTo>
                  <a:lnTo>
                    <a:pt x="5394" y="180"/>
                  </a:lnTo>
                  <a:lnTo>
                    <a:pt x="5393" y="196"/>
                  </a:lnTo>
                  <a:lnTo>
                    <a:pt x="5391" y="214"/>
                  </a:lnTo>
                  <a:lnTo>
                    <a:pt x="5385" y="214"/>
                  </a:lnTo>
                  <a:lnTo>
                    <a:pt x="5385" y="218"/>
                  </a:lnTo>
                  <a:lnTo>
                    <a:pt x="5387" y="218"/>
                  </a:lnTo>
                  <a:lnTo>
                    <a:pt x="5387" y="218"/>
                  </a:lnTo>
                  <a:lnTo>
                    <a:pt x="5389" y="216"/>
                  </a:lnTo>
                  <a:lnTo>
                    <a:pt x="5389" y="218"/>
                  </a:lnTo>
                  <a:lnTo>
                    <a:pt x="5391" y="220"/>
                  </a:lnTo>
                  <a:lnTo>
                    <a:pt x="5391" y="243"/>
                  </a:lnTo>
                  <a:lnTo>
                    <a:pt x="5398" y="243"/>
                  </a:lnTo>
                  <a:lnTo>
                    <a:pt x="5396" y="232"/>
                  </a:lnTo>
                  <a:lnTo>
                    <a:pt x="5398" y="220"/>
                  </a:lnTo>
                  <a:lnTo>
                    <a:pt x="5398" y="203"/>
                  </a:lnTo>
                  <a:lnTo>
                    <a:pt x="5398" y="83"/>
                  </a:lnTo>
                  <a:lnTo>
                    <a:pt x="5405" y="83"/>
                  </a:lnTo>
                  <a:lnTo>
                    <a:pt x="5405" y="136"/>
                  </a:lnTo>
                  <a:lnTo>
                    <a:pt x="5411" y="136"/>
                  </a:lnTo>
                  <a:lnTo>
                    <a:pt x="5405" y="143"/>
                  </a:lnTo>
                  <a:lnTo>
                    <a:pt x="5411" y="154"/>
                  </a:lnTo>
                  <a:lnTo>
                    <a:pt x="5409" y="156"/>
                  </a:lnTo>
                  <a:lnTo>
                    <a:pt x="5407" y="156"/>
                  </a:lnTo>
                  <a:lnTo>
                    <a:pt x="5405" y="156"/>
                  </a:lnTo>
                  <a:lnTo>
                    <a:pt x="5405" y="158"/>
                  </a:lnTo>
                  <a:lnTo>
                    <a:pt x="5405" y="160"/>
                  </a:lnTo>
                  <a:lnTo>
                    <a:pt x="5411" y="160"/>
                  </a:lnTo>
                  <a:lnTo>
                    <a:pt x="5411" y="191"/>
                  </a:lnTo>
                  <a:lnTo>
                    <a:pt x="5414" y="191"/>
                  </a:lnTo>
                  <a:lnTo>
                    <a:pt x="5414" y="163"/>
                  </a:lnTo>
                  <a:lnTo>
                    <a:pt x="5422" y="163"/>
                  </a:lnTo>
                  <a:lnTo>
                    <a:pt x="5425" y="191"/>
                  </a:lnTo>
                  <a:lnTo>
                    <a:pt x="5433" y="218"/>
                  </a:lnTo>
                  <a:lnTo>
                    <a:pt x="5438" y="245"/>
                  </a:lnTo>
                  <a:lnTo>
                    <a:pt x="5442" y="274"/>
                  </a:lnTo>
                  <a:lnTo>
                    <a:pt x="5451" y="274"/>
                  </a:lnTo>
                  <a:lnTo>
                    <a:pt x="5453" y="289"/>
                  </a:lnTo>
                  <a:lnTo>
                    <a:pt x="5456" y="305"/>
                  </a:lnTo>
                  <a:lnTo>
                    <a:pt x="5462" y="314"/>
                  </a:lnTo>
                  <a:lnTo>
                    <a:pt x="5463" y="294"/>
                  </a:lnTo>
                  <a:lnTo>
                    <a:pt x="5465" y="276"/>
                  </a:lnTo>
                  <a:lnTo>
                    <a:pt x="5471" y="260"/>
                  </a:lnTo>
                  <a:lnTo>
                    <a:pt x="5471" y="227"/>
                  </a:lnTo>
                  <a:lnTo>
                    <a:pt x="5474" y="227"/>
                  </a:lnTo>
                  <a:lnTo>
                    <a:pt x="5474" y="191"/>
                  </a:lnTo>
                  <a:lnTo>
                    <a:pt x="5478" y="191"/>
                  </a:lnTo>
                  <a:lnTo>
                    <a:pt x="5480" y="174"/>
                  </a:lnTo>
                  <a:lnTo>
                    <a:pt x="5480" y="156"/>
                  </a:lnTo>
                  <a:lnTo>
                    <a:pt x="5480" y="138"/>
                  </a:lnTo>
                  <a:lnTo>
                    <a:pt x="5482" y="123"/>
                  </a:lnTo>
                  <a:lnTo>
                    <a:pt x="5485" y="123"/>
                  </a:lnTo>
                  <a:lnTo>
                    <a:pt x="5485" y="187"/>
                  </a:lnTo>
                  <a:lnTo>
                    <a:pt x="5494" y="187"/>
                  </a:lnTo>
                  <a:lnTo>
                    <a:pt x="5493" y="192"/>
                  </a:lnTo>
                  <a:lnTo>
                    <a:pt x="5493" y="196"/>
                  </a:lnTo>
                  <a:lnTo>
                    <a:pt x="5491" y="200"/>
                  </a:lnTo>
                  <a:lnTo>
                    <a:pt x="5491" y="203"/>
                  </a:lnTo>
                  <a:lnTo>
                    <a:pt x="5502" y="200"/>
                  </a:lnTo>
                  <a:lnTo>
                    <a:pt x="5498" y="207"/>
                  </a:lnTo>
                  <a:lnTo>
                    <a:pt x="5505" y="211"/>
                  </a:lnTo>
                  <a:lnTo>
                    <a:pt x="5505" y="223"/>
                  </a:lnTo>
                  <a:lnTo>
                    <a:pt x="5511" y="223"/>
                  </a:lnTo>
                  <a:lnTo>
                    <a:pt x="5511" y="231"/>
                  </a:lnTo>
                  <a:lnTo>
                    <a:pt x="5514" y="231"/>
                  </a:lnTo>
                  <a:lnTo>
                    <a:pt x="5514" y="243"/>
                  </a:lnTo>
                  <a:lnTo>
                    <a:pt x="5518" y="243"/>
                  </a:lnTo>
                  <a:lnTo>
                    <a:pt x="5518" y="254"/>
                  </a:lnTo>
                  <a:lnTo>
                    <a:pt x="5522" y="254"/>
                  </a:lnTo>
                  <a:lnTo>
                    <a:pt x="5522" y="267"/>
                  </a:lnTo>
                  <a:lnTo>
                    <a:pt x="5525" y="267"/>
                  </a:lnTo>
                  <a:lnTo>
                    <a:pt x="5525" y="283"/>
                  </a:lnTo>
                  <a:lnTo>
                    <a:pt x="5531" y="283"/>
                  </a:lnTo>
                  <a:lnTo>
                    <a:pt x="5534" y="320"/>
                  </a:lnTo>
                  <a:lnTo>
                    <a:pt x="5538" y="320"/>
                  </a:lnTo>
                  <a:lnTo>
                    <a:pt x="5540" y="331"/>
                  </a:lnTo>
                  <a:lnTo>
                    <a:pt x="5540" y="345"/>
                  </a:lnTo>
                  <a:lnTo>
                    <a:pt x="5540" y="361"/>
                  </a:lnTo>
                  <a:lnTo>
                    <a:pt x="5542" y="374"/>
                  </a:lnTo>
                  <a:lnTo>
                    <a:pt x="5545" y="383"/>
                  </a:lnTo>
                  <a:lnTo>
                    <a:pt x="5545" y="361"/>
                  </a:lnTo>
                  <a:lnTo>
                    <a:pt x="5545" y="338"/>
                  </a:lnTo>
                  <a:lnTo>
                    <a:pt x="5545" y="318"/>
                  </a:lnTo>
                  <a:lnTo>
                    <a:pt x="5545" y="303"/>
                  </a:lnTo>
                  <a:lnTo>
                    <a:pt x="5547" y="303"/>
                  </a:lnTo>
                  <a:lnTo>
                    <a:pt x="5547" y="301"/>
                  </a:lnTo>
                  <a:lnTo>
                    <a:pt x="5549" y="300"/>
                  </a:lnTo>
                  <a:lnTo>
                    <a:pt x="5551" y="296"/>
                  </a:lnTo>
                  <a:lnTo>
                    <a:pt x="5551" y="291"/>
                  </a:lnTo>
                  <a:lnTo>
                    <a:pt x="5545" y="291"/>
                  </a:lnTo>
                  <a:lnTo>
                    <a:pt x="5545" y="271"/>
                  </a:lnTo>
                  <a:lnTo>
                    <a:pt x="5542" y="271"/>
                  </a:lnTo>
                  <a:lnTo>
                    <a:pt x="5540" y="269"/>
                  </a:lnTo>
                  <a:lnTo>
                    <a:pt x="5540" y="265"/>
                  </a:lnTo>
                  <a:lnTo>
                    <a:pt x="5540" y="263"/>
                  </a:lnTo>
                  <a:lnTo>
                    <a:pt x="5538" y="260"/>
                  </a:lnTo>
                  <a:lnTo>
                    <a:pt x="5538" y="254"/>
                  </a:lnTo>
                  <a:lnTo>
                    <a:pt x="5545" y="260"/>
                  </a:lnTo>
                  <a:lnTo>
                    <a:pt x="5545" y="247"/>
                  </a:lnTo>
                  <a:lnTo>
                    <a:pt x="5558" y="251"/>
                  </a:lnTo>
                  <a:lnTo>
                    <a:pt x="5560" y="263"/>
                  </a:lnTo>
                  <a:lnTo>
                    <a:pt x="5563" y="274"/>
                  </a:lnTo>
                  <a:lnTo>
                    <a:pt x="5565" y="283"/>
                  </a:lnTo>
                  <a:lnTo>
                    <a:pt x="5565" y="307"/>
                  </a:lnTo>
                  <a:lnTo>
                    <a:pt x="5578" y="311"/>
                  </a:lnTo>
                  <a:lnTo>
                    <a:pt x="5578" y="314"/>
                  </a:lnTo>
                  <a:lnTo>
                    <a:pt x="5574" y="321"/>
                  </a:lnTo>
                  <a:lnTo>
                    <a:pt x="5573" y="334"/>
                  </a:lnTo>
                  <a:lnTo>
                    <a:pt x="5573" y="349"/>
                  </a:lnTo>
                  <a:lnTo>
                    <a:pt x="5574" y="360"/>
                  </a:lnTo>
                  <a:lnTo>
                    <a:pt x="5578" y="360"/>
                  </a:lnTo>
                  <a:lnTo>
                    <a:pt x="5585" y="463"/>
                  </a:lnTo>
                  <a:lnTo>
                    <a:pt x="5594" y="463"/>
                  </a:lnTo>
                  <a:lnTo>
                    <a:pt x="5596" y="429"/>
                  </a:lnTo>
                  <a:lnTo>
                    <a:pt x="5598" y="391"/>
                  </a:lnTo>
                  <a:lnTo>
                    <a:pt x="5598" y="351"/>
                  </a:lnTo>
                  <a:lnTo>
                    <a:pt x="5598" y="307"/>
                  </a:lnTo>
                  <a:lnTo>
                    <a:pt x="5594" y="307"/>
                  </a:lnTo>
                  <a:lnTo>
                    <a:pt x="5594" y="283"/>
                  </a:lnTo>
                  <a:lnTo>
                    <a:pt x="5591" y="283"/>
                  </a:lnTo>
                  <a:lnTo>
                    <a:pt x="5585" y="254"/>
                  </a:lnTo>
                  <a:lnTo>
                    <a:pt x="5591" y="254"/>
                  </a:lnTo>
                  <a:lnTo>
                    <a:pt x="5591" y="260"/>
                  </a:lnTo>
                  <a:lnTo>
                    <a:pt x="5596" y="267"/>
                  </a:lnTo>
                  <a:lnTo>
                    <a:pt x="5600" y="274"/>
                  </a:lnTo>
                  <a:lnTo>
                    <a:pt x="5600" y="283"/>
                  </a:lnTo>
                  <a:lnTo>
                    <a:pt x="5602" y="296"/>
                  </a:lnTo>
                  <a:lnTo>
                    <a:pt x="5605" y="296"/>
                  </a:lnTo>
                  <a:lnTo>
                    <a:pt x="5605" y="320"/>
                  </a:lnTo>
                  <a:lnTo>
                    <a:pt x="5611" y="320"/>
                  </a:lnTo>
                  <a:lnTo>
                    <a:pt x="5611" y="334"/>
                  </a:lnTo>
                  <a:lnTo>
                    <a:pt x="5614" y="334"/>
                  </a:lnTo>
                  <a:lnTo>
                    <a:pt x="5616" y="349"/>
                  </a:lnTo>
                  <a:lnTo>
                    <a:pt x="5616" y="361"/>
                  </a:lnTo>
                  <a:lnTo>
                    <a:pt x="5616" y="372"/>
                  </a:lnTo>
                  <a:lnTo>
                    <a:pt x="5622" y="383"/>
                  </a:lnTo>
                  <a:lnTo>
                    <a:pt x="5623" y="352"/>
                  </a:lnTo>
                  <a:lnTo>
                    <a:pt x="5625" y="321"/>
                  </a:lnTo>
                  <a:lnTo>
                    <a:pt x="5627" y="291"/>
                  </a:lnTo>
                  <a:lnTo>
                    <a:pt x="5622" y="263"/>
                  </a:lnTo>
                  <a:lnTo>
                    <a:pt x="5622" y="236"/>
                  </a:lnTo>
                  <a:lnTo>
                    <a:pt x="5618" y="236"/>
                  </a:lnTo>
                  <a:lnTo>
                    <a:pt x="5614" y="211"/>
                  </a:lnTo>
                  <a:lnTo>
                    <a:pt x="5605" y="207"/>
                  </a:lnTo>
                  <a:lnTo>
                    <a:pt x="5594" y="187"/>
                  </a:lnTo>
                  <a:lnTo>
                    <a:pt x="5605" y="187"/>
                  </a:lnTo>
                  <a:lnTo>
                    <a:pt x="5605" y="183"/>
                  </a:lnTo>
                  <a:lnTo>
                    <a:pt x="5596" y="172"/>
                  </a:lnTo>
                  <a:lnTo>
                    <a:pt x="5587" y="158"/>
                  </a:lnTo>
                  <a:lnTo>
                    <a:pt x="5582" y="143"/>
                  </a:lnTo>
                  <a:lnTo>
                    <a:pt x="5594" y="143"/>
                  </a:lnTo>
                  <a:lnTo>
                    <a:pt x="5596" y="151"/>
                  </a:lnTo>
                  <a:lnTo>
                    <a:pt x="5600" y="156"/>
                  </a:lnTo>
                  <a:lnTo>
                    <a:pt x="5603" y="161"/>
                  </a:lnTo>
                  <a:lnTo>
                    <a:pt x="5607" y="165"/>
                  </a:lnTo>
                  <a:lnTo>
                    <a:pt x="5611" y="171"/>
                  </a:lnTo>
                  <a:lnTo>
                    <a:pt x="5611" y="180"/>
                  </a:lnTo>
                  <a:lnTo>
                    <a:pt x="5614" y="180"/>
                  </a:lnTo>
                  <a:lnTo>
                    <a:pt x="5614" y="187"/>
                  </a:lnTo>
                  <a:lnTo>
                    <a:pt x="5622" y="191"/>
                  </a:lnTo>
                  <a:lnTo>
                    <a:pt x="5625" y="211"/>
                  </a:lnTo>
                  <a:lnTo>
                    <a:pt x="5631" y="211"/>
                  </a:lnTo>
                  <a:lnTo>
                    <a:pt x="5634" y="227"/>
                  </a:lnTo>
                  <a:lnTo>
                    <a:pt x="5638" y="227"/>
                  </a:lnTo>
                  <a:lnTo>
                    <a:pt x="5638" y="240"/>
                  </a:lnTo>
                  <a:lnTo>
                    <a:pt x="5642" y="240"/>
                  </a:lnTo>
                  <a:lnTo>
                    <a:pt x="5642" y="260"/>
                  </a:lnTo>
                  <a:lnTo>
                    <a:pt x="5645" y="260"/>
                  </a:lnTo>
                  <a:lnTo>
                    <a:pt x="5654" y="311"/>
                  </a:lnTo>
                  <a:lnTo>
                    <a:pt x="5658" y="311"/>
                  </a:lnTo>
                  <a:lnTo>
                    <a:pt x="5660" y="267"/>
                  </a:lnTo>
                  <a:lnTo>
                    <a:pt x="5663" y="223"/>
                  </a:lnTo>
                  <a:lnTo>
                    <a:pt x="5665" y="176"/>
                  </a:lnTo>
                  <a:lnTo>
                    <a:pt x="5658" y="176"/>
                  </a:lnTo>
                  <a:lnTo>
                    <a:pt x="5654" y="156"/>
                  </a:lnTo>
                  <a:lnTo>
                    <a:pt x="5645" y="141"/>
                  </a:lnTo>
                  <a:lnTo>
                    <a:pt x="5636" y="127"/>
                  </a:lnTo>
                  <a:lnTo>
                    <a:pt x="5627" y="112"/>
                  </a:lnTo>
                  <a:lnTo>
                    <a:pt x="5622" y="94"/>
                  </a:lnTo>
                  <a:lnTo>
                    <a:pt x="5631" y="94"/>
                  </a:lnTo>
                  <a:lnTo>
                    <a:pt x="5634" y="107"/>
                  </a:lnTo>
                  <a:lnTo>
                    <a:pt x="5642" y="111"/>
                  </a:lnTo>
                  <a:lnTo>
                    <a:pt x="5654" y="134"/>
                  </a:lnTo>
                  <a:lnTo>
                    <a:pt x="5662" y="160"/>
                  </a:lnTo>
                  <a:lnTo>
                    <a:pt x="5665" y="160"/>
                  </a:lnTo>
                  <a:lnTo>
                    <a:pt x="5665" y="87"/>
                  </a:lnTo>
                  <a:lnTo>
                    <a:pt x="5671" y="87"/>
                  </a:lnTo>
                  <a:lnTo>
                    <a:pt x="5671" y="54"/>
                  </a:lnTo>
                  <a:lnTo>
                    <a:pt x="5674" y="54"/>
                  </a:lnTo>
                  <a:lnTo>
                    <a:pt x="5676" y="51"/>
                  </a:lnTo>
                  <a:lnTo>
                    <a:pt x="5676" y="47"/>
                  </a:lnTo>
                  <a:lnTo>
                    <a:pt x="5676" y="43"/>
                  </a:lnTo>
                  <a:lnTo>
                    <a:pt x="5678" y="40"/>
                  </a:lnTo>
                  <a:lnTo>
                    <a:pt x="5680" y="40"/>
                  </a:lnTo>
                  <a:lnTo>
                    <a:pt x="5680" y="41"/>
                  </a:lnTo>
                  <a:lnTo>
                    <a:pt x="5680" y="41"/>
                  </a:lnTo>
                  <a:lnTo>
                    <a:pt x="5680" y="41"/>
                  </a:lnTo>
                  <a:lnTo>
                    <a:pt x="5682" y="41"/>
                  </a:lnTo>
                  <a:lnTo>
                    <a:pt x="5682" y="43"/>
                  </a:lnTo>
                  <a:lnTo>
                    <a:pt x="5685" y="43"/>
                  </a:lnTo>
                  <a:lnTo>
                    <a:pt x="5682" y="87"/>
                  </a:lnTo>
                  <a:lnTo>
                    <a:pt x="5678" y="87"/>
                  </a:lnTo>
                  <a:lnTo>
                    <a:pt x="5682" y="107"/>
                  </a:lnTo>
                  <a:lnTo>
                    <a:pt x="5689" y="111"/>
                  </a:lnTo>
                  <a:lnTo>
                    <a:pt x="5693" y="114"/>
                  </a:lnTo>
                  <a:lnTo>
                    <a:pt x="5698" y="118"/>
                  </a:lnTo>
                  <a:lnTo>
                    <a:pt x="5703" y="121"/>
                  </a:lnTo>
                  <a:lnTo>
                    <a:pt x="5711" y="123"/>
                  </a:lnTo>
                  <a:lnTo>
                    <a:pt x="5711" y="120"/>
                  </a:lnTo>
                  <a:lnTo>
                    <a:pt x="5722" y="111"/>
                  </a:lnTo>
                  <a:lnTo>
                    <a:pt x="5722" y="94"/>
                  </a:lnTo>
                  <a:lnTo>
                    <a:pt x="5734" y="94"/>
                  </a:lnTo>
                  <a:lnTo>
                    <a:pt x="5734" y="103"/>
                  </a:lnTo>
                  <a:lnTo>
                    <a:pt x="5731" y="103"/>
                  </a:lnTo>
                  <a:lnTo>
                    <a:pt x="5731" y="107"/>
                  </a:lnTo>
                  <a:lnTo>
                    <a:pt x="5734" y="107"/>
                  </a:lnTo>
                  <a:lnTo>
                    <a:pt x="5733" y="109"/>
                  </a:lnTo>
                  <a:lnTo>
                    <a:pt x="5733" y="109"/>
                  </a:lnTo>
                  <a:lnTo>
                    <a:pt x="5733" y="109"/>
                  </a:lnTo>
                  <a:lnTo>
                    <a:pt x="5731" y="109"/>
                  </a:lnTo>
                  <a:lnTo>
                    <a:pt x="5731" y="111"/>
                  </a:lnTo>
                  <a:lnTo>
                    <a:pt x="5731" y="140"/>
                  </a:lnTo>
                  <a:lnTo>
                    <a:pt x="5725" y="140"/>
                  </a:lnTo>
                  <a:lnTo>
                    <a:pt x="5731" y="151"/>
                  </a:lnTo>
                  <a:lnTo>
                    <a:pt x="5725" y="151"/>
                  </a:lnTo>
                  <a:lnTo>
                    <a:pt x="5725" y="154"/>
                  </a:lnTo>
                  <a:lnTo>
                    <a:pt x="5731" y="154"/>
                  </a:lnTo>
                  <a:lnTo>
                    <a:pt x="5731" y="163"/>
                  </a:lnTo>
                  <a:lnTo>
                    <a:pt x="5738" y="167"/>
                  </a:lnTo>
                  <a:lnTo>
                    <a:pt x="5751" y="203"/>
                  </a:lnTo>
                  <a:lnTo>
                    <a:pt x="5754" y="203"/>
                  </a:lnTo>
                  <a:lnTo>
                    <a:pt x="5756" y="176"/>
                  </a:lnTo>
                  <a:lnTo>
                    <a:pt x="5760" y="152"/>
                  </a:lnTo>
                  <a:lnTo>
                    <a:pt x="5765" y="131"/>
                  </a:lnTo>
                  <a:lnTo>
                    <a:pt x="5771" y="107"/>
                  </a:lnTo>
                  <a:lnTo>
                    <a:pt x="5782" y="103"/>
                  </a:lnTo>
                  <a:lnTo>
                    <a:pt x="5782" y="94"/>
                  </a:lnTo>
                  <a:lnTo>
                    <a:pt x="5794" y="100"/>
                  </a:lnTo>
                  <a:lnTo>
                    <a:pt x="5791" y="123"/>
                  </a:lnTo>
                  <a:lnTo>
                    <a:pt x="5785" y="123"/>
                  </a:lnTo>
                  <a:lnTo>
                    <a:pt x="5785" y="160"/>
                  </a:lnTo>
                  <a:lnTo>
                    <a:pt x="5782" y="160"/>
                  </a:lnTo>
                  <a:lnTo>
                    <a:pt x="5778" y="207"/>
                  </a:lnTo>
                  <a:lnTo>
                    <a:pt x="5774" y="207"/>
                  </a:lnTo>
                  <a:lnTo>
                    <a:pt x="5774" y="243"/>
                  </a:lnTo>
                  <a:lnTo>
                    <a:pt x="5771" y="243"/>
                  </a:lnTo>
                  <a:lnTo>
                    <a:pt x="5774" y="300"/>
                  </a:lnTo>
                  <a:lnTo>
                    <a:pt x="5778" y="300"/>
                  </a:lnTo>
                  <a:lnTo>
                    <a:pt x="5780" y="312"/>
                  </a:lnTo>
                  <a:lnTo>
                    <a:pt x="5780" y="323"/>
                  </a:lnTo>
                  <a:lnTo>
                    <a:pt x="5780" y="334"/>
                  </a:lnTo>
                  <a:lnTo>
                    <a:pt x="5785" y="343"/>
                  </a:lnTo>
                  <a:lnTo>
                    <a:pt x="5783" y="314"/>
                  </a:lnTo>
                  <a:lnTo>
                    <a:pt x="5778" y="287"/>
                  </a:lnTo>
                  <a:lnTo>
                    <a:pt x="5774" y="260"/>
                  </a:lnTo>
                  <a:lnTo>
                    <a:pt x="5776" y="260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8" y="263"/>
                  </a:lnTo>
                  <a:lnTo>
                    <a:pt x="5791" y="260"/>
                  </a:lnTo>
                  <a:lnTo>
                    <a:pt x="5791" y="263"/>
                  </a:lnTo>
                  <a:lnTo>
                    <a:pt x="5796" y="276"/>
                  </a:lnTo>
                  <a:lnTo>
                    <a:pt x="5802" y="292"/>
                  </a:lnTo>
                  <a:lnTo>
                    <a:pt x="5807" y="311"/>
                  </a:lnTo>
                  <a:lnTo>
                    <a:pt x="5811" y="327"/>
                  </a:lnTo>
                  <a:lnTo>
                    <a:pt x="5811" y="351"/>
                  </a:lnTo>
                  <a:lnTo>
                    <a:pt x="5814" y="351"/>
                  </a:lnTo>
                  <a:lnTo>
                    <a:pt x="5814" y="309"/>
                  </a:lnTo>
                  <a:lnTo>
                    <a:pt x="5818" y="267"/>
                  </a:lnTo>
                  <a:lnTo>
                    <a:pt x="5825" y="225"/>
                  </a:lnTo>
                  <a:lnTo>
                    <a:pt x="5834" y="191"/>
                  </a:lnTo>
                  <a:lnTo>
                    <a:pt x="5842" y="140"/>
                  </a:lnTo>
                  <a:lnTo>
                    <a:pt x="5845" y="140"/>
                  </a:lnTo>
                  <a:lnTo>
                    <a:pt x="5847" y="138"/>
                  </a:lnTo>
                  <a:lnTo>
                    <a:pt x="5849" y="136"/>
                  </a:lnTo>
                  <a:lnTo>
                    <a:pt x="5849" y="136"/>
                  </a:lnTo>
                  <a:lnTo>
                    <a:pt x="5849" y="136"/>
                  </a:lnTo>
                  <a:lnTo>
                    <a:pt x="5851" y="136"/>
                  </a:lnTo>
                  <a:lnTo>
                    <a:pt x="5854" y="136"/>
                  </a:lnTo>
                  <a:lnTo>
                    <a:pt x="5853" y="161"/>
                  </a:lnTo>
                  <a:lnTo>
                    <a:pt x="5853" y="192"/>
                  </a:lnTo>
                  <a:lnTo>
                    <a:pt x="5851" y="223"/>
                  </a:lnTo>
                  <a:lnTo>
                    <a:pt x="5849" y="245"/>
                  </a:lnTo>
                  <a:lnTo>
                    <a:pt x="5849" y="272"/>
                  </a:lnTo>
                  <a:lnTo>
                    <a:pt x="5853" y="303"/>
                  </a:lnTo>
                  <a:lnTo>
                    <a:pt x="5858" y="334"/>
                  </a:lnTo>
                  <a:lnTo>
                    <a:pt x="5863" y="363"/>
                  </a:lnTo>
                  <a:lnTo>
                    <a:pt x="5871" y="387"/>
                  </a:lnTo>
                  <a:lnTo>
                    <a:pt x="5873" y="401"/>
                  </a:lnTo>
                  <a:lnTo>
                    <a:pt x="5873" y="420"/>
                  </a:lnTo>
                  <a:lnTo>
                    <a:pt x="5873" y="436"/>
                  </a:lnTo>
                  <a:lnTo>
                    <a:pt x="5873" y="452"/>
                  </a:lnTo>
                  <a:lnTo>
                    <a:pt x="5878" y="463"/>
                  </a:lnTo>
                  <a:lnTo>
                    <a:pt x="5885" y="347"/>
                  </a:lnTo>
                  <a:lnTo>
                    <a:pt x="5882" y="347"/>
                  </a:lnTo>
                  <a:lnTo>
                    <a:pt x="5882" y="300"/>
                  </a:lnTo>
                  <a:lnTo>
                    <a:pt x="5874" y="280"/>
                  </a:lnTo>
                  <a:lnTo>
                    <a:pt x="5871" y="260"/>
                  </a:lnTo>
                  <a:lnTo>
                    <a:pt x="5882" y="263"/>
                  </a:lnTo>
                  <a:lnTo>
                    <a:pt x="5883" y="274"/>
                  </a:lnTo>
                  <a:lnTo>
                    <a:pt x="5889" y="289"/>
                  </a:lnTo>
                  <a:lnTo>
                    <a:pt x="5893" y="305"/>
                  </a:lnTo>
                  <a:lnTo>
                    <a:pt x="5898" y="320"/>
                  </a:lnTo>
                  <a:lnTo>
                    <a:pt x="5902" y="327"/>
                  </a:lnTo>
                  <a:lnTo>
                    <a:pt x="5902" y="320"/>
                  </a:lnTo>
                  <a:lnTo>
                    <a:pt x="5905" y="311"/>
                  </a:lnTo>
                  <a:lnTo>
                    <a:pt x="5907" y="296"/>
                  </a:lnTo>
                  <a:lnTo>
                    <a:pt x="5907" y="276"/>
                  </a:lnTo>
                  <a:lnTo>
                    <a:pt x="5907" y="260"/>
                  </a:lnTo>
                  <a:lnTo>
                    <a:pt x="5905" y="247"/>
                  </a:lnTo>
                  <a:lnTo>
                    <a:pt x="5902" y="247"/>
                  </a:lnTo>
                  <a:lnTo>
                    <a:pt x="5902" y="183"/>
                  </a:lnTo>
                  <a:lnTo>
                    <a:pt x="5898" y="183"/>
                  </a:lnTo>
                  <a:lnTo>
                    <a:pt x="5898" y="160"/>
                  </a:lnTo>
                  <a:lnTo>
                    <a:pt x="5894" y="160"/>
                  </a:lnTo>
                  <a:lnTo>
                    <a:pt x="5894" y="136"/>
                  </a:lnTo>
                  <a:lnTo>
                    <a:pt x="5891" y="136"/>
                  </a:lnTo>
                  <a:lnTo>
                    <a:pt x="5891" y="114"/>
                  </a:lnTo>
                  <a:lnTo>
                    <a:pt x="5885" y="114"/>
                  </a:lnTo>
                  <a:lnTo>
                    <a:pt x="5885" y="87"/>
                  </a:lnTo>
                  <a:lnTo>
                    <a:pt x="5882" y="87"/>
                  </a:lnTo>
                  <a:lnTo>
                    <a:pt x="5878" y="63"/>
                  </a:lnTo>
                  <a:lnTo>
                    <a:pt x="5891" y="67"/>
                  </a:lnTo>
                  <a:lnTo>
                    <a:pt x="5918" y="214"/>
                  </a:lnTo>
                  <a:lnTo>
                    <a:pt x="5920" y="227"/>
                  </a:lnTo>
                  <a:lnTo>
                    <a:pt x="5918" y="238"/>
                  </a:lnTo>
                  <a:lnTo>
                    <a:pt x="5918" y="247"/>
                  </a:lnTo>
                  <a:lnTo>
                    <a:pt x="5922" y="254"/>
                  </a:lnTo>
                  <a:lnTo>
                    <a:pt x="5934" y="163"/>
                  </a:lnTo>
                  <a:lnTo>
                    <a:pt x="5943" y="131"/>
                  </a:lnTo>
                  <a:lnTo>
                    <a:pt x="5951" y="94"/>
                  </a:lnTo>
                  <a:lnTo>
                    <a:pt x="5962" y="100"/>
                  </a:lnTo>
                  <a:lnTo>
                    <a:pt x="5960" y="109"/>
                  </a:lnTo>
                  <a:lnTo>
                    <a:pt x="5954" y="123"/>
                  </a:lnTo>
                  <a:lnTo>
                    <a:pt x="5951" y="141"/>
                  </a:lnTo>
                  <a:lnTo>
                    <a:pt x="5947" y="160"/>
                  </a:lnTo>
                  <a:lnTo>
                    <a:pt x="5945" y="178"/>
                  </a:lnTo>
                  <a:lnTo>
                    <a:pt x="5943" y="191"/>
                  </a:lnTo>
                  <a:lnTo>
                    <a:pt x="5945" y="200"/>
                  </a:lnTo>
                  <a:lnTo>
                    <a:pt x="5947" y="191"/>
                  </a:lnTo>
                  <a:lnTo>
                    <a:pt x="5947" y="185"/>
                  </a:lnTo>
                  <a:lnTo>
                    <a:pt x="5949" y="180"/>
                  </a:lnTo>
                  <a:lnTo>
                    <a:pt x="5953" y="176"/>
                  </a:lnTo>
                  <a:lnTo>
                    <a:pt x="5956" y="172"/>
                  </a:lnTo>
                  <a:lnTo>
                    <a:pt x="5962" y="171"/>
                  </a:lnTo>
                  <a:lnTo>
                    <a:pt x="5962" y="211"/>
                  </a:lnTo>
                  <a:lnTo>
                    <a:pt x="5965" y="211"/>
                  </a:lnTo>
                  <a:lnTo>
                    <a:pt x="5965" y="203"/>
                  </a:lnTo>
                  <a:lnTo>
                    <a:pt x="5978" y="192"/>
                  </a:lnTo>
                  <a:lnTo>
                    <a:pt x="5987" y="178"/>
                  </a:lnTo>
                  <a:lnTo>
                    <a:pt x="5998" y="167"/>
                  </a:lnTo>
                  <a:lnTo>
                    <a:pt x="5998" y="183"/>
                  </a:lnTo>
                  <a:lnTo>
                    <a:pt x="5987" y="194"/>
                  </a:lnTo>
                  <a:lnTo>
                    <a:pt x="5980" y="209"/>
                  </a:lnTo>
                  <a:lnTo>
                    <a:pt x="5971" y="223"/>
                  </a:lnTo>
                  <a:lnTo>
                    <a:pt x="5962" y="236"/>
                  </a:lnTo>
                  <a:lnTo>
                    <a:pt x="5982" y="307"/>
                  </a:lnTo>
                  <a:lnTo>
                    <a:pt x="5985" y="307"/>
                  </a:lnTo>
                  <a:lnTo>
                    <a:pt x="5987" y="292"/>
                  </a:lnTo>
                  <a:lnTo>
                    <a:pt x="5991" y="283"/>
                  </a:lnTo>
                  <a:lnTo>
                    <a:pt x="5994" y="274"/>
                  </a:lnTo>
                  <a:lnTo>
                    <a:pt x="5994" y="254"/>
                  </a:lnTo>
                  <a:lnTo>
                    <a:pt x="5998" y="254"/>
                  </a:lnTo>
                  <a:lnTo>
                    <a:pt x="5998" y="654"/>
                  </a:lnTo>
                  <a:lnTo>
                    <a:pt x="0" y="654"/>
                  </a:lnTo>
                  <a:lnTo>
                    <a:pt x="0" y="247"/>
                  </a:lnTo>
                  <a:lnTo>
                    <a:pt x="2" y="247"/>
                  </a:lnTo>
                  <a:lnTo>
                    <a:pt x="2" y="254"/>
                  </a:lnTo>
                  <a:lnTo>
                    <a:pt x="5" y="254"/>
                  </a:lnTo>
                  <a:lnTo>
                    <a:pt x="5" y="271"/>
                  </a:lnTo>
                  <a:lnTo>
                    <a:pt x="11" y="271"/>
                  </a:lnTo>
                  <a:lnTo>
                    <a:pt x="14" y="307"/>
                  </a:lnTo>
                  <a:lnTo>
                    <a:pt x="25" y="307"/>
                  </a:lnTo>
                  <a:lnTo>
                    <a:pt x="25" y="323"/>
                  </a:lnTo>
                  <a:lnTo>
                    <a:pt x="31" y="323"/>
                  </a:lnTo>
                  <a:lnTo>
                    <a:pt x="31" y="403"/>
                  </a:lnTo>
                  <a:lnTo>
                    <a:pt x="34" y="403"/>
                  </a:lnTo>
                  <a:lnTo>
                    <a:pt x="34" y="434"/>
                  </a:lnTo>
                  <a:lnTo>
                    <a:pt x="38" y="434"/>
                  </a:lnTo>
                  <a:lnTo>
                    <a:pt x="42" y="300"/>
                  </a:lnTo>
                  <a:lnTo>
                    <a:pt x="38" y="283"/>
                  </a:lnTo>
                  <a:lnTo>
                    <a:pt x="33" y="269"/>
                  </a:lnTo>
                  <a:lnTo>
                    <a:pt x="31" y="251"/>
                  </a:lnTo>
                  <a:lnTo>
                    <a:pt x="34" y="251"/>
                  </a:lnTo>
                  <a:lnTo>
                    <a:pt x="34" y="254"/>
                  </a:lnTo>
                  <a:lnTo>
                    <a:pt x="38" y="254"/>
                  </a:lnTo>
                  <a:lnTo>
                    <a:pt x="42" y="267"/>
                  </a:lnTo>
                  <a:lnTo>
                    <a:pt x="45" y="278"/>
                  </a:lnTo>
                  <a:lnTo>
                    <a:pt x="51" y="287"/>
                  </a:lnTo>
                  <a:lnTo>
                    <a:pt x="54" y="207"/>
                  </a:lnTo>
                  <a:lnTo>
                    <a:pt x="45" y="203"/>
                  </a:lnTo>
                  <a:lnTo>
                    <a:pt x="42" y="187"/>
                  </a:lnTo>
                  <a:lnTo>
                    <a:pt x="51" y="187"/>
                  </a:lnTo>
                  <a:lnTo>
                    <a:pt x="45" y="174"/>
                  </a:lnTo>
                  <a:lnTo>
                    <a:pt x="42" y="161"/>
                  </a:lnTo>
                  <a:lnTo>
                    <a:pt x="38" y="147"/>
                  </a:lnTo>
                  <a:lnTo>
                    <a:pt x="43" y="149"/>
                  </a:lnTo>
                  <a:lnTo>
                    <a:pt x="47" y="151"/>
                  </a:lnTo>
                  <a:lnTo>
                    <a:pt x="47" y="151"/>
                  </a:lnTo>
                  <a:lnTo>
                    <a:pt x="49" y="152"/>
                  </a:lnTo>
                  <a:lnTo>
                    <a:pt x="47" y="154"/>
                  </a:lnTo>
                  <a:lnTo>
                    <a:pt x="47" y="156"/>
                  </a:lnTo>
                  <a:lnTo>
                    <a:pt x="47" y="158"/>
                  </a:lnTo>
                  <a:lnTo>
                    <a:pt x="49" y="160"/>
                  </a:lnTo>
                  <a:lnTo>
                    <a:pt x="51" y="163"/>
                  </a:lnTo>
                  <a:lnTo>
                    <a:pt x="54" y="163"/>
                  </a:lnTo>
                  <a:lnTo>
                    <a:pt x="51" y="123"/>
                  </a:lnTo>
                  <a:lnTo>
                    <a:pt x="62" y="123"/>
                  </a:lnTo>
                  <a:lnTo>
                    <a:pt x="65" y="147"/>
                  </a:lnTo>
                  <a:lnTo>
                    <a:pt x="71" y="167"/>
                  </a:lnTo>
                  <a:lnTo>
                    <a:pt x="71" y="203"/>
                  </a:lnTo>
                  <a:lnTo>
                    <a:pt x="74" y="203"/>
                  </a:lnTo>
                  <a:lnTo>
                    <a:pt x="74" y="231"/>
                  </a:lnTo>
                  <a:lnTo>
                    <a:pt x="78" y="231"/>
                  </a:lnTo>
                  <a:lnTo>
                    <a:pt x="78" y="240"/>
                  </a:lnTo>
                  <a:lnTo>
                    <a:pt x="82" y="240"/>
                  </a:lnTo>
                  <a:lnTo>
                    <a:pt x="85" y="263"/>
                  </a:lnTo>
                  <a:lnTo>
                    <a:pt x="91" y="263"/>
                  </a:lnTo>
                  <a:lnTo>
                    <a:pt x="91" y="231"/>
                  </a:lnTo>
                  <a:lnTo>
                    <a:pt x="93" y="201"/>
                  </a:lnTo>
                  <a:lnTo>
                    <a:pt x="98" y="176"/>
                  </a:lnTo>
                  <a:lnTo>
                    <a:pt x="102" y="176"/>
                  </a:lnTo>
                  <a:lnTo>
                    <a:pt x="102" y="180"/>
                  </a:lnTo>
                  <a:lnTo>
                    <a:pt x="103" y="189"/>
                  </a:lnTo>
                  <a:lnTo>
                    <a:pt x="103" y="203"/>
                  </a:lnTo>
                  <a:lnTo>
                    <a:pt x="100" y="220"/>
                  </a:lnTo>
                  <a:lnTo>
                    <a:pt x="96" y="236"/>
                  </a:lnTo>
                  <a:lnTo>
                    <a:pt x="98" y="251"/>
                  </a:lnTo>
                  <a:lnTo>
                    <a:pt x="102" y="251"/>
                  </a:lnTo>
                  <a:lnTo>
                    <a:pt x="102" y="283"/>
                  </a:lnTo>
                  <a:lnTo>
                    <a:pt x="105" y="283"/>
                  </a:lnTo>
                  <a:lnTo>
                    <a:pt x="105" y="323"/>
                  </a:lnTo>
                  <a:lnTo>
                    <a:pt x="111" y="323"/>
                  </a:lnTo>
                  <a:lnTo>
                    <a:pt x="111" y="343"/>
                  </a:lnTo>
                  <a:lnTo>
                    <a:pt x="114" y="343"/>
                  </a:lnTo>
                  <a:lnTo>
                    <a:pt x="114" y="356"/>
                  </a:lnTo>
                  <a:lnTo>
                    <a:pt x="118" y="356"/>
                  </a:lnTo>
                  <a:lnTo>
                    <a:pt x="120" y="367"/>
                  </a:lnTo>
                  <a:lnTo>
                    <a:pt x="120" y="380"/>
                  </a:lnTo>
                  <a:lnTo>
                    <a:pt x="122" y="391"/>
                  </a:lnTo>
                  <a:lnTo>
                    <a:pt x="125" y="400"/>
                  </a:lnTo>
                  <a:lnTo>
                    <a:pt x="122" y="303"/>
                  </a:lnTo>
                  <a:lnTo>
                    <a:pt x="116" y="287"/>
                  </a:lnTo>
                  <a:lnTo>
                    <a:pt x="111" y="272"/>
                  </a:lnTo>
                  <a:lnTo>
                    <a:pt x="105" y="254"/>
                  </a:lnTo>
                  <a:lnTo>
                    <a:pt x="118" y="260"/>
                  </a:lnTo>
                  <a:lnTo>
                    <a:pt x="138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2" y="332"/>
                  </a:lnTo>
                  <a:lnTo>
                    <a:pt x="142" y="331"/>
                  </a:lnTo>
                  <a:lnTo>
                    <a:pt x="145" y="331"/>
                  </a:lnTo>
                  <a:lnTo>
                    <a:pt x="142" y="314"/>
                  </a:lnTo>
                  <a:lnTo>
                    <a:pt x="143" y="294"/>
                  </a:lnTo>
                  <a:lnTo>
                    <a:pt x="143" y="269"/>
                  </a:lnTo>
                  <a:lnTo>
                    <a:pt x="143" y="245"/>
                  </a:lnTo>
                  <a:lnTo>
                    <a:pt x="145" y="223"/>
                  </a:lnTo>
                  <a:lnTo>
                    <a:pt x="151" y="223"/>
                  </a:lnTo>
                  <a:lnTo>
                    <a:pt x="145" y="214"/>
                  </a:lnTo>
                  <a:lnTo>
                    <a:pt x="151" y="214"/>
                  </a:lnTo>
                  <a:lnTo>
                    <a:pt x="151" y="180"/>
                  </a:lnTo>
                  <a:lnTo>
                    <a:pt x="154" y="180"/>
                  </a:lnTo>
                  <a:lnTo>
                    <a:pt x="154" y="154"/>
                  </a:lnTo>
                  <a:lnTo>
                    <a:pt x="162" y="132"/>
                  </a:lnTo>
                  <a:lnTo>
                    <a:pt x="165" y="107"/>
                  </a:lnTo>
                  <a:lnTo>
                    <a:pt x="174" y="107"/>
                  </a:lnTo>
                  <a:lnTo>
                    <a:pt x="165" y="167"/>
                  </a:lnTo>
                  <a:lnTo>
                    <a:pt x="162" y="167"/>
                  </a:lnTo>
                  <a:lnTo>
                    <a:pt x="162" y="203"/>
                  </a:lnTo>
                  <a:lnTo>
                    <a:pt x="158" y="203"/>
                  </a:lnTo>
                  <a:lnTo>
                    <a:pt x="162" y="211"/>
                  </a:lnTo>
                  <a:lnTo>
                    <a:pt x="162" y="214"/>
                  </a:lnTo>
                  <a:lnTo>
                    <a:pt x="160" y="218"/>
                  </a:lnTo>
                  <a:lnTo>
                    <a:pt x="158" y="218"/>
                  </a:lnTo>
                  <a:lnTo>
                    <a:pt x="158" y="220"/>
                  </a:lnTo>
                  <a:lnTo>
                    <a:pt x="162" y="260"/>
                  </a:lnTo>
                  <a:lnTo>
                    <a:pt x="162" y="323"/>
                  </a:lnTo>
                  <a:lnTo>
                    <a:pt x="165" y="323"/>
                  </a:lnTo>
                  <a:lnTo>
                    <a:pt x="167" y="336"/>
                  </a:lnTo>
                  <a:lnTo>
                    <a:pt x="167" y="349"/>
                  </a:lnTo>
                  <a:lnTo>
                    <a:pt x="171" y="360"/>
                  </a:lnTo>
                  <a:lnTo>
                    <a:pt x="174" y="327"/>
                  </a:lnTo>
                  <a:lnTo>
                    <a:pt x="178" y="327"/>
                  </a:lnTo>
                  <a:lnTo>
                    <a:pt x="178" y="320"/>
                  </a:lnTo>
                  <a:lnTo>
                    <a:pt x="182" y="320"/>
                  </a:lnTo>
                  <a:lnTo>
                    <a:pt x="185" y="300"/>
                  </a:lnTo>
                  <a:lnTo>
                    <a:pt x="202" y="287"/>
                  </a:lnTo>
                  <a:lnTo>
                    <a:pt x="203" y="256"/>
                  </a:lnTo>
                  <a:lnTo>
                    <a:pt x="205" y="221"/>
                  </a:lnTo>
                  <a:lnTo>
                    <a:pt x="211" y="185"/>
                  </a:lnTo>
                  <a:lnTo>
                    <a:pt x="218" y="154"/>
                  </a:lnTo>
                  <a:lnTo>
                    <a:pt x="220" y="143"/>
                  </a:lnTo>
                  <a:lnTo>
                    <a:pt x="220" y="132"/>
                  </a:lnTo>
                  <a:lnTo>
                    <a:pt x="223" y="123"/>
                  </a:lnTo>
                  <a:lnTo>
                    <a:pt x="231" y="114"/>
                  </a:lnTo>
                  <a:lnTo>
                    <a:pt x="231" y="114"/>
                  </a:lnTo>
                  <a:lnTo>
                    <a:pt x="231" y="112"/>
                  </a:lnTo>
                  <a:lnTo>
                    <a:pt x="231" y="112"/>
                  </a:lnTo>
                  <a:lnTo>
                    <a:pt x="233" y="112"/>
                  </a:lnTo>
                  <a:lnTo>
                    <a:pt x="233" y="112"/>
                  </a:lnTo>
                  <a:lnTo>
                    <a:pt x="234" y="111"/>
                  </a:lnTo>
                  <a:lnTo>
                    <a:pt x="234" y="131"/>
                  </a:lnTo>
                  <a:lnTo>
                    <a:pt x="231" y="131"/>
                  </a:lnTo>
                  <a:lnTo>
                    <a:pt x="222" y="191"/>
                  </a:lnTo>
                  <a:lnTo>
                    <a:pt x="218" y="211"/>
                  </a:lnTo>
                  <a:lnTo>
                    <a:pt x="216" y="238"/>
                  </a:lnTo>
                  <a:lnTo>
                    <a:pt x="216" y="271"/>
                  </a:lnTo>
                  <a:lnTo>
                    <a:pt x="216" y="305"/>
                  </a:lnTo>
                  <a:lnTo>
                    <a:pt x="216" y="338"/>
                  </a:lnTo>
                  <a:lnTo>
                    <a:pt x="218" y="365"/>
                  </a:lnTo>
                  <a:lnTo>
                    <a:pt x="222" y="383"/>
                  </a:lnTo>
                  <a:lnTo>
                    <a:pt x="223" y="394"/>
                  </a:lnTo>
                  <a:lnTo>
                    <a:pt x="222" y="407"/>
                  </a:lnTo>
                  <a:lnTo>
                    <a:pt x="222" y="418"/>
                  </a:lnTo>
                  <a:lnTo>
                    <a:pt x="225" y="427"/>
                  </a:lnTo>
                  <a:lnTo>
                    <a:pt x="225" y="283"/>
                  </a:lnTo>
                  <a:lnTo>
                    <a:pt x="222" y="283"/>
                  </a:lnTo>
                  <a:lnTo>
                    <a:pt x="222" y="251"/>
                  </a:lnTo>
                  <a:lnTo>
                    <a:pt x="234" y="254"/>
                  </a:lnTo>
                  <a:lnTo>
                    <a:pt x="238" y="283"/>
                  </a:lnTo>
                  <a:lnTo>
                    <a:pt x="242" y="283"/>
                  </a:lnTo>
                  <a:lnTo>
                    <a:pt x="251" y="207"/>
                  </a:lnTo>
                  <a:lnTo>
                    <a:pt x="254" y="207"/>
                  </a:lnTo>
                  <a:lnTo>
                    <a:pt x="254" y="196"/>
                  </a:lnTo>
                  <a:lnTo>
                    <a:pt x="258" y="196"/>
                  </a:lnTo>
                  <a:lnTo>
                    <a:pt x="258" y="180"/>
                  </a:lnTo>
                  <a:lnTo>
                    <a:pt x="262" y="180"/>
                  </a:lnTo>
                  <a:lnTo>
                    <a:pt x="262" y="169"/>
                  </a:lnTo>
                  <a:lnTo>
                    <a:pt x="258" y="156"/>
                  </a:lnTo>
                  <a:lnTo>
                    <a:pt x="253" y="143"/>
                  </a:lnTo>
                  <a:lnTo>
                    <a:pt x="251" y="131"/>
                  </a:lnTo>
                  <a:lnTo>
                    <a:pt x="254" y="132"/>
                  </a:lnTo>
                  <a:lnTo>
                    <a:pt x="258" y="132"/>
                  </a:lnTo>
                  <a:lnTo>
                    <a:pt x="260" y="134"/>
                  </a:lnTo>
                  <a:lnTo>
                    <a:pt x="260" y="136"/>
                  </a:lnTo>
                  <a:lnTo>
                    <a:pt x="262" y="138"/>
                  </a:lnTo>
                  <a:lnTo>
                    <a:pt x="262" y="143"/>
                  </a:lnTo>
                  <a:lnTo>
                    <a:pt x="269" y="154"/>
                  </a:lnTo>
                  <a:lnTo>
                    <a:pt x="273" y="171"/>
                  </a:lnTo>
                  <a:lnTo>
                    <a:pt x="274" y="185"/>
                  </a:lnTo>
                  <a:lnTo>
                    <a:pt x="276" y="200"/>
                  </a:lnTo>
                  <a:lnTo>
                    <a:pt x="282" y="211"/>
                  </a:lnTo>
                  <a:lnTo>
                    <a:pt x="282" y="203"/>
                  </a:lnTo>
                  <a:lnTo>
                    <a:pt x="285" y="192"/>
                  </a:lnTo>
                  <a:lnTo>
                    <a:pt x="285" y="180"/>
                  </a:lnTo>
                  <a:lnTo>
                    <a:pt x="282" y="167"/>
                  </a:lnTo>
                  <a:lnTo>
                    <a:pt x="294" y="167"/>
                  </a:lnTo>
                  <a:lnTo>
                    <a:pt x="294" y="151"/>
                  </a:lnTo>
                  <a:lnTo>
                    <a:pt x="305" y="151"/>
                  </a:lnTo>
                  <a:lnTo>
                    <a:pt x="302" y="200"/>
                  </a:lnTo>
                  <a:lnTo>
                    <a:pt x="311" y="203"/>
                  </a:lnTo>
                  <a:lnTo>
                    <a:pt x="311" y="220"/>
                  </a:lnTo>
                  <a:lnTo>
                    <a:pt x="314" y="220"/>
                  </a:lnTo>
                  <a:lnTo>
                    <a:pt x="318" y="236"/>
                  </a:lnTo>
                  <a:lnTo>
                    <a:pt x="322" y="236"/>
                  </a:lnTo>
                  <a:lnTo>
                    <a:pt x="331" y="271"/>
                  </a:lnTo>
                  <a:lnTo>
                    <a:pt x="338" y="271"/>
                  </a:lnTo>
                  <a:lnTo>
                    <a:pt x="342" y="307"/>
                  </a:lnTo>
                  <a:lnTo>
                    <a:pt x="345" y="307"/>
                  </a:lnTo>
                  <a:lnTo>
                    <a:pt x="345" y="303"/>
                  </a:lnTo>
                  <a:lnTo>
                    <a:pt x="354" y="289"/>
                  </a:lnTo>
                  <a:lnTo>
                    <a:pt x="356" y="269"/>
                  </a:lnTo>
                  <a:lnTo>
                    <a:pt x="356" y="245"/>
                  </a:lnTo>
                  <a:lnTo>
                    <a:pt x="354" y="221"/>
                  </a:lnTo>
                  <a:lnTo>
                    <a:pt x="353" y="198"/>
                  </a:lnTo>
                  <a:lnTo>
                    <a:pt x="351" y="180"/>
                  </a:lnTo>
                  <a:lnTo>
                    <a:pt x="354" y="180"/>
                  </a:lnTo>
                  <a:lnTo>
                    <a:pt x="354" y="183"/>
                  </a:lnTo>
                  <a:lnTo>
                    <a:pt x="356" y="185"/>
                  </a:lnTo>
                  <a:lnTo>
                    <a:pt x="356" y="185"/>
                  </a:lnTo>
                  <a:lnTo>
                    <a:pt x="356" y="183"/>
                  </a:lnTo>
                  <a:lnTo>
                    <a:pt x="358" y="181"/>
                  </a:lnTo>
                  <a:lnTo>
                    <a:pt x="358" y="178"/>
                  </a:lnTo>
                  <a:lnTo>
                    <a:pt x="358" y="176"/>
                  </a:lnTo>
                  <a:lnTo>
                    <a:pt x="358" y="176"/>
                  </a:lnTo>
                  <a:lnTo>
                    <a:pt x="354" y="176"/>
                  </a:lnTo>
                  <a:lnTo>
                    <a:pt x="345" y="123"/>
                  </a:lnTo>
                  <a:lnTo>
                    <a:pt x="342" y="123"/>
                  </a:lnTo>
                  <a:lnTo>
                    <a:pt x="342" y="100"/>
                  </a:lnTo>
                  <a:lnTo>
                    <a:pt x="338" y="100"/>
                  </a:lnTo>
                  <a:lnTo>
                    <a:pt x="334" y="80"/>
                  </a:lnTo>
                  <a:lnTo>
                    <a:pt x="345" y="80"/>
                  </a:lnTo>
                  <a:lnTo>
                    <a:pt x="351" y="112"/>
                  </a:lnTo>
                  <a:lnTo>
                    <a:pt x="360" y="145"/>
                  </a:lnTo>
                  <a:lnTo>
                    <a:pt x="371" y="176"/>
                  </a:lnTo>
                  <a:lnTo>
                    <a:pt x="378" y="240"/>
                  </a:lnTo>
                  <a:lnTo>
                    <a:pt x="382" y="240"/>
                  </a:lnTo>
                  <a:lnTo>
                    <a:pt x="382" y="236"/>
                  </a:lnTo>
                  <a:lnTo>
                    <a:pt x="389" y="227"/>
                  </a:lnTo>
                  <a:lnTo>
                    <a:pt x="391" y="218"/>
                  </a:lnTo>
                  <a:lnTo>
                    <a:pt x="391" y="207"/>
                  </a:lnTo>
                  <a:lnTo>
                    <a:pt x="394" y="196"/>
                  </a:lnTo>
                  <a:lnTo>
                    <a:pt x="405" y="156"/>
                  </a:lnTo>
                  <a:lnTo>
                    <a:pt x="414" y="114"/>
                  </a:lnTo>
                  <a:lnTo>
                    <a:pt x="422" y="114"/>
                  </a:lnTo>
                  <a:lnTo>
                    <a:pt x="420" y="143"/>
                  </a:lnTo>
                  <a:lnTo>
                    <a:pt x="413" y="169"/>
                  </a:lnTo>
                  <a:lnTo>
                    <a:pt x="407" y="194"/>
                  </a:lnTo>
                  <a:lnTo>
                    <a:pt x="402" y="220"/>
                  </a:lnTo>
                  <a:lnTo>
                    <a:pt x="405" y="220"/>
                  </a:lnTo>
                  <a:lnTo>
                    <a:pt x="405" y="211"/>
                  </a:lnTo>
                  <a:lnTo>
                    <a:pt x="413" y="198"/>
                  </a:lnTo>
                  <a:lnTo>
                    <a:pt x="420" y="178"/>
                  </a:lnTo>
                  <a:lnTo>
                    <a:pt x="423" y="154"/>
                  </a:lnTo>
                  <a:lnTo>
                    <a:pt x="429" y="132"/>
                  </a:lnTo>
                  <a:lnTo>
                    <a:pt x="434" y="114"/>
                  </a:lnTo>
                  <a:lnTo>
                    <a:pt x="438" y="114"/>
                  </a:lnTo>
                  <a:lnTo>
                    <a:pt x="438" y="140"/>
                  </a:lnTo>
                  <a:lnTo>
                    <a:pt x="434" y="140"/>
                  </a:lnTo>
                  <a:lnTo>
                    <a:pt x="434" y="160"/>
                  </a:lnTo>
                  <a:lnTo>
                    <a:pt x="431" y="160"/>
                  </a:lnTo>
                  <a:lnTo>
                    <a:pt x="423" y="189"/>
                  </a:lnTo>
                  <a:lnTo>
                    <a:pt x="423" y="220"/>
                  </a:lnTo>
                  <a:lnTo>
                    <a:pt x="425" y="252"/>
                  </a:lnTo>
                  <a:lnTo>
                    <a:pt x="425" y="287"/>
                  </a:lnTo>
                  <a:lnTo>
                    <a:pt x="434" y="287"/>
                  </a:lnTo>
                  <a:lnTo>
                    <a:pt x="434" y="311"/>
                  </a:lnTo>
                  <a:lnTo>
                    <a:pt x="438" y="311"/>
                  </a:lnTo>
                  <a:lnTo>
                    <a:pt x="438" y="307"/>
                  </a:lnTo>
                  <a:lnTo>
                    <a:pt x="442" y="307"/>
                  </a:lnTo>
                  <a:lnTo>
                    <a:pt x="451" y="260"/>
                  </a:lnTo>
                  <a:lnTo>
                    <a:pt x="454" y="260"/>
                  </a:lnTo>
                  <a:lnTo>
                    <a:pt x="454" y="243"/>
                  </a:lnTo>
                  <a:lnTo>
                    <a:pt x="458" y="243"/>
                  </a:lnTo>
                  <a:lnTo>
                    <a:pt x="458" y="223"/>
                  </a:lnTo>
                  <a:lnTo>
                    <a:pt x="462" y="223"/>
                  </a:lnTo>
                  <a:lnTo>
                    <a:pt x="462" y="211"/>
                  </a:lnTo>
                  <a:lnTo>
                    <a:pt x="465" y="211"/>
                  </a:lnTo>
                  <a:lnTo>
                    <a:pt x="465" y="196"/>
                  </a:lnTo>
                  <a:lnTo>
                    <a:pt x="471" y="196"/>
                  </a:lnTo>
                  <a:lnTo>
                    <a:pt x="471" y="176"/>
                  </a:lnTo>
                  <a:lnTo>
                    <a:pt x="476" y="156"/>
                  </a:lnTo>
                  <a:lnTo>
                    <a:pt x="480" y="138"/>
                  </a:lnTo>
                  <a:lnTo>
                    <a:pt x="482" y="114"/>
                  </a:lnTo>
                  <a:lnTo>
                    <a:pt x="494" y="114"/>
                  </a:lnTo>
                  <a:lnTo>
                    <a:pt x="494" y="120"/>
                  </a:lnTo>
                  <a:lnTo>
                    <a:pt x="491" y="120"/>
                  </a:lnTo>
                  <a:lnTo>
                    <a:pt x="491" y="143"/>
                  </a:lnTo>
                  <a:lnTo>
                    <a:pt x="485" y="143"/>
                  </a:lnTo>
                  <a:lnTo>
                    <a:pt x="474" y="211"/>
                  </a:lnTo>
                  <a:lnTo>
                    <a:pt x="478" y="211"/>
                  </a:lnTo>
                  <a:lnTo>
                    <a:pt x="494" y="154"/>
                  </a:lnTo>
                  <a:lnTo>
                    <a:pt x="502" y="154"/>
                  </a:lnTo>
                  <a:lnTo>
                    <a:pt x="498" y="176"/>
                  </a:lnTo>
                  <a:lnTo>
                    <a:pt x="491" y="194"/>
                  </a:lnTo>
                  <a:lnTo>
                    <a:pt x="485" y="214"/>
                  </a:lnTo>
                  <a:lnTo>
                    <a:pt x="494" y="214"/>
                  </a:lnTo>
                  <a:lnTo>
                    <a:pt x="494" y="231"/>
                  </a:lnTo>
                  <a:lnTo>
                    <a:pt x="498" y="231"/>
                  </a:lnTo>
                  <a:lnTo>
                    <a:pt x="500" y="216"/>
                  </a:lnTo>
                  <a:lnTo>
                    <a:pt x="505" y="203"/>
                  </a:lnTo>
                  <a:lnTo>
                    <a:pt x="511" y="191"/>
                  </a:lnTo>
                  <a:lnTo>
                    <a:pt x="511" y="171"/>
                  </a:lnTo>
                  <a:lnTo>
                    <a:pt x="514" y="171"/>
                  </a:lnTo>
                  <a:lnTo>
                    <a:pt x="516" y="169"/>
                  </a:lnTo>
                  <a:lnTo>
                    <a:pt x="516" y="169"/>
                  </a:lnTo>
                  <a:lnTo>
                    <a:pt x="516" y="169"/>
                  </a:lnTo>
                  <a:lnTo>
                    <a:pt x="518" y="169"/>
                  </a:lnTo>
                  <a:lnTo>
                    <a:pt x="520" y="169"/>
                  </a:lnTo>
                  <a:lnTo>
                    <a:pt x="522" y="167"/>
                  </a:lnTo>
                  <a:lnTo>
                    <a:pt x="522" y="180"/>
                  </a:lnTo>
                  <a:lnTo>
                    <a:pt x="518" y="196"/>
                  </a:lnTo>
                  <a:lnTo>
                    <a:pt x="518" y="211"/>
                  </a:lnTo>
                  <a:lnTo>
                    <a:pt x="518" y="225"/>
                  </a:lnTo>
                  <a:lnTo>
                    <a:pt x="522" y="236"/>
                  </a:lnTo>
                  <a:lnTo>
                    <a:pt x="523" y="212"/>
                  </a:lnTo>
                  <a:lnTo>
                    <a:pt x="529" y="192"/>
                  </a:lnTo>
                  <a:lnTo>
                    <a:pt x="534" y="172"/>
                  </a:lnTo>
                  <a:lnTo>
                    <a:pt x="538" y="151"/>
                  </a:lnTo>
                  <a:lnTo>
                    <a:pt x="551" y="151"/>
                  </a:lnTo>
                  <a:lnTo>
                    <a:pt x="545" y="189"/>
                  </a:lnTo>
                  <a:lnTo>
                    <a:pt x="542" y="229"/>
                  </a:lnTo>
                  <a:lnTo>
                    <a:pt x="538" y="271"/>
                  </a:lnTo>
                  <a:lnTo>
                    <a:pt x="540" y="311"/>
                  </a:lnTo>
                  <a:lnTo>
                    <a:pt x="545" y="347"/>
                  </a:lnTo>
                  <a:lnTo>
                    <a:pt x="547" y="360"/>
                  </a:lnTo>
                  <a:lnTo>
                    <a:pt x="549" y="374"/>
                  </a:lnTo>
                  <a:lnTo>
                    <a:pt x="549" y="389"/>
                  </a:lnTo>
                  <a:lnTo>
                    <a:pt x="549" y="401"/>
                  </a:lnTo>
                  <a:lnTo>
                    <a:pt x="554" y="411"/>
                  </a:lnTo>
                  <a:lnTo>
                    <a:pt x="554" y="311"/>
                  </a:lnTo>
                  <a:lnTo>
                    <a:pt x="558" y="311"/>
                  </a:lnTo>
                  <a:lnTo>
                    <a:pt x="560" y="294"/>
                  </a:lnTo>
                  <a:lnTo>
                    <a:pt x="560" y="276"/>
                  </a:lnTo>
                  <a:lnTo>
                    <a:pt x="558" y="263"/>
                  </a:lnTo>
                  <a:lnTo>
                    <a:pt x="565" y="263"/>
                  </a:lnTo>
                  <a:lnTo>
                    <a:pt x="565" y="247"/>
                  </a:lnTo>
                  <a:lnTo>
                    <a:pt x="578" y="247"/>
                  </a:lnTo>
                  <a:lnTo>
                    <a:pt x="574" y="271"/>
                  </a:lnTo>
                  <a:lnTo>
                    <a:pt x="571" y="271"/>
                  </a:lnTo>
                  <a:lnTo>
                    <a:pt x="571" y="281"/>
                  </a:lnTo>
                  <a:lnTo>
                    <a:pt x="573" y="296"/>
                  </a:lnTo>
                  <a:lnTo>
                    <a:pt x="576" y="314"/>
                  </a:lnTo>
                  <a:lnTo>
                    <a:pt x="580" y="331"/>
                  </a:lnTo>
                  <a:lnTo>
                    <a:pt x="583" y="345"/>
                  </a:lnTo>
                  <a:lnTo>
                    <a:pt x="585" y="351"/>
                  </a:lnTo>
                  <a:lnTo>
                    <a:pt x="589" y="311"/>
                  </a:lnTo>
                  <a:lnTo>
                    <a:pt x="593" y="271"/>
                  </a:lnTo>
                  <a:lnTo>
                    <a:pt x="594" y="227"/>
                  </a:lnTo>
                  <a:lnTo>
                    <a:pt x="594" y="191"/>
                  </a:lnTo>
                  <a:lnTo>
                    <a:pt x="591" y="191"/>
                  </a:lnTo>
                  <a:lnTo>
                    <a:pt x="591" y="163"/>
                  </a:lnTo>
                  <a:lnTo>
                    <a:pt x="585" y="163"/>
                  </a:lnTo>
                  <a:lnTo>
                    <a:pt x="585" y="136"/>
                  </a:lnTo>
                  <a:lnTo>
                    <a:pt x="578" y="103"/>
                  </a:lnTo>
                  <a:lnTo>
                    <a:pt x="571" y="71"/>
                  </a:lnTo>
                  <a:lnTo>
                    <a:pt x="582" y="76"/>
                  </a:lnTo>
                  <a:lnTo>
                    <a:pt x="605" y="207"/>
                  </a:lnTo>
                  <a:lnTo>
                    <a:pt x="607" y="221"/>
                  </a:lnTo>
                  <a:lnTo>
                    <a:pt x="605" y="238"/>
                  </a:lnTo>
                  <a:lnTo>
                    <a:pt x="605" y="252"/>
                  </a:lnTo>
                  <a:lnTo>
                    <a:pt x="611" y="263"/>
                  </a:lnTo>
                  <a:lnTo>
                    <a:pt x="638" y="103"/>
                  </a:lnTo>
                  <a:lnTo>
                    <a:pt x="645" y="103"/>
                  </a:lnTo>
                  <a:lnTo>
                    <a:pt x="631" y="211"/>
                  </a:lnTo>
                  <a:lnTo>
                    <a:pt x="634" y="211"/>
                  </a:lnTo>
                  <a:lnTo>
                    <a:pt x="638" y="183"/>
                  </a:lnTo>
                  <a:lnTo>
                    <a:pt x="651" y="183"/>
                  </a:lnTo>
                  <a:lnTo>
                    <a:pt x="651" y="214"/>
                  </a:lnTo>
                  <a:lnTo>
                    <a:pt x="653" y="245"/>
                  </a:lnTo>
                  <a:lnTo>
                    <a:pt x="658" y="271"/>
                  </a:lnTo>
                  <a:lnTo>
                    <a:pt x="654" y="283"/>
                  </a:lnTo>
                  <a:lnTo>
                    <a:pt x="662" y="283"/>
                  </a:lnTo>
                  <a:lnTo>
                    <a:pt x="665" y="311"/>
                  </a:lnTo>
                  <a:lnTo>
                    <a:pt x="671" y="311"/>
                  </a:lnTo>
                  <a:lnTo>
                    <a:pt x="671" y="307"/>
                  </a:lnTo>
                  <a:lnTo>
                    <a:pt x="705" y="200"/>
                  </a:lnTo>
                  <a:lnTo>
                    <a:pt x="705" y="183"/>
                  </a:lnTo>
                  <a:lnTo>
                    <a:pt x="711" y="183"/>
                  </a:lnTo>
                  <a:lnTo>
                    <a:pt x="714" y="154"/>
                  </a:lnTo>
                  <a:lnTo>
                    <a:pt x="718" y="154"/>
                  </a:lnTo>
                  <a:lnTo>
                    <a:pt x="720" y="154"/>
                  </a:lnTo>
                  <a:lnTo>
                    <a:pt x="720" y="152"/>
                  </a:lnTo>
                  <a:lnTo>
                    <a:pt x="720" y="152"/>
                  </a:lnTo>
                  <a:lnTo>
                    <a:pt x="722" y="152"/>
                  </a:lnTo>
                  <a:lnTo>
                    <a:pt x="723" y="152"/>
                  </a:lnTo>
                  <a:lnTo>
                    <a:pt x="725" y="151"/>
                  </a:lnTo>
                  <a:lnTo>
                    <a:pt x="714" y="207"/>
                  </a:lnTo>
                  <a:lnTo>
                    <a:pt x="722" y="207"/>
                  </a:lnTo>
                  <a:lnTo>
                    <a:pt x="723" y="223"/>
                  </a:lnTo>
                  <a:lnTo>
                    <a:pt x="729" y="236"/>
                  </a:lnTo>
                  <a:lnTo>
                    <a:pt x="734" y="247"/>
                  </a:lnTo>
                  <a:lnTo>
                    <a:pt x="734" y="267"/>
                  </a:lnTo>
                  <a:lnTo>
                    <a:pt x="738" y="267"/>
                  </a:lnTo>
                  <a:lnTo>
                    <a:pt x="738" y="280"/>
                  </a:lnTo>
                  <a:lnTo>
                    <a:pt x="742" y="280"/>
                  </a:lnTo>
                  <a:lnTo>
                    <a:pt x="745" y="323"/>
                  </a:lnTo>
                  <a:lnTo>
                    <a:pt x="751" y="323"/>
                  </a:lnTo>
                  <a:lnTo>
                    <a:pt x="753" y="338"/>
                  </a:lnTo>
                  <a:lnTo>
                    <a:pt x="753" y="352"/>
                  </a:lnTo>
                  <a:lnTo>
                    <a:pt x="753" y="365"/>
                  </a:lnTo>
                  <a:lnTo>
                    <a:pt x="758" y="374"/>
                  </a:lnTo>
                  <a:lnTo>
                    <a:pt x="758" y="367"/>
                  </a:lnTo>
                  <a:lnTo>
                    <a:pt x="765" y="358"/>
                  </a:lnTo>
                  <a:lnTo>
                    <a:pt x="767" y="343"/>
                  </a:lnTo>
                  <a:lnTo>
                    <a:pt x="765" y="327"/>
                  </a:lnTo>
                  <a:lnTo>
                    <a:pt x="762" y="327"/>
                  </a:lnTo>
                  <a:lnTo>
                    <a:pt x="762" y="300"/>
                  </a:lnTo>
                  <a:lnTo>
                    <a:pt x="758" y="300"/>
                  </a:lnTo>
                  <a:lnTo>
                    <a:pt x="758" y="280"/>
                  </a:lnTo>
                  <a:lnTo>
                    <a:pt x="754" y="280"/>
                  </a:lnTo>
                  <a:lnTo>
                    <a:pt x="754" y="271"/>
                  </a:lnTo>
                  <a:lnTo>
                    <a:pt x="751" y="271"/>
                  </a:lnTo>
                  <a:lnTo>
                    <a:pt x="749" y="269"/>
                  </a:lnTo>
                  <a:lnTo>
                    <a:pt x="749" y="269"/>
                  </a:lnTo>
                  <a:lnTo>
                    <a:pt x="751" y="269"/>
                  </a:lnTo>
                  <a:lnTo>
                    <a:pt x="751" y="269"/>
                  </a:lnTo>
                  <a:lnTo>
                    <a:pt x="753" y="269"/>
                  </a:lnTo>
                  <a:lnTo>
                    <a:pt x="754" y="267"/>
                  </a:lnTo>
                  <a:lnTo>
                    <a:pt x="756" y="265"/>
                  </a:lnTo>
                  <a:lnTo>
                    <a:pt x="756" y="265"/>
                  </a:lnTo>
                  <a:lnTo>
                    <a:pt x="756" y="265"/>
                  </a:lnTo>
                  <a:lnTo>
                    <a:pt x="758" y="265"/>
                  </a:lnTo>
                  <a:lnTo>
                    <a:pt x="760" y="263"/>
                  </a:lnTo>
                  <a:lnTo>
                    <a:pt x="762" y="263"/>
                  </a:lnTo>
                  <a:lnTo>
                    <a:pt x="762" y="274"/>
                  </a:lnTo>
                  <a:lnTo>
                    <a:pt x="765" y="274"/>
                  </a:lnTo>
                  <a:lnTo>
                    <a:pt x="765" y="260"/>
                  </a:lnTo>
                  <a:lnTo>
                    <a:pt x="778" y="260"/>
                  </a:lnTo>
                  <a:lnTo>
                    <a:pt x="780" y="280"/>
                  </a:lnTo>
                  <a:lnTo>
                    <a:pt x="785" y="298"/>
                  </a:lnTo>
                  <a:lnTo>
                    <a:pt x="791" y="314"/>
                  </a:lnTo>
                  <a:lnTo>
                    <a:pt x="791" y="347"/>
                  </a:lnTo>
                  <a:lnTo>
                    <a:pt x="796" y="385"/>
                  </a:lnTo>
                  <a:lnTo>
                    <a:pt x="798" y="431"/>
                  </a:lnTo>
                  <a:lnTo>
                    <a:pt x="798" y="441"/>
                  </a:lnTo>
                  <a:lnTo>
                    <a:pt x="800" y="449"/>
                  </a:lnTo>
                  <a:lnTo>
                    <a:pt x="800" y="454"/>
                  </a:lnTo>
                  <a:lnTo>
                    <a:pt x="798" y="463"/>
                  </a:lnTo>
                  <a:lnTo>
                    <a:pt x="811" y="463"/>
                  </a:lnTo>
                  <a:lnTo>
                    <a:pt x="814" y="314"/>
                  </a:lnTo>
                  <a:lnTo>
                    <a:pt x="809" y="300"/>
                  </a:lnTo>
                  <a:lnTo>
                    <a:pt x="803" y="283"/>
                  </a:lnTo>
                  <a:lnTo>
                    <a:pt x="802" y="263"/>
                  </a:lnTo>
                  <a:lnTo>
                    <a:pt x="805" y="263"/>
                  </a:lnTo>
                  <a:lnTo>
                    <a:pt x="807" y="267"/>
                  </a:lnTo>
                  <a:lnTo>
                    <a:pt x="807" y="267"/>
                  </a:lnTo>
                  <a:lnTo>
                    <a:pt x="807" y="269"/>
                  </a:lnTo>
                  <a:lnTo>
                    <a:pt x="807" y="269"/>
                  </a:lnTo>
                  <a:lnTo>
                    <a:pt x="809" y="269"/>
                  </a:lnTo>
                  <a:lnTo>
                    <a:pt x="811" y="271"/>
                  </a:lnTo>
                  <a:lnTo>
                    <a:pt x="811" y="260"/>
                  </a:lnTo>
                  <a:lnTo>
                    <a:pt x="805" y="247"/>
                  </a:lnTo>
                  <a:lnTo>
                    <a:pt x="803" y="232"/>
                  </a:lnTo>
                  <a:lnTo>
                    <a:pt x="802" y="220"/>
                  </a:lnTo>
                  <a:lnTo>
                    <a:pt x="782" y="163"/>
                  </a:lnTo>
                  <a:lnTo>
                    <a:pt x="785" y="163"/>
                  </a:lnTo>
                  <a:lnTo>
                    <a:pt x="785" y="160"/>
                  </a:lnTo>
                  <a:lnTo>
                    <a:pt x="791" y="160"/>
                  </a:lnTo>
                  <a:lnTo>
                    <a:pt x="791" y="163"/>
                  </a:lnTo>
                  <a:lnTo>
                    <a:pt x="796" y="174"/>
                  </a:lnTo>
                  <a:lnTo>
                    <a:pt x="800" y="185"/>
                  </a:lnTo>
                  <a:lnTo>
                    <a:pt x="802" y="200"/>
                  </a:lnTo>
                  <a:lnTo>
                    <a:pt x="805" y="200"/>
                  </a:lnTo>
                  <a:lnTo>
                    <a:pt x="805" y="220"/>
                  </a:lnTo>
                  <a:lnTo>
                    <a:pt x="811" y="220"/>
                  </a:lnTo>
                  <a:lnTo>
                    <a:pt x="811" y="231"/>
                  </a:lnTo>
                  <a:lnTo>
                    <a:pt x="814" y="231"/>
                  </a:lnTo>
                  <a:lnTo>
                    <a:pt x="814" y="254"/>
                  </a:lnTo>
                  <a:lnTo>
                    <a:pt x="818" y="254"/>
                  </a:lnTo>
                  <a:lnTo>
                    <a:pt x="818" y="271"/>
                  </a:lnTo>
                  <a:lnTo>
                    <a:pt x="823" y="291"/>
                  </a:lnTo>
                  <a:lnTo>
                    <a:pt x="831" y="311"/>
                  </a:lnTo>
                  <a:lnTo>
                    <a:pt x="834" y="311"/>
                  </a:lnTo>
                  <a:lnTo>
                    <a:pt x="834" y="267"/>
                  </a:lnTo>
                  <a:lnTo>
                    <a:pt x="831" y="267"/>
                  </a:lnTo>
                  <a:lnTo>
                    <a:pt x="831" y="243"/>
                  </a:lnTo>
                  <a:lnTo>
                    <a:pt x="825" y="243"/>
                  </a:lnTo>
                  <a:lnTo>
                    <a:pt x="822" y="220"/>
                  </a:lnTo>
                  <a:lnTo>
                    <a:pt x="814" y="214"/>
                  </a:lnTo>
                  <a:lnTo>
                    <a:pt x="811" y="200"/>
                  </a:lnTo>
                  <a:lnTo>
                    <a:pt x="818" y="203"/>
                  </a:lnTo>
                  <a:lnTo>
                    <a:pt x="805" y="163"/>
                  </a:lnTo>
                  <a:lnTo>
                    <a:pt x="814" y="163"/>
                  </a:lnTo>
                  <a:lnTo>
                    <a:pt x="865" y="314"/>
                  </a:lnTo>
                  <a:lnTo>
                    <a:pt x="865" y="311"/>
                  </a:lnTo>
                  <a:lnTo>
                    <a:pt x="869" y="309"/>
                  </a:lnTo>
                  <a:lnTo>
                    <a:pt x="869" y="307"/>
                  </a:lnTo>
                  <a:lnTo>
                    <a:pt x="869" y="305"/>
                  </a:lnTo>
                  <a:lnTo>
                    <a:pt x="869" y="305"/>
                  </a:lnTo>
                  <a:lnTo>
                    <a:pt x="869" y="303"/>
                  </a:lnTo>
                  <a:lnTo>
                    <a:pt x="869" y="301"/>
                  </a:lnTo>
                  <a:lnTo>
                    <a:pt x="871" y="300"/>
                  </a:lnTo>
                  <a:lnTo>
                    <a:pt x="874" y="300"/>
                  </a:lnTo>
                  <a:lnTo>
                    <a:pt x="874" y="303"/>
                  </a:lnTo>
                  <a:lnTo>
                    <a:pt x="876" y="301"/>
                  </a:lnTo>
                  <a:lnTo>
                    <a:pt x="876" y="301"/>
                  </a:lnTo>
                  <a:lnTo>
                    <a:pt x="876" y="300"/>
                  </a:lnTo>
                  <a:lnTo>
                    <a:pt x="876" y="300"/>
                  </a:lnTo>
                  <a:lnTo>
                    <a:pt x="878" y="298"/>
                  </a:lnTo>
                  <a:lnTo>
                    <a:pt x="878" y="296"/>
                  </a:lnTo>
                  <a:lnTo>
                    <a:pt x="871" y="296"/>
                  </a:lnTo>
                  <a:lnTo>
                    <a:pt x="865" y="263"/>
                  </a:lnTo>
                  <a:lnTo>
                    <a:pt x="874" y="263"/>
                  </a:lnTo>
                  <a:lnTo>
                    <a:pt x="874" y="254"/>
                  </a:lnTo>
                  <a:lnTo>
                    <a:pt x="882" y="254"/>
                  </a:lnTo>
                  <a:lnTo>
                    <a:pt x="882" y="271"/>
                  </a:lnTo>
                  <a:lnTo>
                    <a:pt x="880" y="281"/>
                  </a:lnTo>
                  <a:lnTo>
                    <a:pt x="882" y="291"/>
                  </a:lnTo>
                  <a:lnTo>
                    <a:pt x="885" y="291"/>
                  </a:lnTo>
                  <a:lnTo>
                    <a:pt x="891" y="236"/>
                  </a:lnTo>
                  <a:lnTo>
                    <a:pt x="898" y="231"/>
                  </a:lnTo>
                  <a:lnTo>
                    <a:pt x="898" y="220"/>
                  </a:lnTo>
                  <a:lnTo>
                    <a:pt x="902" y="220"/>
                  </a:lnTo>
                  <a:lnTo>
                    <a:pt x="902" y="214"/>
                  </a:lnTo>
                  <a:lnTo>
                    <a:pt x="898" y="214"/>
                  </a:lnTo>
                  <a:lnTo>
                    <a:pt x="898" y="163"/>
                  </a:lnTo>
                  <a:lnTo>
                    <a:pt x="894" y="163"/>
                  </a:lnTo>
                  <a:lnTo>
                    <a:pt x="894" y="160"/>
                  </a:lnTo>
                  <a:lnTo>
                    <a:pt x="898" y="160"/>
                  </a:lnTo>
                  <a:lnTo>
                    <a:pt x="898" y="154"/>
                  </a:lnTo>
                  <a:lnTo>
                    <a:pt x="894" y="154"/>
                  </a:lnTo>
                  <a:lnTo>
                    <a:pt x="894" y="152"/>
                  </a:lnTo>
                  <a:lnTo>
                    <a:pt x="896" y="149"/>
                  </a:lnTo>
                  <a:lnTo>
                    <a:pt x="898" y="147"/>
                  </a:lnTo>
                  <a:lnTo>
                    <a:pt x="898" y="147"/>
                  </a:lnTo>
                  <a:lnTo>
                    <a:pt x="894" y="140"/>
                  </a:lnTo>
                  <a:lnTo>
                    <a:pt x="894" y="136"/>
                  </a:lnTo>
                  <a:lnTo>
                    <a:pt x="898" y="136"/>
                  </a:lnTo>
                  <a:lnTo>
                    <a:pt x="898" y="131"/>
                  </a:lnTo>
                  <a:lnTo>
                    <a:pt x="894" y="131"/>
                  </a:lnTo>
                  <a:lnTo>
                    <a:pt x="898" y="107"/>
                  </a:lnTo>
                  <a:lnTo>
                    <a:pt x="905" y="107"/>
                  </a:lnTo>
                  <a:lnTo>
                    <a:pt x="905" y="167"/>
                  </a:lnTo>
                  <a:lnTo>
                    <a:pt x="914" y="167"/>
                  </a:lnTo>
                  <a:lnTo>
                    <a:pt x="922" y="311"/>
                  </a:lnTo>
                  <a:lnTo>
                    <a:pt x="925" y="311"/>
                  </a:lnTo>
                  <a:lnTo>
                    <a:pt x="927" y="325"/>
                  </a:lnTo>
                  <a:lnTo>
                    <a:pt x="927" y="341"/>
                  </a:lnTo>
                  <a:lnTo>
                    <a:pt x="929" y="356"/>
                  </a:lnTo>
                  <a:lnTo>
                    <a:pt x="934" y="367"/>
                  </a:lnTo>
                  <a:lnTo>
                    <a:pt x="931" y="323"/>
                  </a:lnTo>
                  <a:lnTo>
                    <a:pt x="934" y="323"/>
                  </a:lnTo>
                  <a:lnTo>
                    <a:pt x="938" y="329"/>
                  </a:lnTo>
                  <a:lnTo>
                    <a:pt x="942" y="332"/>
                  </a:lnTo>
                  <a:lnTo>
                    <a:pt x="945" y="334"/>
                  </a:lnTo>
                  <a:lnTo>
                    <a:pt x="945" y="296"/>
                  </a:lnTo>
                  <a:lnTo>
                    <a:pt x="938" y="296"/>
                  </a:lnTo>
                  <a:lnTo>
                    <a:pt x="938" y="287"/>
                  </a:lnTo>
                  <a:lnTo>
                    <a:pt x="945" y="287"/>
                  </a:lnTo>
                  <a:lnTo>
                    <a:pt x="942" y="107"/>
                  </a:lnTo>
                  <a:lnTo>
                    <a:pt x="954" y="107"/>
                  </a:lnTo>
                  <a:lnTo>
                    <a:pt x="954" y="111"/>
                  </a:lnTo>
                  <a:lnTo>
                    <a:pt x="951" y="121"/>
                  </a:lnTo>
                  <a:lnTo>
                    <a:pt x="949" y="138"/>
                  </a:lnTo>
                  <a:lnTo>
                    <a:pt x="949" y="156"/>
                  </a:lnTo>
                  <a:lnTo>
                    <a:pt x="951" y="171"/>
                  </a:lnTo>
                  <a:lnTo>
                    <a:pt x="962" y="287"/>
                  </a:lnTo>
                  <a:lnTo>
                    <a:pt x="967" y="287"/>
                  </a:lnTo>
                  <a:lnTo>
                    <a:pt x="971" y="289"/>
                  </a:lnTo>
                  <a:lnTo>
                    <a:pt x="974" y="289"/>
                  </a:lnTo>
                  <a:lnTo>
                    <a:pt x="978" y="291"/>
                  </a:lnTo>
                  <a:lnTo>
                    <a:pt x="978" y="236"/>
                  </a:lnTo>
                  <a:lnTo>
                    <a:pt x="991" y="236"/>
                  </a:lnTo>
                  <a:lnTo>
                    <a:pt x="993" y="269"/>
                  </a:lnTo>
                  <a:lnTo>
                    <a:pt x="1002" y="300"/>
                  </a:lnTo>
                  <a:lnTo>
                    <a:pt x="1005" y="300"/>
                  </a:lnTo>
                  <a:lnTo>
                    <a:pt x="1005" y="143"/>
                  </a:lnTo>
                  <a:lnTo>
                    <a:pt x="1018" y="147"/>
                  </a:lnTo>
                  <a:lnTo>
                    <a:pt x="1022" y="189"/>
                  </a:lnTo>
                  <a:lnTo>
                    <a:pt x="1031" y="223"/>
                  </a:lnTo>
                  <a:lnTo>
                    <a:pt x="1031" y="254"/>
                  </a:lnTo>
                  <a:lnTo>
                    <a:pt x="1034" y="254"/>
                  </a:lnTo>
                  <a:lnTo>
                    <a:pt x="1038" y="300"/>
                  </a:lnTo>
                  <a:lnTo>
                    <a:pt x="1045" y="303"/>
                  </a:lnTo>
                  <a:lnTo>
                    <a:pt x="1045" y="314"/>
                  </a:lnTo>
                  <a:lnTo>
                    <a:pt x="1049" y="323"/>
                  </a:lnTo>
                  <a:lnTo>
                    <a:pt x="1054" y="329"/>
                  </a:lnTo>
                  <a:lnTo>
                    <a:pt x="1060" y="336"/>
                  </a:lnTo>
                  <a:lnTo>
                    <a:pt x="1065" y="340"/>
                  </a:lnTo>
                  <a:lnTo>
                    <a:pt x="1074" y="343"/>
                  </a:lnTo>
                  <a:lnTo>
                    <a:pt x="1074" y="347"/>
                  </a:lnTo>
                  <a:lnTo>
                    <a:pt x="1076" y="349"/>
                  </a:lnTo>
                  <a:lnTo>
                    <a:pt x="1076" y="351"/>
                  </a:lnTo>
                  <a:lnTo>
                    <a:pt x="1078" y="352"/>
                  </a:lnTo>
                  <a:lnTo>
                    <a:pt x="1080" y="354"/>
                  </a:lnTo>
                  <a:lnTo>
                    <a:pt x="1082" y="356"/>
                  </a:lnTo>
                  <a:lnTo>
                    <a:pt x="1082" y="360"/>
                  </a:lnTo>
                  <a:lnTo>
                    <a:pt x="1085" y="360"/>
                  </a:lnTo>
                  <a:lnTo>
                    <a:pt x="1085" y="351"/>
                  </a:lnTo>
                  <a:lnTo>
                    <a:pt x="1082" y="351"/>
                  </a:lnTo>
                  <a:lnTo>
                    <a:pt x="1082" y="323"/>
                  </a:lnTo>
                  <a:lnTo>
                    <a:pt x="1078" y="323"/>
                  </a:lnTo>
                  <a:lnTo>
                    <a:pt x="1071" y="287"/>
                  </a:lnTo>
                  <a:lnTo>
                    <a:pt x="1065" y="287"/>
                  </a:lnTo>
                  <a:lnTo>
                    <a:pt x="1065" y="274"/>
                  </a:lnTo>
                  <a:lnTo>
                    <a:pt x="1062" y="274"/>
                  </a:lnTo>
                  <a:lnTo>
                    <a:pt x="1060" y="272"/>
                  </a:lnTo>
                  <a:lnTo>
                    <a:pt x="1060" y="269"/>
                  </a:lnTo>
                  <a:lnTo>
                    <a:pt x="1058" y="265"/>
                  </a:lnTo>
                  <a:lnTo>
                    <a:pt x="1058" y="260"/>
                  </a:lnTo>
                  <a:lnTo>
                    <a:pt x="1062" y="260"/>
                  </a:lnTo>
                  <a:lnTo>
                    <a:pt x="1069" y="269"/>
                  </a:lnTo>
                  <a:lnTo>
                    <a:pt x="1074" y="280"/>
                  </a:lnTo>
                  <a:lnTo>
                    <a:pt x="1078" y="291"/>
                  </a:lnTo>
                  <a:lnTo>
                    <a:pt x="1082" y="291"/>
                  </a:lnTo>
                  <a:lnTo>
                    <a:pt x="1074" y="267"/>
                  </a:lnTo>
                  <a:lnTo>
                    <a:pt x="1063" y="243"/>
                  </a:lnTo>
                  <a:lnTo>
                    <a:pt x="1054" y="220"/>
                  </a:lnTo>
                  <a:lnTo>
                    <a:pt x="1058" y="220"/>
                  </a:lnTo>
                  <a:lnTo>
                    <a:pt x="1062" y="221"/>
                  </a:lnTo>
                  <a:lnTo>
                    <a:pt x="1063" y="221"/>
                  </a:lnTo>
                  <a:lnTo>
                    <a:pt x="1063" y="223"/>
                  </a:lnTo>
                  <a:lnTo>
                    <a:pt x="1065" y="227"/>
                  </a:lnTo>
                  <a:lnTo>
                    <a:pt x="1065" y="231"/>
                  </a:lnTo>
                  <a:lnTo>
                    <a:pt x="1076" y="245"/>
                  </a:lnTo>
                  <a:lnTo>
                    <a:pt x="1083" y="263"/>
                  </a:lnTo>
                  <a:lnTo>
                    <a:pt x="1089" y="283"/>
                  </a:lnTo>
                  <a:lnTo>
                    <a:pt x="1094" y="303"/>
                  </a:lnTo>
                  <a:lnTo>
                    <a:pt x="1098" y="303"/>
                  </a:lnTo>
                  <a:lnTo>
                    <a:pt x="1098" y="323"/>
                  </a:lnTo>
                  <a:lnTo>
                    <a:pt x="1102" y="323"/>
                  </a:lnTo>
                  <a:lnTo>
                    <a:pt x="1094" y="240"/>
                  </a:lnTo>
                  <a:lnTo>
                    <a:pt x="1091" y="240"/>
                  </a:lnTo>
                  <a:lnTo>
                    <a:pt x="1091" y="223"/>
                  </a:lnTo>
                  <a:lnTo>
                    <a:pt x="1085" y="223"/>
                  </a:lnTo>
                  <a:lnTo>
                    <a:pt x="1082" y="191"/>
                  </a:lnTo>
                  <a:lnTo>
                    <a:pt x="1078" y="191"/>
                  </a:lnTo>
                  <a:lnTo>
                    <a:pt x="1078" y="183"/>
                  </a:lnTo>
                  <a:lnTo>
                    <a:pt x="1074" y="183"/>
                  </a:lnTo>
                  <a:lnTo>
                    <a:pt x="1074" y="171"/>
                  </a:lnTo>
                  <a:lnTo>
                    <a:pt x="1071" y="171"/>
                  </a:lnTo>
                  <a:lnTo>
                    <a:pt x="1065" y="154"/>
                  </a:lnTo>
                  <a:lnTo>
                    <a:pt x="1062" y="154"/>
                  </a:lnTo>
                  <a:lnTo>
                    <a:pt x="1062" y="143"/>
                  </a:lnTo>
                  <a:lnTo>
                    <a:pt x="1058" y="143"/>
                  </a:lnTo>
                  <a:lnTo>
                    <a:pt x="1051" y="120"/>
                  </a:lnTo>
                  <a:lnTo>
                    <a:pt x="1045" y="120"/>
                  </a:lnTo>
                  <a:lnTo>
                    <a:pt x="1045" y="111"/>
                  </a:lnTo>
                  <a:lnTo>
                    <a:pt x="1038" y="98"/>
                  </a:lnTo>
                  <a:lnTo>
                    <a:pt x="1031" y="85"/>
                  </a:lnTo>
                  <a:lnTo>
                    <a:pt x="1025" y="67"/>
                  </a:lnTo>
                  <a:lnTo>
                    <a:pt x="1038" y="71"/>
                  </a:lnTo>
                  <a:lnTo>
                    <a:pt x="1042" y="89"/>
                  </a:lnTo>
                  <a:lnTo>
                    <a:pt x="1051" y="101"/>
                  </a:lnTo>
                  <a:lnTo>
                    <a:pt x="1058" y="114"/>
                  </a:lnTo>
                  <a:lnTo>
                    <a:pt x="1058" y="123"/>
                  </a:lnTo>
                  <a:lnTo>
                    <a:pt x="1062" y="123"/>
                  </a:lnTo>
                  <a:lnTo>
                    <a:pt x="1062" y="131"/>
                  </a:lnTo>
                  <a:lnTo>
                    <a:pt x="1065" y="131"/>
                  </a:lnTo>
                  <a:lnTo>
                    <a:pt x="1065" y="140"/>
                  </a:lnTo>
                  <a:lnTo>
                    <a:pt x="1071" y="140"/>
                  </a:lnTo>
                  <a:lnTo>
                    <a:pt x="1071" y="147"/>
                  </a:lnTo>
                  <a:lnTo>
                    <a:pt x="1074" y="147"/>
                  </a:lnTo>
                  <a:lnTo>
                    <a:pt x="1082" y="171"/>
                  </a:lnTo>
                  <a:lnTo>
                    <a:pt x="1085" y="171"/>
                  </a:lnTo>
                  <a:lnTo>
                    <a:pt x="1085" y="183"/>
                  </a:lnTo>
                  <a:lnTo>
                    <a:pt x="1091" y="183"/>
                  </a:lnTo>
                  <a:lnTo>
                    <a:pt x="1091" y="191"/>
                  </a:lnTo>
                  <a:lnTo>
                    <a:pt x="1094" y="191"/>
                  </a:lnTo>
                  <a:lnTo>
                    <a:pt x="1102" y="227"/>
                  </a:lnTo>
                  <a:lnTo>
                    <a:pt x="1105" y="227"/>
                  </a:lnTo>
                  <a:lnTo>
                    <a:pt x="1105" y="236"/>
                  </a:lnTo>
                  <a:lnTo>
                    <a:pt x="1111" y="236"/>
                  </a:lnTo>
                  <a:lnTo>
                    <a:pt x="1111" y="254"/>
                  </a:lnTo>
                  <a:lnTo>
                    <a:pt x="1114" y="254"/>
                  </a:lnTo>
                  <a:lnTo>
                    <a:pt x="1116" y="218"/>
                  </a:lnTo>
                  <a:lnTo>
                    <a:pt x="1118" y="178"/>
                  </a:lnTo>
                  <a:lnTo>
                    <a:pt x="1114" y="140"/>
                  </a:lnTo>
                  <a:lnTo>
                    <a:pt x="1105" y="103"/>
                  </a:lnTo>
                  <a:lnTo>
                    <a:pt x="1118" y="103"/>
                  </a:lnTo>
                  <a:lnTo>
                    <a:pt x="1123" y="134"/>
                  </a:lnTo>
                  <a:lnTo>
                    <a:pt x="1131" y="163"/>
                  </a:lnTo>
                  <a:lnTo>
                    <a:pt x="1131" y="178"/>
                  </a:lnTo>
                  <a:lnTo>
                    <a:pt x="1131" y="194"/>
                  </a:lnTo>
                  <a:lnTo>
                    <a:pt x="1129" y="209"/>
                  </a:lnTo>
                  <a:lnTo>
                    <a:pt x="1134" y="220"/>
                  </a:lnTo>
                  <a:lnTo>
                    <a:pt x="1138" y="180"/>
                  </a:lnTo>
                  <a:lnTo>
                    <a:pt x="1145" y="180"/>
                  </a:lnTo>
                  <a:lnTo>
                    <a:pt x="1151" y="196"/>
                  </a:lnTo>
                  <a:lnTo>
                    <a:pt x="1154" y="196"/>
                  </a:lnTo>
                  <a:lnTo>
                    <a:pt x="1154" y="211"/>
                  </a:lnTo>
                  <a:lnTo>
                    <a:pt x="1158" y="211"/>
                  </a:lnTo>
                  <a:lnTo>
                    <a:pt x="1162" y="247"/>
                  </a:lnTo>
                  <a:lnTo>
                    <a:pt x="1165" y="247"/>
                  </a:lnTo>
                  <a:lnTo>
                    <a:pt x="1165" y="271"/>
                  </a:lnTo>
                  <a:lnTo>
                    <a:pt x="1174" y="274"/>
                  </a:lnTo>
                  <a:lnTo>
                    <a:pt x="1174" y="283"/>
                  </a:lnTo>
                  <a:lnTo>
                    <a:pt x="1178" y="283"/>
                  </a:lnTo>
                  <a:lnTo>
                    <a:pt x="1178" y="296"/>
                  </a:lnTo>
                  <a:lnTo>
                    <a:pt x="1182" y="296"/>
                  </a:lnTo>
                  <a:lnTo>
                    <a:pt x="1185" y="320"/>
                  </a:lnTo>
                  <a:lnTo>
                    <a:pt x="1191" y="320"/>
                  </a:lnTo>
                  <a:lnTo>
                    <a:pt x="1193" y="291"/>
                  </a:lnTo>
                  <a:lnTo>
                    <a:pt x="1198" y="265"/>
                  </a:lnTo>
                  <a:lnTo>
                    <a:pt x="1207" y="240"/>
                  </a:lnTo>
                  <a:lnTo>
                    <a:pt x="1214" y="214"/>
                  </a:lnTo>
                  <a:lnTo>
                    <a:pt x="1211" y="154"/>
                  </a:lnTo>
                  <a:lnTo>
                    <a:pt x="1222" y="154"/>
                  </a:lnTo>
                  <a:lnTo>
                    <a:pt x="1225" y="214"/>
                  </a:lnTo>
                  <a:lnTo>
                    <a:pt x="1234" y="214"/>
                  </a:lnTo>
                  <a:lnTo>
                    <a:pt x="1238" y="231"/>
                  </a:lnTo>
                  <a:lnTo>
                    <a:pt x="1231" y="231"/>
                  </a:lnTo>
                  <a:lnTo>
                    <a:pt x="1231" y="223"/>
                  </a:lnTo>
                  <a:lnTo>
                    <a:pt x="1225" y="223"/>
                  </a:lnTo>
                  <a:lnTo>
                    <a:pt x="1225" y="327"/>
                  </a:lnTo>
                  <a:lnTo>
                    <a:pt x="1231" y="327"/>
                  </a:lnTo>
                  <a:lnTo>
                    <a:pt x="1231" y="340"/>
                  </a:lnTo>
                  <a:lnTo>
                    <a:pt x="1234" y="340"/>
                  </a:lnTo>
                  <a:lnTo>
                    <a:pt x="1234" y="334"/>
                  </a:lnTo>
                  <a:lnTo>
                    <a:pt x="1238" y="334"/>
                  </a:lnTo>
                  <a:lnTo>
                    <a:pt x="1245" y="340"/>
                  </a:lnTo>
                  <a:lnTo>
                    <a:pt x="1245" y="303"/>
                  </a:lnTo>
                  <a:lnTo>
                    <a:pt x="1242" y="303"/>
                  </a:lnTo>
                  <a:lnTo>
                    <a:pt x="1242" y="271"/>
                  </a:lnTo>
                  <a:lnTo>
                    <a:pt x="1231" y="236"/>
                  </a:lnTo>
                  <a:lnTo>
                    <a:pt x="1242" y="236"/>
                  </a:lnTo>
                  <a:lnTo>
                    <a:pt x="1245" y="254"/>
                  </a:lnTo>
                  <a:lnTo>
                    <a:pt x="1251" y="254"/>
                  </a:lnTo>
                  <a:lnTo>
                    <a:pt x="1251" y="274"/>
                  </a:lnTo>
                  <a:lnTo>
                    <a:pt x="1254" y="274"/>
                  </a:lnTo>
                  <a:lnTo>
                    <a:pt x="1254" y="283"/>
                  </a:lnTo>
                  <a:lnTo>
                    <a:pt x="1258" y="283"/>
                  </a:lnTo>
                  <a:lnTo>
                    <a:pt x="1258" y="300"/>
                  </a:lnTo>
                  <a:lnTo>
                    <a:pt x="1262" y="300"/>
                  </a:lnTo>
                  <a:lnTo>
                    <a:pt x="1262" y="314"/>
                  </a:lnTo>
                  <a:lnTo>
                    <a:pt x="1265" y="314"/>
                  </a:lnTo>
                  <a:lnTo>
                    <a:pt x="1271" y="343"/>
                  </a:lnTo>
                  <a:lnTo>
                    <a:pt x="1274" y="343"/>
                  </a:lnTo>
                  <a:lnTo>
                    <a:pt x="1278" y="334"/>
                  </a:lnTo>
                  <a:lnTo>
                    <a:pt x="1282" y="325"/>
                  </a:lnTo>
                  <a:lnTo>
                    <a:pt x="1282" y="311"/>
                  </a:lnTo>
                  <a:lnTo>
                    <a:pt x="1271" y="274"/>
                  </a:lnTo>
                  <a:lnTo>
                    <a:pt x="1282" y="280"/>
                  </a:lnTo>
                  <a:lnTo>
                    <a:pt x="1283" y="287"/>
                  </a:lnTo>
                  <a:lnTo>
                    <a:pt x="1287" y="301"/>
                  </a:lnTo>
                  <a:lnTo>
                    <a:pt x="1291" y="318"/>
                  </a:lnTo>
                  <a:lnTo>
                    <a:pt x="1294" y="332"/>
                  </a:lnTo>
                  <a:lnTo>
                    <a:pt x="1300" y="345"/>
                  </a:lnTo>
                  <a:lnTo>
                    <a:pt x="1302" y="351"/>
                  </a:lnTo>
                  <a:lnTo>
                    <a:pt x="1303" y="332"/>
                  </a:lnTo>
                  <a:lnTo>
                    <a:pt x="1305" y="316"/>
                  </a:lnTo>
                  <a:lnTo>
                    <a:pt x="1305" y="296"/>
                  </a:lnTo>
                  <a:lnTo>
                    <a:pt x="1302" y="271"/>
                  </a:lnTo>
                  <a:lnTo>
                    <a:pt x="1314" y="271"/>
                  </a:lnTo>
                  <a:lnTo>
                    <a:pt x="1316" y="294"/>
                  </a:lnTo>
                  <a:lnTo>
                    <a:pt x="1323" y="316"/>
                  </a:lnTo>
                  <a:lnTo>
                    <a:pt x="1331" y="334"/>
                  </a:lnTo>
                  <a:lnTo>
                    <a:pt x="1331" y="356"/>
                  </a:lnTo>
                  <a:lnTo>
                    <a:pt x="1334" y="356"/>
                  </a:lnTo>
                  <a:lnTo>
                    <a:pt x="1322" y="223"/>
                  </a:lnTo>
                  <a:lnTo>
                    <a:pt x="1318" y="223"/>
                  </a:lnTo>
                  <a:lnTo>
                    <a:pt x="1314" y="200"/>
                  </a:lnTo>
                  <a:lnTo>
                    <a:pt x="1311" y="194"/>
                  </a:lnTo>
                  <a:lnTo>
                    <a:pt x="1309" y="191"/>
                  </a:lnTo>
                  <a:lnTo>
                    <a:pt x="1305" y="187"/>
                  </a:lnTo>
                  <a:lnTo>
                    <a:pt x="1303" y="183"/>
                  </a:lnTo>
                  <a:lnTo>
                    <a:pt x="1300" y="178"/>
                  </a:lnTo>
                  <a:lnTo>
                    <a:pt x="1298" y="171"/>
                  </a:lnTo>
                  <a:lnTo>
                    <a:pt x="1311" y="180"/>
                  </a:lnTo>
                  <a:lnTo>
                    <a:pt x="1322" y="194"/>
                  </a:lnTo>
                  <a:lnTo>
                    <a:pt x="1331" y="212"/>
                  </a:lnTo>
                  <a:lnTo>
                    <a:pt x="1338" y="234"/>
                  </a:lnTo>
                  <a:lnTo>
                    <a:pt x="1345" y="254"/>
                  </a:lnTo>
                  <a:lnTo>
                    <a:pt x="1351" y="271"/>
                  </a:lnTo>
                  <a:lnTo>
                    <a:pt x="1351" y="296"/>
                  </a:lnTo>
                  <a:lnTo>
                    <a:pt x="1358" y="300"/>
                  </a:lnTo>
                  <a:lnTo>
                    <a:pt x="1354" y="307"/>
                  </a:lnTo>
                  <a:lnTo>
                    <a:pt x="1362" y="311"/>
                  </a:lnTo>
                  <a:lnTo>
                    <a:pt x="1362" y="327"/>
                  </a:lnTo>
                  <a:lnTo>
                    <a:pt x="1365" y="327"/>
                  </a:lnTo>
                  <a:lnTo>
                    <a:pt x="1365" y="340"/>
                  </a:lnTo>
                  <a:lnTo>
                    <a:pt x="1371" y="340"/>
                  </a:lnTo>
                  <a:lnTo>
                    <a:pt x="1373" y="352"/>
                  </a:lnTo>
                  <a:lnTo>
                    <a:pt x="1373" y="365"/>
                  </a:lnTo>
                  <a:lnTo>
                    <a:pt x="1378" y="374"/>
                  </a:lnTo>
                  <a:lnTo>
                    <a:pt x="1380" y="347"/>
                  </a:lnTo>
                  <a:lnTo>
                    <a:pt x="1382" y="321"/>
                  </a:lnTo>
                  <a:lnTo>
                    <a:pt x="1378" y="300"/>
                  </a:lnTo>
                  <a:lnTo>
                    <a:pt x="1378" y="267"/>
                  </a:lnTo>
                  <a:lnTo>
                    <a:pt x="1374" y="267"/>
                  </a:lnTo>
                  <a:lnTo>
                    <a:pt x="1371" y="240"/>
                  </a:lnTo>
                  <a:lnTo>
                    <a:pt x="1365" y="240"/>
                  </a:lnTo>
                  <a:lnTo>
                    <a:pt x="1363" y="234"/>
                  </a:lnTo>
                  <a:lnTo>
                    <a:pt x="1360" y="232"/>
                  </a:lnTo>
                  <a:lnTo>
                    <a:pt x="1358" y="229"/>
                  </a:lnTo>
                  <a:lnTo>
                    <a:pt x="1356" y="227"/>
                  </a:lnTo>
                  <a:lnTo>
                    <a:pt x="1354" y="221"/>
                  </a:lnTo>
                  <a:lnTo>
                    <a:pt x="1354" y="214"/>
                  </a:lnTo>
                  <a:lnTo>
                    <a:pt x="1362" y="220"/>
                  </a:lnTo>
                  <a:lnTo>
                    <a:pt x="1338" y="176"/>
                  </a:lnTo>
                  <a:lnTo>
                    <a:pt x="1345" y="176"/>
                  </a:lnTo>
                  <a:lnTo>
                    <a:pt x="1382" y="231"/>
                  </a:lnTo>
                  <a:lnTo>
                    <a:pt x="1382" y="240"/>
                  </a:lnTo>
                  <a:lnTo>
                    <a:pt x="1385" y="240"/>
                  </a:lnTo>
                  <a:lnTo>
                    <a:pt x="1385" y="247"/>
                  </a:lnTo>
                  <a:lnTo>
                    <a:pt x="1391" y="247"/>
                  </a:lnTo>
                  <a:lnTo>
                    <a:pt x="1394" y="271"/>
                  </a:lnTo>
                  <a:lnTo>
                    <a:pt x="1398" y="271"/>
                  </a:lnTo>
                  <a:lnTo>
                    <a:pt x="1398" y="280"/>
                  </a:lnTo>
                  <a:lnTo>
                    <a:pt x="1402" y="280"/>
                  </a:lnTo>
                  <a:lnTo>
                    <a:pt x="1402" y="296"/>
                  </a:lnTo>
                  <a:lnTo>
                    <a:pt x="1405" y="296"/>
                  </a:lnTo>
                  <a:lnTo>
                    <a:pt x="1411" y="323"/>
                  </a:lnTo>
                  <a:lnTo>
                    <a:pt x="1414" y="323"/>
                  </a:lnTo>
                  <a:lnTo>
                    <a:pt x="1416" y="289"/>
                  </a:lnTo>
                  <a:lnTo>
                    <a:pt x="1418" y="254"/>
                  </a:lnTo>
                  <a:lnTo>
                    <a:pt x="1420" y="218"/>
                  </a:lnTo>
                  <a:lnTo>
                    <a:pt x="1420" y="183"/>
                  </a:lnTo>
                  <a:lnTo>
                    <a:pt x="1414" y="151"/>
                  </a:lnTo>
                  <a:lnTo>
                    <a:pt x="1414" y="120"/>
                  </a:lnTo>
                  <a:lnTo>
                    <a:pt x="1411" y="120"/>
                  </a:lnTo>
                  <a:lnTo>
                    <a:pt x="1407" y="105"/>
                  </a:lnTo>
                  <a:lnTo>
                    <a:pt x="1407" y="92"/>
                  </a:lnTo>
                  <a:lnTo>
                    <a:pt x="1409" y="81"/>
                  </a:lnTo>
                  <a:lnTo>
                    <a:pt x="1409" y="72"/>
                  </a:lnTo>
                  <a:lnTo>
                    <a:pt x="1405" y="67"/>
                  </a:lnTo>
                  <a:lnTo>
                    <a:pt x="1405" y="63"/>
                  </a:lnTo>
                  <a:lnTo>
                    <a:pt x="1411" y="63"/>
                  </a:lnTo>
                  <a:lnTo>
                    <a:pt x="1411" y="60"/>
                  </a:lnTo>
                  <a:lnTo>
                    <a:pt x="1413" y="60"/>
                  </a:lnTo>
                  <a:lnTo>
                    <a:pt x="1414" y="60"/>
                  </a:lnTo>
                  <a:lnTo>
                    <a:pt x="1416" y="60"/>
                  </a:lnTo>
                  <a:lnTo>
                    <a:pt x="1416" y="61"/>
                  </a:lnTo>
                  <a:lnTo>
                    <a:pt x="1416" y="61"/>
                  </a:lnTo>
                  <a:lnTo>
                    <a:pt x="1418" y="63"/>
                  </a:lnTo>
                  <a:lnTo>
                    <a:pt x="1422" y="72"/>
                  </a:lnTo>
                  <a:lnTo>
                    <a:pt x="1422" y="85"/>
                  </a:lnTo>
                  <a:lnTo>
                    <a:pt x="1420" y="98"/>
                  </a:lnTo>
                  <a:lnTo>
                    <a:pt x="1422" y="111"/>
                  </a:lnTo>
                  <a:lnTo>
                    <a:pt x="1431" y="145"/>
                  </a:lnTo>
                  <a:lnTo>
                    <a:pt x="1438" y="181"/>
                  </a:lnTo>
                  <a:lnTo>
                    <a:pt x="1445" y="214"/>
                  </a:lnTo>
                  <a:lnTo>
                    <a:pt x="1445" y="243"/>
                  </a:lnTo>
                  <a:lnTo>
                    <a:pt x="1451" y="243"/>
                  </a:lnTo>
                  <a:lnTo>
                    <a:pt x="1453" y="258"/>
                  </a:lnTo>
                  <a:lnTo>
                    <a:pt x="1453" y="276"/>
                  </a:lnTo>
                  <a:lnTo>
                    <a:pt x="1451" y="292"/>
                  </a:lnTo>
                  <a:lnTo>
                    <a:pt x="1453" y="309"/>
                  </a:lnTo>
                  <a:lnTo>
                    <a:pt x="1458" y="320"/>
                  </a:lnTo>
                  <a:lnTo>
                    <a:pt x="1465" y="220"/>
                  </a:lnTo>
                  <a:lnTo>
                    <a:pt x="1471" y="220"/>
                  </a:lnTo>
                  <a:lnTo>
                    <a:pt x="1473" y="203"/>
                  </a:lnTo>
                  <a:lnTo>
                    <a:pt x="1473" y="181"/>
                  </a:lnTo>
                  <a:lnTo>
                    <a:pt x="1471" y="158"/>
                  </a:lnTo>
                  <a:lnTo>
                    <a:pt x="1471" y="132"/>
                  </a:lnTo>
                  <a:lnTo>
                    <a:pt x="1471" y="111"/>
                  </a:lnTo>
                  <a:lnTo>
                    <a:pt x="1482" y="114"/>
                  </a:lnTo>
                  <a:lnTo>
                    <a:pt x="1474" y="327"/>
                  </a:lnTo>
                  <a:lnTo>
                    <a:pt x="1474" y="340"/>
                  </a:lnTo>
                  <a:lnTo>
                    <a:pt x="1473" y="356"/>
                  </a:lnTo>
                  <a:lnTo>
                    <a:pt x="1473" y="374"/>
                  </a:lnTo>
                  <a:lnTo>
                    <a:pt x="1473" y="392"/>
                  </a:lnTo>
                  <a:lnTo>
                    <a:pt x="1474" y="407"/>
                  </a:lnTo>
                  <a:lnTo>
                    <a:pt x="1478" y="416"/>
                  </a:lnTo>
                  <a:lnTo>
                    <a:pt x="1480" y="403"/>
                  </a:lnTo>
                  <a:lnTo>
                    <a:pt x="1482" y="385"/>
                  </a:lnTo>
                  <a:lnTo>
                    <a:pt x="1487" y="365"/>
                  </a:lnTo>
                  <a:lnTo>
                    <a:pt x="1491" y="349"/>
                  </a:lnTo>
                  <a:lnTo>
                    <a:pt x="1494" y="340"/>
                  </a:lnTo>
                  <a:lnTo>
                    <a:pt x="1496" y="338"/>
                  </a:lnTo>
                  <a:lnTo>
                    <a:pt x="1496" y="336"/>
                  </a:lnTo>
                  <a:lnTo>
                    <a:pt x="1496" y="336"/>
                  </a:lnTo>
                  <a:lnTo>
                    <a:pt x="1498" y="336"/>
                  </a:lnTo>
                  <a:lnTo>
                    <a:pt x="1500" y="336"/>
                  </a:lnTo>
                  <a:lnTo>
                    <a:pt x="1502" y="334"/>
                  </a:lnTo>
                  <a:lnTo>
                    <a:pt x="1502" y="356"/>
                  </a:lnTo>
                  <a:lnTo>
                    <a:pt x="1505" y="356"/>
                  </a:lnTo>
                  <a:lnTo>
                    <a:pt x="1511" y="291"/>
                  </a:lnTo>
                  <a:lnTo>
                    <a:pt x="1513" y="285"/>
                  </a:lnTo>
                  <a:lnTo>
                    <a:pt x="1516" y="276"/>
                  </a:lnTo>
                  <a:lnTo>
                    <a:pt x="1520" y="265"/>
                  </a:lnTo>
                  <a:lnTo>
                    <a:pt x="1518" y="254"/>
                  </a:lnTo>
                  <a:lnTo>
                    <a:pt x="1511" y="251"/>
                  </a:lnTo>
                  <a:lnTo>
                    <a:pt x="1511" y="243"/>
                  </a:lnTo>
                  <a:lnTo>
                    <a:pt x="1518" y="243"/>
                  </a:lnTo>
                  <a:lnTo>
                    <a:pt x="1531" y="103"/>
                  </a:lnTo>
                  <a:lnTo>
                    <a:pt x="1538" y="103"/>
                  </a:lnTo>
                  <a:lnTo>
                    <a:pt x="1531" y="280"/>
                  </a:lnTo>
                  <a:lnTo>
                    <a:pt x="1534" y="280"/>
                  </a:lnTo>
                  <a:lnTo>
                    <a:pt x="1534" y="291"/>
                  </a:lnTo>
                  <a:lnTo>
                    <a:pt x="1538" y="291"/>
                  </a:lnTo>
                  <a:lnTo>
                    <a:pt x="1540" y="301"/>
                  </a:lnTo>
                  <a:lnTo>
                    <a:pt x="1542" y="314"/>
                  </a:lnTo>
                  <a:lnTo>
                    <a:pt x="1542" y="327"/>
                  </a:lnTo>
                  <a:lnTo>
                    <a:pt x="1545" y="334"/>
                  </a:lnTo>
                  <a:lnTo>
                    <a:pt x="1565" y="154"/>
                  </a:lnTo>
                  <a:lnTo>
                    <a:pt x="1574" y="154"/>
                  </a:lnTo>
                  <a:lnTo>
                    <a:pt x="1578" y="176"/>
                  </a:lnTo>
                  <a:lnTo>
                    <a:pt x="1578" y="178"/>
                  </a:lnTo>
                  <a:lnTo>
                    <a:pt x="1576" y="178"/>
                  </a:lnTo>
                  <a:lnTo>
                    <a:pt x="1576" y="178"/>
                  </a:lnTo>
                  <a:lnTo>
                    <a:pt x="1574" y="176"/>
                  </a:lnTo>
                  <a:lnTo>
                    <a:pt x="1574" y="178"/>
                  </a:lnTo>
                  <a:lnTo>
                    <a:pt x="1574" y="180"/>
                  </a:lnTo>
                  <a:lnTo>
                    <a:pt x="1578" y="180"/>
                  </a:lnTo>
                  <a:lnTo>
                    <a:pt x="1578" y="231"/>
                  </a:lnTo>
                  <a:lnTo>
                    <a:pt x="1582" y="231"/>
                  </a:lnTo>
                  <a:lnTo>
                    <a:pt x="1591" y="154"/>
                  </a:lnTo>
                  <a:lnTo>
                    <a:pt x="1578" y="151"/>
                  </a:lnTo>
                  <a:lnTo>
                    <a:pt x="1578" y="143"/>
                  </a:lnTo>
                  <a:lnTo>
                    <a:pt x="1583" y="141"/>
                  </a:lnTo>
                  <a:lnTo>
                    <a:pt x="1587" y="141"/>
                  </a:lnTo>
                  <a:lnTo>
                    <a:pt x="1591" y="140"/>
                  </a:lnTo>
                  <a:lnTo>
                    <a:pt x="1594" y="138"/>
                  </a:lnTo>
                  <a:lnTo>
                    <a:pt x="1596" y="136"/>
                  </a:lnTo>
                  <a:lnTo>
                    <a:pt x="1602" y="136"/>
                  </a:lnTo>
                  <a:lnTo>
                    <a:pt x="1602" y="154"/>
                  </a:lnTo>
                  <a:lnTo>
                    <a:pt x="1613" y="163"/>
                  </a:lnTo>
                  <a:lnTo>
                    <a:pt x="1625" y="178"/>
                  </a:lnTo>
                  <a:lnTo>
                    <a:pt x="1638" y="194"/>
                  </a:lnTo>
                  <a:lnTo>
                    <a:pt x="1649" y="211"/>
                  </a:lnTo>
                  <a:lnTo>
                    <a:pt x="1654" y="223"/>
                  </a:lnTo>
                  <a:lnTo>
                    <a:pt x="1658" y="223"/>
                  </a:lnTo>
                  <a:lnTo>
                    <a:pt x="1647" y="172"/>
                  </a:lnTo>
                  <a:lnTo>
                    <a:pt x="1634" y="127"/>
                  </a:lnTo>
                  <a:lnTo>
                    <a:pt x="1631" y="94"/>
                  </a:lnTo>
                  <a:lnTo>
                    <a:pt x="1623" y="76"/>
                  </a:lnTo>
                  <a:lnTo>
                    <a:pt x="1618" y="54"/>
                  </a:lnTo>
                  <a:lnTo>
                    <a:pt x="1625" y="54"/>
                  </a:lnTo>
                  <a:lnTo>
                    <a:pt x="1651" y="136"/>
                  </a:lnTo>
                  <a:lnTo>
                    <a:pt x="1651" y="151"/>
                  </a:lnTo>
                  <a:lnTo>
                    <a:pt x="1654" y="151"/>
                  </a:lnTo>
                  <a:lnTo>
                    <a:pt x="1658" y="180"/>
                  </a:lnTo>
                  <a:lnTo>
                    <a:pt x="1662" y="180"/>
                  </a:lnTo>
                  <a:lnTo>
                    <a:pt x="1662" y="176"/>
                  </a:lnTo>
                  <a:lnTo>
                    <a:pt x="1665" y="176"/>
                  </a:lnTo>
                  <a:lnTo>
                    <a:pt x="1674" y="180"/>
                  </a:lnTo>
                  <a:lnTo>
                    <a:pt x="1673" y="196"/>
                  </a:lnTo>
                  <a:lnTo>
                    <a:pt x="1671" y="214"/>
                  </a:lnTo>
                  <a:lnTo>
                    <a:pt x="1665" y="214"/>
                  </a:lnTo>
                  <a:lnTo>
                    <a:pt x="1665" y="220"/>
                  </a:lnTo>
                  <a:lnTo>
                    <a:pt x="1671" y="220"/>
                  </a:lnTo>
                  <a:lnTo>
                    <a:pt x="1671" y="243"/>
                  </a:lnTo>
                  <a:lnTo>
                    <a:pt x="1678" y="243"/>
                  </a:lnTo>
                  <a:lnTo>
                    <a:pt x="1676" y="232"/>
                  </a:lnTo>
                  <a:lnTo>
                    <a:pt x="1678" y="220"/>
                  </a:lnTo>
                  <a:lnTo>
                    <a:pt x="1678" y="203"/>
                  </a:lnTo>
                  <a:lnTo>
                    <a:pt x="1678" y="83"/>
                  </a:lnTo>
                  <a:lnTo>
                    <a:pt x="1685" y="83"/>
                  </a:lnTo>
                  <a:lnTo>
                    <a:pt x="1685" y="136"/>
                  </a:lnTo>
                  <a:lnTo>
                    <a:pt x="1691" y="136"/>
                  </a:lnTo>
                  <a:lnTo>
                    <a:pt x="1685" y="143"/>
                  </a:lnTo>
                  <a:lnTo>
                    <a:pt x="1691" y="154"/>
                  </a:lnTo>
                  <a:lnTo>
                    <a:pt x="1689" y="156"/>
                  </a:lnTo>
                  <a:lnTo>
                    <a:pt x="1687" y="156"/>
                  </a:lnTo>
                  <a:lnTo>
                    <a:pt x="1685" y="156"/>
                  </a:lnTo>
                  <a:lnTo>
                    <a:pt x="1685" y="158"/>
                  </a:lnTo>
                  <a:lnTo>
                    <a:pt x="1685" y="160"/>
                  </a:lnTo>
                  <a:lnTo>
                    <a:pt x="1691" y="160"/>
                  </a:lnTo>
                  <a:lnTo>
                    <a:pt x="1691" y="191"/>
                  </a:lnTo>
                  <a:lnTo>
                    <a:pt x="1694" y="191"/>
                  </a:lnTo>
                  <a:lnTo>
                    <a:pt x="1694" y="163"/>
                  </a:lnTo>
                  <a:lnTo>
                    <a:pt x="1702" y="163"/>
                  </a:lnTo>
                  <a:lnTo>
                    <a:pt x="1705" y="191"/>
                  </a:lnTo>
                  <a:lnTo>
                    <a:pt x="1713" y="218"/>
                  </a:lnTo>
                  <a:lnTo>
                    <a:pt x="1718" y="245"/>
                  </a:lnTo>
                  <a:lnTo>
                    <a:pt x="1722" y="274"/>
                  </a:lnTo>
                  <a:lnTo>
                    <a:pt x="1731" y="274"/>
                  </a:lnTo>
                  <a:lnTo>
                    <a:pt x="1733" y="289"/>
                  </a:lnTo>
                  <a:lnTo>
                    <a:pt x="1736" y="305"/>
                  </a:lnTo>
                  <a:lnTo>
                    <a:pt x="1742" y="314"/>
                  </a:lnTo>
                  <a:lnTo>
                    <a:pt x="1743" y="294"/>
                  </a:lnTo>
                  <a:lnTo>
                    <a:pt x="1745" y="276"/>
                  </a:lnTo>
                  <a:lnTo>
                    <a:pt x="1751" y="260"/>
                  </a:lnTo>
                  <a:lnTo>
                    <a:pt x="1751" y="227"/>
                  </a:lnTo>
                  <a:lnTo>
                    <a:pt x="1754" y="227"/>
                  </a:lnTo>
                  <a:lnTo>
                    <a:pt x="1754" y="191"/>
                  </a:lnTo>
                  <a:lnTo>
                    <a:pt x="1758" y="191"/>
                  </a:lnTo>
                  <a:lnTo>
                    <a:pt x="1760" y="174"/>
                  </a:lnTo>
                  <a:lnTo>
                    <a:pt x="1760" y="156"/>
                  </a:lnTo>
                  <a:lnTo>
                    <a:pt x="1760" y="138"/>
                  </a:lnTo>
                  <a:lnTo>
                    <a:pt x="1762" y="123"/>
                  </a:lnTo>
                  <a:lnTo>
                    <a:pt x="1765" y="123"/>
                  </a:lnTo>
                  <a:lnTo>
                    <a:pt x="1765" y="187"/>
                  </a:lnTo>
                  <a:lnTo>
                    <a:pt x="1774" y="187"/>
                  </a:lnTo>
                  <a:lnTo>
                    <a:pt x="1773" y="192"/>
                  </a:lnTo>
                  <a:lnTo>
                    <a:pt x="1773" y="196"/>
                  </a:lnTo>
                  <a:lnTo>
                    <a:pt x="1771" y="200"/>
                  </a:lnTo>
                  <a:lnTo>
                    <a:pt x="1771" y="203"/>
                  </a:lnTo>
                  <a:lnTo>
                    <a:pt x="1782" y="200"/>
                  </a:lnTo>
                  <a:lnTo>
                    <a:pt x="1778" y="207"/>
                  </a:lnTo>
                  <a:lnTo>
                    <a:pt x="1785" y="211"/>
                  </a:lnTo>
                  <a:lnTo>
                    <a:pt x="1785" y="223"/>
                  </a:lnTo>
                  <a:lnTo>
                    <a:pt x="1791" y="223"/>
                  </a:lnTo>
                  <a:lnTo>
                    <a:pt x="1791" y="231"/>
                  </a:lnTo>
                  <a:lnTo>
                    <a:pt x="1794" y="231"/>
                  </a:lnTo>
                  <a:lnTo>
                    <a:pt x="1794" y="243"/>
                  </a:lnTo>
                  <a:lnTo>
                    <a:pt x="1798" y="243"/>
                  </a:lnTo>
                  <a:lnTo>
                    <a:pt x="1798" y="254"/>
                  </a:lnTo>
                  <a:lnTo>
                    <a:pt x="1802" y="254"/>
                  </a:lnTo>
                  <a:lnTo>
                    <a:pt x="1802" y="267"/>
                  </a:lnTo>
                  <a:lnTo>
                    <a:pt x="1805" y="267"/>
                  </a:lnTo>
                  <a:lnTo>
                    <a:pt x="1805" y="283"/>
                  </a:lnTo>
                  <a:lnTo>
                    <a:pt x="1811" y="283"/>
                  </a:lnTo>
                  <a:lnTo>
                    <a:pt x="1814" y="320"/>
                  </a:lnTo>
                  <a:lnTo>
                    <a:pt x="1818" y="320"/>
                  </a:lnTo>
                  <a:lnTo>
                    <a:pt x="1820" y="331"/>
                  </a:lnTo>
                  <a:lnTo>
                    <a:pt x="1820" y="345"/>
                  </a:lnTo>
                  <a:lnTo>
                    <a:pt x="1820" y="361"/>
                  </a:lnTo>
                  <a:lnTo>
                    <a:pt x="1822" y="374"/>
                  </a:lnTo>
                  <a:lnTo>
                    <a:pt x="1825" y="383"/>
                  </a:lnTo>
                  <a:lnTo>
                    <a:pt x="1825" y="361"/>
                  </a:lnTo>
                  <a:lnTo>
                    <a:pt x="1825" y="338"/>
                  </a:lnTo>
                  <a:lnTo>
                    <a:pt x="1825" y="318"/>
                  </a:lnTo>
                  <a:lnTo>
                    <a:pt x="1825" y="303"/>
                  </a:lnTo>
                  <a:lnTo>
                    <a:pt x="1827" y="303"/>
                  </a:lnTo>
                  <a:lnTo>
                    <a:pt x="1827" y="301"/>
                  </a:lnTo>
                  <a:lnTo>
                    <a:pt x="1829" y="300"/>
                  </a:lnTo>
                  <a:lnTo>
                    <a:pt x="1831" y="296"/>
                  </a:lnTo>
                  <a:lnTo>
                    <a:pt x="1831" y="291"/>
                  </a:lnTo>
                  <a:lnTo>
                    <a:pt x="1825" y="291"/>
                  </a:lnTo>
                  <a:lnTo>
                    <a:pt x="1825" y="271"/>
                  </a:lnTo>
                  <a:lnTo>
                    <a:pt x="1822" y="271"/>
                  </a:lnTo>
                  <a:lnTo>
                    <a:pt x="1820" y="269"/>
                  </a:lnTo>
                  <a:lnTo>
                    <a:pt x="1820" y="265"/>
                  </a:lnTo>
                  <a:lnTo>
                    <a:pt x="1820" y="263"/>
                  </a:lnTo>
                  <a:lnTo>
                    <a:pt x="1818" y="260"/>
                  </a:lnTo>
                  <a:lnTo>
                    <a:pt x="1818" y="254"/>
                  </a:lnTo>
                  <a:lnTo>
                    <a:pt x="1825" y="260"/>
                  </a:lnTo>
                  <a:lnTo>
                    <a:pt x="1825" y="247"/>
                  </a:lnTo>
                  <a:lnTo>
                    <a:pt x="1838" y="251"/>
                  </a:lnTo>
                  <a:lnTo>
                    <a:pt x="1840" y="263"/>
                  </a:lnTo>
                  <a:lnTo>
                    <a:pt x="1843" y="274"/>
                  </a:lnTo>
                  <a:lnTo>
                    <a:pt x="1845" y="283"/>
                  </a:lnTo>
                  <a:lnTo>
                    <a:pt x="1845" y="307"/>
                  </a:lnTo>
                  <a:lnTo>
                    <a:pt x="1858" y="311"/>
                  </a:lnTo>
                  <a:lnTo>
                    <a:pt x="1858" y="314"/>
                  </a:lnTo>
                  <a:lnTo>
                    <a:pt x="1854" y="321"/>
                  </a:lnTo>
                  <a:lnTo>
                    <a:pt x="1853" y="334"/>
                  </a:lnTo>
                  <a:lnTo>
                    <a:pt x="1853" y="349"/>
                  </a:lnTo>
                  <a:lnTo>
                    <a:pt x="1854" y="360"/>
                  </a:lnTo>
                  <a:lnTo>
                    <a:pt x="1858" y="360"/>
                  </a:lnTo>
                  <a:lnTo>
                    <a:pt x="1865" y="463"/>
                  </a:lnTo>
                  <a:lnTo>
                    <a:pt x="1874" y="463"/>
                  </a:lnTo>
                  <a:lnTo>
                    <a:pt x="1876" y="429"/>
                  </a:lnTo>
                  <a:lnTo>
                    <a:pt x="1878" y="391"/>
                  </a:lnTo>
                  <a:lnTo>
                    <a:pt x="1878" y="351"/>
                  </a:lnTo>
                  <a:lnTo>
                    <a:pt x="1878" y="307"/>
                  </a:lnTo>
                  <a:lnTo>
                    <a:pt x="1874" y="307"/>
                  </a:lnTo>
                  <a:lnTo>
                    <a:pt x="1874" y="283"/>
                  </a:lnTo>
                  <a:lnTo>
                    <a:pt x="1871" y="283"/>
                  </a:lnTo>
                  <a:lnTo>
                    <a:pt x="1865" y="254"/>
                  </a:lnTo>
                  <a:lnTo>
                    <a:pt x="1871" y="254"/>
                  </a:lnTo>
                  <a:lnTo>
                    <a:pt x="1871" y="260"/>
                  </a:lnTo>
                  <a:lnTo>
                    <a:pt x="1876" y="267"/>
                  </a:lnTo>
                  <a:lnTo>
                    <a:pt x="1880" y="274"/>
                  </a:lnTo>
                  <a:lnTo>
                    <a:pt x="1880" y="283"/>
                  </a:lnTo>
                  <a:lnTo>
                    <a:pt x="1882" y="296"/>
                  </a:lnTo>
                  <a:lnTo>
                    <a:pt x="1885" y="296"/>
                  </a:lnTo>
                  <a:lnTo>
                    <a:pt x="1885" y="320"/>
                  </a:lnTo>
                  <a:lnTo>
                    <a:pt x="1891" y="320"/>
                  </a:lnTo>
                  <a:lnTo>
                    <a:pt x="1891" y="334"/>
                  </a:lnTo>
                  <a:lnTo>
                    <a:pt x="1894" y="334"/>
                  </a:lnTo>
                  <a:lnTo>
                    <a:pt x="1896" y="349"/>
                  </a:lnTo>
                  <a:lnTo>
                    <a:pt x="1896" y="361"/>
                  </a:lnTo>
                  <a:lnTo>
                    <a:pt x="1896" y="372"/>
                  </a:lnTo>
                  <a:lnTo>
                    <a:pt x="1902" y="383"/>
                  </a:lnTo>
                  <a:lnTo>
                    <a:pt x="1903" y="352"/>
                  </a:lnTo>
                  <a:lnTo>
                    <a:pt x="1905" y="321"/>
                  </a:lnTo>
                  <a:lnTo>
                    <a:pt x="1907" y="291"/>
                  </a:lnTo>
                  <a:lnTo>
                    <a:pt x="1902" y="263"/>
                  </a:lnTo>
                  <a:lnTo>
                    <a:pt x="1902" y="236"/>
                  </a:lnTo>
                  <a:lnTo>
                    <a:pt x="1898" y="236"/>
                  </a:lnTo>
                  <a:lnTo>
                    <a:pt x="1894" y="211"/>
                  </a:lnTo>
                  <a:lnTo>
                    <a:pt x="1885" y="207"/>
                  </a:lnTo>
                  <a:lnTo>
                    <a:pt x="1874" y="187"/>
                  </a:lnTo>
                  <a:lnTo>
                    <a:pt x="1885" y="187"/>
                  </a:lnTo>
                  <a:lnTo>
                    <a:pt x="1885" y="183"/>
                  </a:lnTo>
                  <a:lnTo>
                    <a:pt x="1876" y="172"/>
                  </a:lnTo>
                  <a:lnTo>
                    <a:pt x="1867" y="158"/>
                  </a:lnTo>
                  <a:lnTo>
                    <a:pt x="1862" y="143"/>
                  </a:lnTo>
                  <a:lnTo>
                    <a:pt x="1874" y="143"/>
                  </a:lnTo>
                  <a:lnTo>
                    <a:pt x="1876" y="151"/>
                  </a:lnTo>
                  <a:lnTo>
                    <a:pt x="1880" y="156"/>
                  </a:lnTo>
                  <a:lnTo>
                    <a:pt x="1883" y="161"/>
                  </a:lnTo>
                  <a:lnTo>
                    <a:pt x="1887" y="165"/>
                  </a:lnTo>
                  <a:lnTo>
                    <a:pt x="1891" y="171"/>
                  </a:lnTo>
                  <a:lnTo>
                    <a:pt x="1891" y="180"/>
                  </a:lnTo>
                  <a:lnTo>
                    <a:pt x="1894" y="180"/>
                  </a:lnTo>
                  <a:lnTo>
                    <a:pt x="1894" y="187"/>
                  </a:lnTo>
                  <a:lnTo>
                    <a:pt x="1902" y="191"/>
                  </a:lnTo>
                  <a:lnTo>
                    <a:pt x="1905" y="211"/>
                  </a:lnTo>
                  <a:lnTo>
                    <a:pt x="1911" y="211"/>
                  </a:lnTo>
                  <a:lnTo>
                    <a:pt x="1914" y="227"/>
                  </a:lnTo>
                  <a:lnTo>
                    <a:pt x="1918" y="227"/>
                  </a:lnTo>
                  <a:lnTo>
                    <a:pt x="1918" y="240"/>
                  </a:lnTo>
                  <a:lnTo>
                    <a:pt x="1922" y="240"/>
                  </a:lnTo>
                  <a:lnTo>
                    <a:pt x="1922" y="260"/>
                  </a:lnTo>
                  <a:lnTo>
                    <a:pt x="1925" y="260"/>
                  </a:lnTo>
                  <a:lnTo>
                    <a:pt x="1934" y="311"/>
                  </a:lnTo>
                  <a:lnTo>
                    <a:pt x="1938" y="311"/>
                  </a:lnTo>
                  <a:lnTo>
                    <a:pt x="1940" y="267"/>
                  </a:lnTo>
                  <a:lnTo>
                    <a:pt x="1943" y="223"/>
                  </a:lnTo>
                  <a:lnTo>
                    <a:pt x="1945" y="176"/>
                  </a:lnTo>
                  <a:lnTo>
                    <a:pt x="1938" y="176"/>
                  </a:lnTo>
                  <a:lnTo>
                    <a:pt x="1934" y="156"/>
                  </a:lnTo>
                  <a:lnTo>
                    <a:pt x="1925" y="141"/>
                  </a:lnTo>
                  <a:lnTo>
                    <a:pt x="1916" y="127"/>
                  </a:lnTo>
                  <a:lnTo>
                    <a:pt x="1907" y="112"/>
                  </a:lnTo>
                  <a:lnTo>
                    <a:pt x="1902" y="94"/>
                  </a:lnTo>
                  <a:lnTo>
                    <a:pt x="1911" y="94"/>
                  </a:lnTo>
                  <a:lnTo>
                    <a:pt x="1914" y="107"/>
                  </a:lnTo>
                  <a:lnTo>
                    <a:pt x="1922" y="111"/>
                  </a:lnTo>
                  <a:lnTo>
                    <a:pt x="1934" y="134"/>
                  </a:lnTo>
                  <a:lnTo>
                    <a:pt x="1942" y="160"/>
                  </a:lnTo>
                  <a:lnTo>
                    <a:pt x="1945" y="160"/>
                  </a:lnTo>
                  <a:lnTo>
                    <a:pt x="1945" y="87"/>
                  </a:lnTo>
                  <a:lnTo>
                    <a:pt x="1951" y="87"/>
                  </a:lnTo>
                  <a:lnTo>
                    <a:pt x="1951" y="54"/>
                  </a:lnTo>
                  <a:lnTo>
                    <a:pt x="1954" y="54"/>
                  </a:lnTo>
                  <a:lnTo>
                    <a:pt x="1956" y="51"/>
                  </a:lnTo>
                  <a:lnTo>
                    <a:pt x="1956" y="47"/>
                  </a:lnTo>
                  <a:lnTo>
                    <a:pt x="1956" y="43"/>
                  </a:lnTo>
                  <a:lnTo>
                    <a:pt x="1958" y="40"/>
                  </a:lnTo>
                  <a:lnTo>
                    <a:pt x="1962" y="40"/>
                  </a:lnTo>
                  <a:lnTo>
                    <a:pt x="1962" y="43"/>
                  </a:lnTo>
                  <a:lnTo>
                    <a:pt x="1965" y="43"/>
                  </a:lnTo>
                  <a:lnTo>
                    <a:pt x="1962" y="87"/>
                  </a:lnTo>
                  <a:lnTo>
                    <a:pt x="1958" y="87"/>
                  </a:lnTo>
                  <a:lnTo>
                    <a:pt x="1962" y="107"/>
                  </a:lnTo>
                  <a:lnTo>
                    <a:pt x="1969" y="111"/>
                  </a:lnTo>
                  <a:lnTo>
                    <a:pt x="1973" y="114"/>
                  </a:lnTo>
                  <a:lnTo>
                    <a:pt x="1978" y="118"/>
                  </a:lnTo>
                  <a:lnTo>
                    <a:pt x="1983" y="121"/>
                  </a:lnTo>
                  <a:lnTo>
                    <a:pt x="1991" y="123"/>
                  </a:lnTo>
                  <a:lnTo>
                    <a:pt x="1991" y="120"/>
                  </a:lnTo>
                  <a:lnTo>
                    <a:pt x="2002" y="111"/>
                  </a:lnTo>
                  <a:lnTo>
                    <a:pt x="2002" y="94"/>
                  </a:lnTo>
                  <a:lnTo>
                    <a:pt x="2014" y="94"/>
                  </a:lnTo>
                  <a:lnTo>
                    <a:pt x="2014" y="103"/>
                  </a:lnTo>
                  <a:lnTo>
                    <a:pt x="2011" y="103"/>
                  </a:lnTo>
                  <a:lnTo>
                    <a:pt x="2011" y="107"/>
                  </a:lnTo>
                  <a:lnTo>
                    <a:pt x="2014" y="107"/>
                  </a:lnTo>
                  <a:lnTo>
                    <a:pt x="2013" y="109"/>
                  </a:lnTo>
                  <a:lnTo>
                    <a:pt x="2013" y="109"/>
                  </a:lnTo>
                  <a:lnTo>
                    <a:pt x="2013" y="109"/>
                  </a:lnTo>
                  <a:lnTo>
                    <a:pt x="2011" y="109"/>
                  </a:lnTo>
                  <a:lnTo>
                    <a:pt x="2011" y="111"/>
                  </a:lnTo>
                  <a:lnTo>
                    <a:pt x="2011" y="140"/>
                  </a:lnTo>
                  <a:lnTo>
                    <a:pt x="2005" y="140"/>
                  </a:lnTo>
                  <a:lnTo>
                    <a:pt x="2011" y="151"/>
                  </a:lnTo>
                  <a:lnTo>
                    <a:pt x="2005" y="151"/>
                  </a:lnTo>
                  <a:lnTo>
                    <a:pt x="2005" y="154"/>
                  </a:lnTo>
                  <a:lnTo>
                    <a:pt x="2011" y="154"/>
                  </a:lnTo>
                  <a:lnTo>
                    <a:pt x="2011" y="163"/>
                  </a:lnTo>
                  <a:lnTo>
                    <a:pt x="2018" y="167"/>
                  </a:lnTo>
                  <a:lnTo>
                    <a:pt x="2031" y="203"/>
                  </a:lnTo>
                  <a:lnTo>
                    <a:pt x="2034" y="203"/>
                  </a:lnTo>
                  <a:lnTo>
                    <a:pt x="2036" y="176"/>
                  </a:lnTo>
                  <a:lnTo>
                    <a:pt x="2040" y="152"/>
                  </a:lnTo>
                  <a:lnTo>
                    <a:pt x="2045" y="131"/>
                  </a:lnTo>
                  <a:lnTo>
                    <a:pt x="2051" y="107"/>
                  </a:lnTo>
                  <a:lnTo>
                    <a:pt x="2062" y="103"/>
                  </a:lnTo>
                  <a:lnTo>
                    <a:pt x="2062" y="94"/>
                  </a:lnTo>
                  <a:lnTo>
                    <a:pt x="2074" y="100"/>
                  </a:lnTo>
                  <a:lnTo>
                    <a:pt x="2071" y="123"/>
                  </a:lnTo>
                  <a:lnTo>
                    <a:pt x="2065" y="123"/>
                  </a:lnTo>
                  <a:lnTo>
                    <a:pt x="2065" y="160"/>
                  </a:lnTo>
                  <a:lnTo>
                    <a:pt x="2062" y="160"/>
                  </a:lnTo>
                  <a:lnTo>
                    <a:pt x="2058" y="207"/>
                  </a:lnTo>
                  <a:lnTo>
                    <a:pt x="2054" y="207"/>
                  </a:lnTo>
                  <a:lnTo>
                    <a:pt x="2054" y="243"/>
                  </a:lnTo>
                  <a:lnTo>
                    <a:pt x="2051" y="243"/>
                  </a:lnTo>
                  <a:lnTo>
                    <a:pt x="2054" y="300"/>
                  </a:lnTo>
                  <a:lnTo>
                    <a:pt x="2058" y="300"/>
                  </a:lnTo>
                  <a:lnTo>
                    <a:pt x="2060" y="312"/>
                  </a:lnTo>
                  <a:lnTo>
                    <a:pt x="2060" y="323"/>
                  </a:lnTo>
                  <a:lnTo>
                    <a:pt x="2060" y="334"/>
                  </a:lnTo>
                  <a:lnTo>
                    <a:pt x="2065" y="343"/>
                  </a:lnTo>
                  <a:lnTo>
                    <a:pt x="2063" y="314"/>
                  </a:lnTo>
                  <a:lnTo>
                    <a:pt x="2058" y="287"/>
                  </a:lnTo>
                  <a:lnTo>
                    <a:pt x="2054" y="260"/>
                  </a:lnTo>
                  <a:lnTo>
                    <a:pt x="2056" y="260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8" y="263"/>
                  </a:lnTo>
                  <a:lnTo>
                    <a:pt x="2071" y="260"/>
                  </a:lnTo>
                  <a:lnTo>
                    <a:pt x="2071" y="263"/>
                  </a:lnTo>
                  <a:lnTo>
                    <a:pt x="2076" y="276"/>
                  </a:lnTo>
                  <a:lnTo>
                    <a:pt x="2082" y="292"/>
                  </a:lnTo>
                  <a:lnTo>
                    <a:pt x="2087" y="311"/>
                  </a:lnTo>
                  <a:lnTo>
                    <a:pt x="2091" y="327"/>
                  </a:lnTo>
                  <a:lnTo>
                    <a:pt x="2091" y="351"/>
                  </a:lnTo>
                  <a:lnTo>
                    <a:pt x="2094" y="351"/>
                  </a:lnTo>
                  <a:lnTo>
                    <a:pt x="2094" y="309"/>
                  </a:lnTo>
                  <a:lnTo>
                    <a:pt x="2098" y="267"/>
                  </a:lnTo>
                  <a:lnTo>
                    <a:pt x="2105" y="225"/>
                  </a:lnTo>
                  <a:lnTo>
                    <a:pt x="2114" y="191"/>
                  </a:lnTo>
                  <a:lnTo>
                    <a:pt x="2122" y="140"/>
                  </a:lnTo>
                  <a:lnTo>
                    <a:pt x="2125" y="140"/>
                  </a:lnTo>
                  <a:lnTo>
                    <a:pt x="2127" y="138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31" y="136"/>
                  </a:lnTo>
                  <a:lnTo>
                    <a:pt x="2134" y="136"/>
                  </a:lnTo>
                  <a:lnTo>
                    <a:pt x="2133" y="161"/>
                  </a:lnTo>
                  <a:lnTo>
                    <a:pt x="2133" y="192"/>
                  </a:lnTo>
                  <a:lnTo>
                    <a:pt x="2131" y="223"/>
                  </a:lnTo>
                  <a:lnTo>
                    <a:pt x="2129" y="245"/>
                  </a:lnTo>
                  <a:lnTo>
                    <a:pt x="2129" y="272"/>
                  </a:lnTo>
                  <a:lnTo>
                    <a:pt x="2133" y="303"/>
                  </a:lnTo>
                  <a:lnTo>
                    <a:pt x="2138" y="334"/>
                  </a:lnTo>
                  <a:lnTo>
                    <a:pt x="2143" y="363"/>
                  </a:lnTo>
                  <a:lnTo>
                    <a:pt x="2151" y="387"/>
                  </a:lnTo>
                  <a:lnTo>
                    <a:pt x="2153" y="401"/>
                  </a:lnTo>
                  <a:lnTo>
                    <a:pt x="2153" y="420"/>
                  </a:lnTo>
                  <a:lnTo>
                    <a:pt x="2153" y="436"/>
                  </a:lnTo>
                  <a:lnTo>
                    <a:pt x="2153" y="452"/>
                  </a:lnTo>
                  <a:lnTo>
                    <a:pt x="2158" y="463"/>
                  </a:lnTo>
                  <a:lnTo>
                    <a:pt x="2165" y="347"/>
                  </a:lnTo>
                  <a:lnTo>
                    <a:pt x="2162" y="347"/>
                  </a:lnTo>
                  <a:lnTo>
                    <a:pt x="2162" y="300"/>
                  </a:lnTo>
                  <a:lnTo>
                    <a:pt x="2154" y="280"/>
                  </a:lnTo>
                  <a:lnTo>
                    <a:pt x="2151" y="260"/>
                  </a:lnTo>
                  <a:lnTo>
                    <a:pt x="2162" y="263"/>
                  </a:lnTo>
                  <a:lnTo>
                    <a:pt x="2163" y="274"/>
                  </a:lnTo>
                  <a:lnTo>
                    <a:pt x="2169" y="289"/>
                  </a:lnTo>
                  <a:lnTo>
                    <a:pt x="2173" y="305"/>
                  </a:lnTo>
                  <a:lnTo>
                    <a:pt x="2178" y="320"/>
                  </a:lnTo>
                  <a:lnTo>
                    <a:pt x="2182" y="327"/>
                  </a:lnTo>
                  <a:lnTo>
                    <a:pt x="2182" y="320"/>
                  </a:lnTo>
                  <a:lnTo>
                    <a:pt x="2185" y="311"/>
                  </a:lnTo>
                  <a:lnTo>
                    <a:pt x="2187" y="296"/>
                  </a:lnTo>
                  <a:lnTo>
                    <a:pt x="2187" y="276"/>
                  </a:lnTo>
                  <a:lnTo>
                    <a:pt x="2187" y="260"/>
                  </a:lnTo>
                  <a:lnTo>
                    <a:pt x="2185" y="247"/>
                  </a:lnTo>
                  <a:lnTo>
                    <a:pt x="2182" y="247"/>
                  </a:lnTo>
                  <a:lnTo>
                    <a:pt x="2182" y="183"/>
                  </a:lnTo>
                  <a:lnTo>
                    <a:pt x="2178" y="183"/>
                  </a:lnTo>
                  <a:lnTo>
                    <a:pt x="2178" y="160"/>
                  </a:lnTo>
                  <a:lnTo>
                    <a:pt x="2174" y="160"/>
                  </a:lnTo>
                  <a:lnTo>
                    <a:pt x="2174" y="136"/>
                  </a:lnTo>
                  <a:lnTo>
                    <a:pt x="2171" y="136"/>
                  </a:lnTo>
                  <a:lnTo>
                    <a:pt x="2171" y="114"/>
                  </a:lnTo>
                  <a:lnTo>
                    <a:pt x="2165" y="114"/>
                  </a:lnTo>
                  <a:lnTo>
                    <a:pt x="2165" y="87"/>
                  </a:lnTo>
                  <a:lnTo>
                    <a:pt x="2162" y="87"/>
                  </a:lnTo>
                  <a:lnTo>
                    <a:pt x="2158" y="63"/>
                  </a:lnTo>
                  <a:lnTo>
                    <a:pt x="2171" y="67"/>
                  </a:lnTo>
                  <a:lnTo>
                    <a:pt x="2198" y="214"/>
                  </a:lnTo>
                  <a:lnTo>
                    <a:pt x="2200" y="227"/>
                  </a:lnTo>
                  <a:lnTo>
                    <a:pt x="2198" y="238"/>
                  </a:lnTo>
                  <a:lnTo>
                    <a:pt x="2198" y="247"/>
                  </a:lnTo>
                  <a:lnTo>
                    <a:pt x="2202" y="254"/>
                  </a:lnTo>
                  <a:lnTo>
                    <a:pt x="2214" y="163"/>
                  </a:lnTo>
                  <a:lnTo>
                    <a:pt x="2223" y="131"/>
                  </a:lnTo>
                  <a:lnTo>
                    <a:pt x="2231" y="94"/>
                  </a:lnTo>
                  <a:lnTo>
                    <a:pt x="2242" y="100"/>
                  </a:lnTo>
                  <a:lnTo>
                    <a:pt x="2240" y="109"/>
                  </a:lnTo>
                  <a:lnTo>
                    <a:pt x="2234" y="123"/>
                  </a:lnTo>
                  <a:lnTo>
                    <a:pt x="2231" y="141"/>
                  </a:lnTo>
                  <a:lnTo>
                    <a:pt x="2227" y="160"/>
                  </a:lnTo>
                  <a:lnTo>
                    <a:pt x="2225" y="178"/>
                  </a:lnTo>
                  <a:lnTo>
                    <a:pt x="2223" y="191"/>
                  </a:lnTo>
                  <a:lnTo>
                    <a:pt x="2225" y="200"/>
                  </a:lnTo>
                  <a:lnTo>
                    <a:pt x="2227" y="191"/>
                  </a:lnTo>
                  <a:lnTo>
                    <a:pt x="2227" y="185"/>
                  </a:lnTo>
                  <a:lnTo>
                    <a:pt x="2229" y="180"/>
                  </a:lnTo>
                  <a:lnTo>
                    <a:pt x="2233" y="176"/>
                  </a:lnTo>
                  <a:lnTo>
                    <a:pt x="2236" y="172"/>
                  </a:lnTo>
                  <a:lnTo>
                    <a:pt x="2242" y="171"/>
                  </a:lnTo>
                  <a:lnTo>
                    <a:pt x="2242" y="211"/>
                  </a:lnTo>
                  <a:lnTo>
                    <a:pt x="2245" y="211"/>
                  </a:lnTo>
                  <a:lnTo>
                    <a:pt x="2245" y="203"/>
                  </a:lnTo>
                  <a:lnTo>
                    <a:pt x="2258" y="192"/>
                  </a:lnTo>
                  <a:lnTo>
                    <a:pt x="2267" y="180"/>
                  </a:lnTo>
                  <a:lnTo>
                    <a:pt x="2276" y="167"/>
                  </a:lnTo>
                  <a:lnTo>
                    <a:pt x="2287" y="154"/>
                  </a:lnTo>
                  <a:lnTo>
                    <a:pt x="2302" y="147"/>
                  </a:lnTo>
                  <a:lnTo>
                    <a:pt x="2300" y="154"/>
                  </a:lnTo>
                  <a:lnTo>
                    <a:pt x="2298" y="158"/>
                  </a:lnTo>
                  <a:lnTo>
                    <a:pt x="2294" y="163"/>
                  </a:lnTo>
                  <a:lnTo>
                    <a:pt x="2291" y="167"/>
                  </a:lnTo>
                  <a:lnTo>
                    <a:pt x="2285" y="167"/>
                  </a:lnTo>
                  <a:lnTo>
                    <a:pt x="2285" y="176"/>
                  </a:lnTo>
                  <a:lnTo>
                    <a:pt x="2278" y="180"/>
                  </a:lnTo>
                  <a:lnTo>
                    <a:pt x="2278" y="183"/>
                  </a:lnTo>
                  <a:lnTo>
                    <a:pt x="2271" y="187"/>
                  </a:lnTo>
                  <a:lnTo>
                    <a:pt x="2271" y="196"/>
                  </a:lnTo>
                  <a:lnTo>
                    <a:pt x="2262" y="200"/>
                  </a:lnTo>
                  <a:lnTo>
                    <a:pt x="2256" y="212"/>
                  </a:lnTo>
                  <a:lnTo>
                    <a:pt x="2251" y="225"/>
                  </a:lnTo>
                  <a:lnTo>
                    <a:pt x="2242" y="236"/>
                  </a:lnTo>
                  <a:lnTo>
                    <a:pt x="2262" y="307"/>
                  </a:lnTo>
                  <a:lnTo>
                    <a:pt x="2265" y="307"/>
                  </a:lnTo>
                  <a:lnTo>
                    <a:pt x="2267" y="296"/>
                  </a:lnTo>
                  <a:lnTo>
                    <a:pt x="2269" y="289"/>
                  </a:lnTo>
                  <a:lnTo>
                    <a:pt x="2271" y="283"/>
                  </a:lnTo>
                  <a:lnTo>
                    <a:pt x="2274" y="274"/>
                  </a:lnTo>
                  <a:lnTo>
                    <a:pt x="2282" y="227"/>
                  </a:lnTo>
                  <a:lnTo>
                    <a:pt x="2314" y="136"/>
                  </a:lnTo>
                  <a:lnTo>
                    <a:pt x="2322" y="136"/>
                  </a:lnTo>
                  <a:lnTo>
                    <a:pt x="2311" y="191"/>
                  </a:lnTo>
                  <a:lnTo>
                    <a:pt x="2309" y="192"/>
                  </a:lnTo>
                  <a:lnTo>
                    <a:pt x="2309" y="194"/>
                  </a:lnTo>
                  <a:lnTo>
                    <a:pt x="2307" y="192"/>
                  </a:lnTo>
                  <a:lnTo>
                    <a:pt x="2307" y="192"/>
                  </a:lnTo>
                  <a:lnTo>
                    <a:pt x="2305" y="196"/>
                  </a:lnTo>
                  <a:lnTo>
                    <a:pt x="2314" y="200"/>
                  </a:lnTo>
                  <a:lnTo>
                    <a:pt x="2325" y="254"/>
                  </a:lnTo>
                  <a:lnTo>
                    <a:pt x="2327" y="254"/>
                  </a:lnTo>
                  <a:lnTo>
                    <a:pt x="2329" y="252"/>
                  </a:lnTo>
                  <a:lnTo>
                    <a:pt x="2329" y="252"/>
                  </a:lnTo>
                  <a:lnTo>
                    <a:pt x="2329" y="252"/>
                  </a:lnTo>
                  <a:lnTo>
                    <a:pt x="2329" y="251"/>
                  </a:lnTo>
                  <a:lnTo>
                    <a:pt x="2331" y="247"/>
                  </a:lnTo>
                  <a:lnTo>
                    <a:pt x="2331" y="238"/>
                  </a:lnTo>
                  <a:lnTo>
                    <a:pt x="2329" y="223"/>
                  </a:lnTo>
                  <a:lnTo>
                    <a:pt x="2325" y="207"/>
                  </a:lnTo>
                  <a:lnTo>
                    <a:pt x="2320" y="192"/>
                  </a:lnTo>
                  <a:lnTo>
                    <a:pt x="2318" y="180"/>
                  </a:lnTo>
                  <a:lnTo>
                    <a:pt x="2331" y="183"/>
                  </a:lnTo>
                  <a:lnTo>
                    <a:pt x="2333" y="198"/>
                  </a:lnTo>
                  <a:lnTo>
                    <a:pt x="2336" y="212"/>
                  </a:lnTo>
                  <a:lnTo>
                    <a:pt x="2342" y="223"/>
                  </a:lnTo>
                  <a:lnTo>
                    <a:pt x="2342" y="220"/>
                  </a:lnTo>
                  <a:lnTo>
                    <a:pt x="2351" y="209"/>
                  </a:lnTo>
                  <a:lnTo>
                    <a:pt x="2356" y="196"/>
                  </a:lnTo>
                  <a:lnTo>
                    <a:pt x="2362" y="183"/>
                  </a:lnTo>
                  <a:lnTo>
                    <a:pt x="2374" y="176"/>
                  </a:lnTo>
                  <a:lnTo>
                    <a:pt x="2374" y="167"/>
                  </a:lnTo>
                  <a:lnTo>
                    <a:pt x="2378" y="163"/>
                  </a:lnTo>
                  <a:lnTo>
                    <a:pt x="2380" y="161"/>
                  </a:lnTo>
                  <a:lnTo>
                    <a:pt x="2383" y="160"/>
                  </a:lnTo>
                  <a:lnTo>
                    <a:pt x="2387" y="156"/>
                  </a:lnTo>
                  <a:lnTo>
                    <a:pt x="2389" y="154"/>
                  </a:lnTo>
                  <a:lnTo>
                    <a:pt x="2393" y="149"/>
                  </a:lnTo>
                  <a:lnTo>
                    <a:pt x="2394" y="143"/>
                  </a:lnTo>
                  <a:lnTo>
                    <a:pt x="2402" y="143"/>
                  </a:lnTo>
                  <a:lnTo>
                    <a:pt x="2402" y="140"/>
                  </a:lnTo>
                  <a:lnTo>
                    <a:pt x="2400" y="138"/>
                  </a:lnTo>
                  <a:lnTo>
                    <a:pt x="2398" y="136"/>
                  </a:lnTo>
                  <a:lnTo>
                    <a:pt x="2396" y="134"/>
                  </a:lnTo>
                  <a:lnTo>
                    <a:pt x="2396" y="134"/>
                  </a:lnTo>
                  <a:lnTo>
                    <a:pt x="2394" y="131"/>
                  </a:lnTo>
                  <a:lnTo>
                    <a:pt x="2394" y="127"/>
                  </a:lnTo>
                  <a:lnTo>
                    <a:pt x="2405" y="127"/>
                  </a:lnTo>
                  <a:lnTo>
                    <a:pt x="2405" y="136"/>
                  </a:lnTo>
                  <a:lnTo>
                    <a:pt x="2414" y="136"/>
                  </a:lnTo>
                  <a:lnTo>
                    <a:pt x="2411" y="147"/>
                  </a:lnTo>
                  <a:lnTo>
                    <a:pt x="2414" y="147"/>
                  </a:lnTo>
                  <a:lnTo>
                    <a:pt x="2414" y="160"/>
                  </a:lnTo>
                  <a:lnTo>
                    <a:pt x="2418" y="160"/>
                  </a:lnTo>
                  <a:lnTo>
                    <a:pt x="2418" y="176"/>
                  </a:lnTo>
                  <a:lnTo>
                    <a:pt x="2422" y="176"/>
                  </a:lnTo>
                  <a:lnTo>
                    <a:pt x="2422" y="191"/>
                  </a:lnTo>
                  <a:lnTo>
                    <a:pt x="2425" y="191"/>
                  </a:lnTo>
                  <a:lnTo>
                    <a:pt x="2425" y="207"/>
                  </a:lnTo>
                  <a:lnTo>
                    <a:pt x="2431" y="207"/>
                  </a:lnTo>
                  <a:lnTo>
                    <a:pt x="2434" y="236"/>
                  </a:lnTo>
                  <a:lnTo>
                    <a:pt x="2438" y="236"/>
                  </a:lnTo>
                  <a:lnTo>
                    <a:pt x="2438" y="251"/>
                  </a:lnTo>
                  <a:lnTo>
                    <a:pt x="2442" y="251"/>
                  </a:lnTo>
                  <a:lnTo>
                    <a:pt x="2443" y="263"/>
                  </a:lnTo>
                  <a:lnTo>
                    <a:pt x="2443" y="276"/>
                  </a:lnTo>
                  <a:lnTo>
                    <a:pt x="2445" y="287"/>
                  </a:lnTo>
                  <a:lnTo>
                    <a:pt x="2451" y="296"/>
                  </a:lnTo>
                  <a:lnTo>
                    <a:pt x="2451" y="280"/>
                  </a:lnTo>
                  <a:lnTo>
                    <a:pt x="2462" y="280"/>
                  </a:lnTo>
                  <a:lnTo>
                    <a:pt x="2462" y="274"/>
                  </a:lnTo>
                  <a:lnTo>
                    <a:pt x="2460" y="274"/>
                  </a:lnTo>
                  <a:lnTo>
                    <a:pt x="2458" y="274"/>
                  </a:lnTo>
                  <a:lnTo>
                    <a:pt x="2456" y="274"/>
                  </a:lnTo>
                  <a:lnTo>
                    <a:pt x="2456" y="274"/>
                  </a:lnTo>
                  <a:lnTo>
                    <a:pt x="2456" y="272"/>
                  </a:lnTo>
                  <a:lnTo>
                    <a:pt x="2454" y="271"/>
                  </a:lnTo>
                  <a:lnTo>
                    <a:pt x="2458" y="261"/>
                  </a:lnTo>
                  <a:lnTo>
                    <a:pt x="2463" y="245"/>
                  </a:lnTo>
                  <a:lnTo>
                    <a:pt x="2465" y="223"/>
                  </a:lnTo>
                  <a:lnTo>
                    <a:pt x="2469" y="201"/>
                  </a:lnTo>
                  <a:lnTo>
                    <a:pt x="2469" y="181"/>
                  </a:lnTo>
                  <a:lnTo>
                    <a:pt x="2471" y="167"/>
                  </a:lnTo>
                  <a:lnTo>
                    <a:pt x="2482" y="171"/>
                  </a:lnTo>
                  <a:lnTo>
                    <a:pt x="2483" y="183"/>
                  </a:lnTo>
                  <a:lnTo>
                    <a:pt x="2485" y="198"/>
                  </a:lnTo>
                  <a:lnTo>
                    <a:pt x="2491" y="207"/>
                  </a:lnTo>
                  <a:lnTo>
                    <a:pt x="2474" y="91"/>
                  </a:lnTo>
                  <a:lnTo>
                    <a:pt x="2482" y="91"/>
                  </a:lnTo>
                  <a:lnTo>
                    <a:pt x="2491" y="140"/>
                  </a:lnTo>
                  <a:lnTo>
                    <a:pt x="2502" y="187"/>
                  </a:lnTo>
                  <a:lnTo>
                    <a:pt x="2503" y="200"/>
                  </a:lnTo>
                  <a:lnTo>
                    <a:pt x="2503" y="214"/>
                  </a:lnTo>
                  <a:lnTo>
                    <a:pt x="2503" y="229"/>
                  </a:lnTo>
                  <a:lnTo>
                    <a:pt x="2505" y="241"/>
                  </a:lnTo>
                  <a:lnTo>
                    <a:pt x="2511" y="251"/>
                  </a:lnTo>
                  <a:lnTo>
                    <a:pt x="2514" y="200"/>
                  </a:lnTo>
                  <a:lnTo>
                    <a:pt x="2525" y="154"/>
                  </a:lnTo>
                  <a:lnTo>
                    <a:pt x="2534" y="94"/>
                  </a:lnTo>
                  <a:lnTo>
                    <a:pt x="2538" y="94"/>
                  </a:lnTo>
                  <a:lnTo>
                    <a:pt x="2538" y="83"/>
                  </a:lnTo>
                  <a:lnTo>
                    <a:pt x="2542" y="83"/>
                  </a:lnTo>
                  <a:lnTo>
                    <a:pt x="2542" y="63"/>
                  </a:lnTo>
                  <a:lnTo>
                    <a:pt x="2545" y="63"/>
                  </a:lnTo>
                  <a:lnTo>
                    <a:pt x="2531" y="16"/>
                  </a:lnTo>
                  <a:lnTo>
                    <a:pt x="2534" y="16"/>
                  </a:lnTo>
                  <a:lnTo>
                    <a:pt x="2534" y="20"/>
                  </a:lnTo>
                  <a:lnTo>
                    <a:pt x="2538" y="20"/>
                  </a:lnTo>
                  <a:lnTo>
                    <a:pt x="2549" y="45"/>
                  </a:lnTo>
                  <a:lnTo>
                    <a:pt x="2562" y="72"/>
                  </a:lnTo>
                  <a:lnTo>
                    <a:pt x="2573" y="100"/>
                  </a:lnTo>
                  <a:lnTo>
                    <a:pt x="2578" y="131"/>
                  </a:lnTo>
                  <a:lnTo>
                    <a:pt x="2585" y="131"/>
                  </a:lnTo>
                  <a:lnTo>
                    <a:pt x="2587" y="152"/>
                  </a:lnTo>
                  <a:lnTo>
                    <a:pt x="2593" y="171"/>
                  </a:lnTo>
                  <a:lnTo>
                    <a:pt x="2598" y="187"/>
                  </a:lnTo>
                  <a:lnTo>
                    <a:pt x="2598" y="214"/>
                  </a:lnTo>
                  <a:lnTo>
                    <a:pt x="2602" y="214"/>
                  </a:lnTo>
                  <a:lnTo>
                    <a:pt x="2605" y="176"/>
                  </a:lnTo>
                  <a:lnTo>
                    <a:pt x="2602" y="176"/>
                  </a:lnTo>
                  <a:lnTo>
                    <a:pt x="2602" y="147"/>
                  </a:lnTo>
                  <a:lnTo>
                    <a:pt x="2614" y="151"/>
                  </a:lnTo>
                  <a:lnTo>
                    <a:pt x="2618" y="185"/>
                  </a:lnTo>
                  <a:lnTo>
                    <a:pt x="2625" y="214"/>
                  </a:lnTo>
                  <a:lnTo>
                    <a:pt x="2638" y="331"/>
                  </a:lnTo>
                  <a:lnTo>
                    <a:pt x="2645" y="331"/>
                  </a:lnTo>
                  <a:lnTo>
                    <a:pt x="2651" y="203"/>
                  </a:lnTo>
                  <a:lnTo>
                    <a:pt x="2631" y="94"/>
                  </a:lnTo>
                  <a:lnTo>
                    <a:pt x="2642" y="100"/>
                  </a:lnTo>
                  <a:lnTo>
                    <a:pt x="2645" y="132"/>
                  </a:lnTo>
                  <a:lnTo>
                    <a:pt x="2654" y="163"/>
                  </a:lnTo>
                  <a:lnTo>
                    <a:pt x="2654" y="191"/>
                  </a:lnTo>
                  <a:lnTo>
                    <a:pt x="2658" y="191"/>
                  </a:lnTo>
                  <a:lnTo>
                    <a:pt x="2658" y="187"/>
                  </a:lnTo>
                  <a:lnTo>
                    <a:pt x="2662" y="176"/>
                  </a:lnTo>
                  <a:lnTo>
                    <a:pt x="2665" y="161"/>
                  </a:lnTo>
                  <a:lnTo>
                    <a:pt x="2665" y="147"/>
                  </a:lnTo>
                  <a:lnTo>
                    <a:pt x="2674" y="147"/>
                  </a:lnTo>
                  <a:lnTo>
                    <a:pt x="2674" y="207"/>
                  </a:lnTo>
                  <a:lnTo>
                    <a:pt x="2671" y="207"/>
                  </a:lnTo>
                  <a:lnTo>
                    <a:pt x="2674" y="331"/>
                  </a:lnTo>
                  <a:lnTo>
                    <a:pt x="2691" y="331"/>
                  </a:lnTo>
                  <a:lnTo>
                    <a:pt x="2705" y="416"/>
                  </a:lnTo>
                  <a:lnTo>
                    <a:pt x="2711" y="416"/>
                  </a:lnTo>
                  <a:lnTo>
                    <a:pt x="2705" y="263"/>
                  </a:lnTo>
                  <a:lnTo>
                    <a:pt x="2702" y="263"/>
                  </a:lnTo>
                  <a:lnTo>
                    <a:pt x="2702" y="231"/>
                  </a:lnTo>
                  <a:lnTo>
                    <a:pt x="2698" y="231"/>
                  </a:lnTo>
                  <a:lnTo>
                    <a:pt x="2698" y="196"/>
                  </a:lnTo>
                  <a:lnTo>
                    <a:pt x="2694" y="196"/>
                  </a:lnTo>
                  <a:lnTo>
                    <a:pt x="2694" y="167"/>
                  </a:lnTo>
                  <a:lnTo>
                    <a:pt x="2691" y="167"/>
                  </a:lnTo>
                  <a:lnTo>
                    <a:pt x="2691" y="143"/>
                  </a:lnTo>
                  <a:lnTo>
                    <a:pt x="2685" y="143"/>
                  </a:lnTo>
                  <a:lnTo>
                    <a:pt x="2685" y="123"/>
                  </a:lnTo>
                  <a:lnTo>
                    <a:pt x="2682" y="123"/>
                  </a:lnTo>
                  <a:lnTo>
                    <a:pt x="2682" y="103"/>
                  </a:lnTo>
                  <a:lnTo>
                    <a:pt x="2678" y="103"/>
                  </a:lnTo>
                  <a:lnTo>
                    <a:pt x="2678" y="100"/>
                  </a:lnTo>
                  <a:lnTo>
                    <a:pt x="2682" y="100"/>
                  </a:lnTo>
                  <a:lnTo>
                    <a:pt x="2682" y="94"/>
                  </a:lnTo>
                  <a:lnTo>
                    <a:pt x="2685" y="94"/>
                  </a:lnTo>
                  <a:lnTo>
                    <a:pt x="2685" y="100"/>
                  </a:lnTo>
                  <a:lnTo>
                    <a:pt x="2691" y="109"/>
                  </a:lnTo>
                  <a:lnTo>
                    <a:pt x="2693" y="118"/>
                  </a:lnTo>
                  <a:lnTo>
                    <a:pt x="2694" y="131"/>
                  </a:lnTo>
                  <a:lnTo>
                    <a:pt x="2698" y="131"/>
                  </a:lnTo>
                  <a:lnTo>
                    <a:pt x="2698" y="154"/>
                  </a:lnTo>
                  <a:lnTo>
                    <a:pt x="2705" y="185"/>
                  </a:lnTo>
                  <a:lnTo>
                    <a:pt x="2711" y="218"/>
                  </a:lnTo>
                  <a:lnTo>
                    <a:pt x="2718" y="247"/>
                  </a:lnTo>
                  <a:lnTo>
                    <a:pt x="2720" y="260"/>
                  </a:lnTo>
                  <a:lnTo>
                    <a:pt x="2720" y="276"/>
                  </a:lnTo>
                  <a:lnTo>
                    <a:pt x="2722" y="289"/>
                  </a:lnTo>
                  <a:lnTo>
                    <a:pt x="2725" y="300"/>
                  </a:lnTo>
                  <a:lnTo>
                    <a:pt x="2731" y="203"/>
                  </a:lnTo>
                  <a:lnTo>
                    <a:pt x="2725" y="203"/>
                  </a:lnTo>
                  <a:lnTo>
                    <a:pt x="2725" y="114"/>
                  </a:lnTo>
                  <a:lnTo>
                    <a:pt x="2718" y="81"/>
                  </a:lnTo>
                  <a:lnTo>
                    <a:pt x="2714" y="47"/>
                  </a:lnTo>
                  <a:lnTo>
                    <a:pt x="2722" y="47"/>
                  </a:lnTo>
                  <a:lnTo>
                    <a:pt x="2725" y="76"/>
                  </a:lnTo>
                  <a:lnTo>
                    <a:pt x="2731" y="76"/>
                  </a:lnTo>
                  <a:lnTo>
                    <a:pt x="2731" y="94"/>
                  </a:lnTo>
                  <a:lnTo>
                    <a:pt x="2734" y="94"/>
                  </a:lnTo>
                  <a:lnTo>
                    <a:pt x="2734" y="114"/>
                  </a:lnTo>
                  <a:lnTo>
                    <a:pt x="2738" y="114"/>
                  </a:lnTo>
                  <a:lnTo>
                    <a:pt x="2738" y="131"/>
                  </a:lnTo>
                  <a:lnTo>
                    <a:pt x="2742" y="131"/>
                  </a:lnTo>
                  <a:lnTo>
                    <a:pt x="2742" y="151"/>
                  </a:lnTo>
                  <a:lnTo>
                    <a:pt x="2747" y="176"/>
                  </a:lnTo>
                  <a:lnTo>
                    <a:pt x="2753" y="203"/>
                  </a:lnTo>
                  <a:lnTo>
                    <a:pt x="2758" y="227"/>
                  </a:lnTo>
                  <a:lnTo>
                    <a:pt x="2758" y="260"/>
                  </a:lnTo>
                  <a:lnTo>
                    <a:pt x="2762" y="260"/>
                  </a:lnTo>
                  <a:lnTo>
                    <a:pt x="2763" y="272"/>
                  </a:lnTo>
                  <a:lnTo>
                    <a:pt x="2763" y="285"/>
                  </a:lnTo>
                  <a:lnTo>
                    <a:pt x="2765" y="298"/>
                  </a:lnTo>
                  <a:lnTo>
                    <a:pt x="2771" y="307"/>
                  </a:lnTo>
                  <a:lnTo>
                    <a:pt x="2773" y="281"/>
                  </a:lnTo>
                  <a:lnTo>
                    <a:pt x="2780" y="256"/>
                  </a:lnTo>
                  <a:lnTo>
                    <a:pt x="2785" y="236"/>
                  </a:lnTo>
                  <a:lnTo>
                    <a:pt x="2794" y="196"/>
                  </a:lnTo>
                  <a:lnTo>
                    <a:pt x="2798" y="196"/>
                  </a:lnTo>
                  <a:lnTo>
                    <a:pt x="2798" y="180"/>
                  </a:lnTo>
                  <a:lnTo>
                    <a:pt x="2802" y="180"/>
                  </a:lnTo>
                  <a:lnTo>
                    <a:pt x="2802" y="171"/>
                  </a:lnTo>
                  <a:lnTo>
                    <a:pt x="2805" y="171"/>
                  </a:lnTo>
                  <a:lnTo>
                    <a:pt x="2811" y="151"/>
                  </a:lnTo>
                  <a:lnTo>
                    <a:pt x="2822" y="151"/>
                  </a:lnTo>
                  <a:lnTo>
                    <a:pt x="2811" y="187"/>
                  </a:lnTo>
                  <a:lnTo>
                    <a:pt x="2818" y="187"/>
                  </a:lnTo>
                  <a:lnTo>
                    <a:pt x="2805" y="223"/>
                  </a:lnTo>
                  <a:lnTo>
                    <a:pt x="2802" y="223"/>
                  </a:lnTo>
                  <a:lnTo>
                    <a:pt x="2802" y="247"/>
                  </a:lnTo>
                  <a:lnTo>
                    <a:pt x="2798" y="247"/>
                  </a:lnTo>
                  <a:lnTo>
                    <a:pt x="2798" y="251"/>
                  </a:lnTo>
                  <a:lnTo>
                    <a:pt x="2802" y="251"/>
                  </a:lnTo>
                  <a:lnTo>
                    <a:pt x="2802" y="254"/>
                  </a:lnTo>
                  <a:lnTo>
                    <a:pt x="2798" y="254"/>
                  </a:lnTo>
                  <a:lnTo>
                    <a:pt x="2798" y="260"/>
                  </a:lnTo>
                  <a:lnTo>
                    <a:pt x="2802" y="260"/>
                  </a:lnTo>
                  <a:lnTo>
                    <a:pt x="2798" y="280"/>
                  </a:lnTo>
                  <a:lnTo>
                    <a:pt x="2798" y="281"/>
                  </a:lnTo>
                  <a:lnTo>
                    <a:pt x="2800" y="281"/>
                  </a:lnTo>
                  <a:lnTo>
                    <a:pt x="2800" y="281"/>
                  </a:lnTo>
                  <a:lnTo>
                    <a:pt x="2802" y="281"/>
                  </a:lnTo>
                  <a:lnTo>
                    <a:pt x="2802" y="283"/>
                  </a:lnTo>
                  <a:lnTo>
                    <a:pt x="2802" y="298"/>
                  </a:lnTo>
                  <a:lnTo>
                    <a:pt x="2802" y="314"/>
                  </a:lnTo>
                  <a:lnTo>
                    <a:pt x="2800" y="331"/>
                  </a:lnTo>
                  <a:lnTo>
                    <a:pt x="2802" y="345"/>
                  </a:lnTo>
                  <a:lnTo>
                    <a:pt x="2805" y="356"/>
                  </a:lnTo>
                  <a:lnTo>
                    <a:pt x="2811" y="334"/>
                  </a:lnTo>
                  <a:lnTo>
                    <a:pt x="2814" y="334"/>
                  </a:lnTo>
                  <a:lnTo>
                    <a:pt x="2814" y="327"/>
                  </a:lnTo>
                  <a:lnTo>
                    <a:pt x="2818" y="327"/>
                  </a:lnTo>
                  <a:lnTo>
                    <a:pt x="2818" y="296"/>
                  </a:lnTo>
                  <a:lnTo>
                    <a:pt x="2822" y="296"/>
                  </a:lnTo>
                  <a:lnTo>
                    <a:pt x="2831" y="247"/>
                  </a:lnTo>
                  <a:lnTo>
                    <a:pt x="2838" y="247"/>
                  </a:lnTo>
                  <a:lnTo>
                    <a:pt x="2842" y="276"/>
                  </a:lnTo>
                  <a:lnTo>
                    <a:pt x="2851" y="303"/>
                  </a:lnTo>
                  <a:lnTo>
                    <a:pt x="2851" y="331"/>
                  </a:lnTo>
                  <a:lnTo>
                    <a:pt x="2854" y="331"/>
                  </a:lnTo>
                  <a:lnTo>
                    <a:pt x="2858" y="301"/>
                  </a:lnTo>
                  <a:lnTo>
                    <a:pt x="2865" y="272"/>
                  </a:lnTo>
                  <a:lnTo>
                    <a:pt x="2874" y="247"/>
                  </a:lnTo>
                  <a:lnTo>
                    <a:pt x="2878" y="247"/>
                  </a:lnTo>
                  <a:lnTo>
                    <a:pt x="2878" y="251"/>
                  </a:lnTo>
                  <a:lnTo>
                    <a:pt x="2882" y="251"/>
                  </a:lnTo>
                  <a:lnTo>
                    <a:pt x="2882" y="254"/>
                  </a:lnTo>
                  <a:lnTo>
                    <a:pt x="2882" y="258"/>
                  </a:lnTo>
                  <a:lnTo>
                    <a:pt x="2880" y="263"/>
                  </a:lnTo>
                  <a:lnTo>
                    <a:pt x="2878" y="269"/>
                  </a:lnTo>
                  <a:lnTo>
                    <a:pt x="2878" y="274"/>
                  </a:lnTo>
                  <a:lnTo>
                    <a:pt x="2878" y="280"/>
                  </a:lnTo>
                  <a:lnTo>
                    <a:pt x="2882" y="280"/>
                  </a:lnTo>
                  <a:lnTo>
                    <a:pt x="2885" y="300"/>
                  </a:lnTo>
                  <a:lnTo>
                    <a:pt x="2891" y="300"/>
                  </a:lnTo>
                  <a:lnTo>
                    <a:pt x="2893" y="283"/>
                  </a:lnTo>
                  <a:lnTo>
                    <a:pt x="2896" y="265"/>
                  </a:lnTo>
                  <a:lnTo>
                    <a:pt x="2902" y="251"/>
                  </a:lnTo>
                  <a:lnTo>
                    <a:pt x="2911" y="247"/>
                  </a:lnTo>
                  <a:lnTo>
                    <a:pt x="2911" y="238"/>
                  </a:lnTo>
                  <a:lnTo>
                    <a:pt x="2907" y="225"/>
                  </a:lnTo>
                  <a:lnTo>
                    <a:pt x="2902" y="212"/>
                  </a:lnTo>
                  <a:lnTo>
                    <a:pt x="2896" y="200"/>
                  </a:lnTo>
                  <a:lnTo>
                    <a:pt x="2894" y="191"/>
                  </a:lnTo>
                  <a:lnTo>
                    <a:pt x="2905" y="196"/>
                  </a:lnTo>
                  <a:lnTo>
                    <a:pt x="2905" y="183"/>
                  </a:lnTo>
                  <a:lnTo>
                    <a:pt x="2902" y="183"/>
                  </a:lnTo>
                  <a:lnTo>
                    <a:pt x="2898" y="154"/>
                  </a:lnTo>
                  <a:lnTo>
                    <a:pt x="2905" y="154"/>
                  </a:lnTo>
                  <a:lnTo>
                    <a:pt x="2918" y="191"/>
                  </a:lnTo>
                  <a:lnTo>
                    <a:pt x="2922" y="220"/>
                  </a:lnTo>
                  <a:lnTo>
                    <a:pt x="2925" y="220"/>
                  </a:lnTo>
                  <a:lnTo>
                    <a:pt x="2925" y="243"/>
                  </a:lnTo>
                  <a:lnTo>
                    <a:pt x="2931" y="243"/>
                  </a:lnTo>
                  <a:lnTo>
                    <a:pt x="2931" y="267"/>
                  </a:lnTo>
                  <a:lnTo>
                    <a:pt x="2934" y="267"/>
                  </a:lnTo>
                  <a:lnTo>
                    <a:pt x="2936" y="281"/>
                  </a:lnTo>
                  <a:lnTo>
                    <a:pt x="2936" y="296"/>
                  </a:lnTo>
                  <a:lnTo>
                    <a:pt x="2938" y="307"/>
                  </a:lnTo>
                  <a:lnTo>
                    <a:pt x="2942" y="307"/>
                  </a:lnTo>
                  <a:lnTo>
                    <a:pt x="2943" y="280"/>
                  </a:lnTo>
                  <a:lnTo>
                    <a:pt x="2951" y="254"/>
                  </a:lnTo>
                  <a:lnTo>
                    <a:pt x="2958" y="232"/>
                  </a:lnTo>
                  <a:lnTo>
                    <a:pt x="2965" y="211"/>
                  </a:lnTo>
                  <a:lnTo>
                    <a:pt x="2965" y="196"/>
                  </a:lnTo>
                  <a:lnTo>
                    <a:pt x="2971" y="196"/>
                  </a:lnTo>
                  <a:lnTo>
                    <a:pt x="2971" y="183"/>
                  </a:lnTo>
                  <a:lnTo>
                    <a:pt x="2974" y="183"/>
                  </a:lnTo>
                  <a:lnTo>
                    <a:pt x="2974" y="167"/>
                  </a:lnTo>
                  <a:lnTo>
                    <a:pt x="2993" y="112"/>
                  </a:lnTo>
                  <a:lnTo>
                    <a:pt x="3005" y="54"/>
                  </a:lnTo>
                  <a:lnTo>
                    <a:pt x="3018" y="54"/>
                  </a:lnTo>
                  <a:lnTo>
                    <a:pt x="2998" y="131"/>
                  </a:lnTo>
                  <a:lnTo>
                    <a:pt x="2998" y="163"/>
                  </a:lnTo>
                  <a:lnTo>
                    <a:pt x="2994" y="163"/>
                  </a:lnTo>
                  <a:lnTo>
                    <a:pt x="2994" y="196"/>
                  </a:lnTo>
                  <a:lnTo>
                    <a:pt x="2991" y="196"/>
                  </a:lnTo>
                  <a:lnTo>
                    <a:pt x="2991" y="231"/>
                  </a:lnTo>
                  <a:lnTo>
                    <a:pt x="2985" y="231"/>
                  </a:lnTo>
                  <a:lnTo>
                    <a:pt x="2983" y="243"/>
                  </a:lnTo>
                  <a:lnTo>
                    <a:pt x="2985" y="260"/>
                  </a:lnTo>
                  <a:lnTo>
                    <a:pt x="2987" y="274"/>
                  </a:lnTo>
                  <a:lnTo>
                    <a:pt x="2991" y="283"/>
                  </a:lnTo>
                  <a:lnTo>
                    <a:pt x="3002" y="231"/>
                  </a:lnTo>
                  <a:lnTo>
                    <a:pt x="3005" y="231"/>
                  </a:lnTo>
                  <a:lnTo>
                    <a:pt x="3005" y="220"/>
                  </a:lnTo>
                  <a:lnTo>
                    <a:pt x="3011" y="220"/>
                  </a:lnTo>
                  <a:lnTo>
                    <a:pt x="3042" y="103"/>
                  </a:lnTo>
                  <a:lnTo>
                    <a:pt x="3051" y="103"/>
                  </a:lnTo>
                  <a:lnTo>
                    <a:pt x="3045" y="138"/>
                  </a:lnTo>
                  <a:lnTo>
                    <a:pt x="3033" y="172"/>
                  </a:lnTo>
                  <a:lnTo>
                    <a:pt x="3022" y="203"/>
                  </a:lnTo>
                  <a:lnTo>
                    <a:pt x="3022" y="220"/>
                  </a:lnTo>
                  <a:lnTo>
                    <a:pt x="3018" y="220"/>
                  </a:lnTo>
                  <a:lnTo>
                    <a:pt x="3018" y="236"/>
                  </a:lnTo>
                  <a:lnTo>
                    <a:pt x="3014" y="236"/>
                  </a:lnTo>
                  <a:lnTo>
                    <a:pt x="3014" y="247"/>
                  </a:lnTo>
                  <a:lnTo>
                    <a:pt x="3011" y="247"/>
                  </a:lnTo>
                  <a:lnTo>
                    <a:pt x="3011" y="263"/>
                  </a:lnTo>
                  <a:lnTo>
                    <a:pt x="3005" y="263"/>
                  </a:lnTo>
                  <a:lnTo>
                    <a:pt x="3005" y="271"/>
                  </a:lnTo>
                  <a:lnTo>
                    <a:pt x="3003" y="278"/>
                  </a:lnTo>
                  <a:lnTo>
                    <a:pt x="3003" y="285"/>
                  </a:lnTo>
                  <a:lnTo>
                    <a:pt x="3002" y="291"/>
                  </a:lnTo>
                  <a:lnTo>
                    <a:pt x="3011" y="291"/>
                  </a:lnTo>
                  <a:lnTo>
                    <a:pt x="3011" y="287"/>
                  </a:lnTo>
                  <a:lnTo>
                    <a:pt x="3038" y="287"/>
                  </a:lnTo>
                  <a:lnTo>
                    <a:pt x="3038" y="283"/>
                  </a:lnTo>
                  <a:lnTo>
                    <a:pt x="3042" y="283"/>
                  </a:lnTo>
                  <a:lnTo>
                    <a:pt x="3047" y="256"/>
                  </a:lnTo>
                  <a:lnTo>
                    <a:pt x="3056" y="231"/>
                  </a:lnTo>
                  <a:lnTo>
                    <a:pt x="3065" y="207"/>
                  </a:lnTo>
                  <a:lnTo>
                    <a:pt x="3067" y="192"/>
                  </a:lnTo>
                  <a:lnTo>
                    <a:pt x="3065" y="180"/>
                  </a:lnTo>
                  <a:lnTo>
                    <a:pt x="3063" y="169"/>
                  </a:lnTo>
                  <a:lnTo>
                    <a:pt x="3065" y="160"/>
                  </a:lnTo>
                  <a:lnTo>
                    <a:pt x="3069" y="163"/>
                  </a:lnTo>
                  <a:lnTo>
                    <a:pt x="3073" y="167"/>
                  </a:lnTo>
                  <a:lnTo>
                    <a:pt x="3078" y="171"/>
                  </a:lnTo>
                  <a:lnTo>
                    <a:pt x="3080" y="152"/>
                  </a:lnTo>
                  <a:lnTo>
                    <a:pt x="3083" y="136"/>
                  </a:lnTo>
                  <a:lnTo>
                    <a:pt x="3089" y="120"/>
                  </a:lnTo>
                  <a:lnTo>
                    <a:pt x="3094" y="103"/>
                  </a:lnTo>
                  <a:lnTo>
                    <a:pt x="3102" y="103"/>
                  </a:lnTo>
                  <a:lnTo>
                    <a:pt x="3085" y="171"/>
                  </a:lnTo>
                  <a:lnTo>
                    <a:pt x="3082" y="171"/>
                  </a:lnTo>
                  <a:lnTo>
                    <a:pt x="3078" y="196"/>
                  </a:lnTo>
                  <a:lnTo>
                    <a:pt x="3082" y="196"/>
                  </a:lnTo>
                  <a:lnTo>
                    <a:pt x="3082" y="214"/>
                  </a:lnTo>
                  <a:lnTo>
                    <a:pt x="3085" y="214"/>
                  </a:lnTo>
                  <a:lnTo>
                    <a:pt x="3085" y="247"/>
                  </a:lnTo>
                  <a:lnTo>
                    <a:pt x="3091" y="247"/>
                  </a:lnTo>
                  <a:lnTo>
                    <a:pt x="3094" y="223"/>
                  </a:lnTo>
                  <a:lnTo>
                    <a:pt x="3102" y="200"/>
                  </a:lnTo>
                  <a:lnTo>
                    <a:pt x="3111" y="178"/>
                  </a:lnTo>
                  <a:lnTo>
                    <a:pt x="3118" y="154"/>
                  </a:lnTo>
                  <a:lnTo>
                    <a:pt x="3125" y="154"/>
                  </a:lnTo>
                  <a:lnTo>
                    <a:pt x="3125" y="169"/>
                  </a:lnTo>
                  <a:lnTo>
                    <a:pt x="3122" y="185"/>
                  </a:lnTo>
                  <a:lnTo>
                    <a:pt x="3120" y="200"/>
                  </a:lnTo>
                  <a:lnTo>
                    <a:pt x="3118" y="214"/>
                  </a:lnTo>
                  <a:lnTo>
                    <a:pt x="3122" y="223"/>
                  </a:lnTo>
                  <a:lnTo>
                    <a:pt x="3123" y="209"/>
                  </a:lnTo>
                  <a:lnTo>
                    <a:pt x="3129" y="198"/>
                  </a:lnTo>
                  <a:lnTo>
                    <a:pt x="3134" y="187"/>
                  </a:lnTo>
                  <a:lnTo>
                    <a:pt x="3145" y="140"/>
                  </a:lnTo>
                  <a:lnTo>
                    <a:pt x="3154" y="140"/>
                  </a:lnTo>
                  <a:lnTo>
                    <a:pt x="3149" y="176"/>
                  </a:lnTo>
                  <a:lnTo>
                    <a:pt x="3142" y="214"/>
                  </a:lnTo>
                  <a:lnTo>
                    <a:pt x="3136" y="251"/>
                  </a:lnTo>
                  <a:lnTo>
                    <a:pt x="3133" y="287"/>
                  </a:lnTo>
                  <a:lnTo>
                    <a:pt x="3138" y="323"/>
                  </a:lnTo>
                  <a:lnTo>
                    <a:pt x="3140" y="338"/>
                  </a:lnTo>
                  <a:lnTo>
                    <a:pt x="3142" y="352"/>
                  </a:lnTo>
                  <a:lnTo>
                    <a:pt x="3145" y="363"/>
                  </a:lnTo>
                  <a:lnTo>
                    <a:pt x="3145" y="360"/>
                  </a:lnTo>
                  <a:lnTo>
                    <a:pt x="3156" y="343"/>
                  </a:lnTo>
                  <a:lnTo>
                    <a:pt x="3160" y="323"/>
                  </a:lnTo>
                  <a:lnTo>
                    <a:pt x="3160" y="303"/>
                  </a:lnTo>
                  <a:lnTo>
                    <a:pt x="3156" y="281"/>
                  </a:lnTo>
                  <a:lnTo>
                    <a:pt x="3154" y="260"/>
                  </a:lnTo>
                  <a:lnTo>
                    <a:pt x="3165" y="260"/>
                  </a:lnTo>
                  <a:lnTo>
                    <a:pt x="3165" y="274"/>
                  </a:lnTo>
                  <a:lnTo>
                    <a:pt x="3169" y="285"/>
                  </a:lnTo>
                  <a:lnTo>
                    <a:pt x="3174" y="296"/>
                  </a:lnTo>
                  <a:lnTo>
                    <a:pt x="3178" y="258"/>
                  </a:lnTo>
                  <a:lnTo>
                    <a:pt x="3185" y="223"/>
                  </a:lnTo>
                  <a:lnTo>
                    <a:pt x="3194" y="191"/>
                  </a:lnTo>
                  <a:lnTo>
                    <a:pt x="3194" y="178"/>
                  </a:lnTo>
                  <a:lnTo>
                    <a:pt x="3193" y="165"/>
                  </a:lnTo>
                  <a:lnTo>
                    <a:pt x="3191" y="154"/>
                  </a:lnTo>
                  <a:lnTo>
                    <a:pt x="3191" y="111"/>
                  </a:lnTo>
                  <a:lnTo>
                    <a:pt x="3183" y="91"/>
                  </a:lnTo>
                  <a:lnTo>
                    <a:pt x="3178" y="67"/>
                  </a:lnTo>
                  <a:lnTo>
                    <a:pt x="3191" y="67"/>
                  </a:lnTo>
                  <a:lnTo>
                    <a:pt x="3193" y="85"/>
                  </a:lnTo>
                  <a:lnTo>
                    <a:pt x="3198" y="100"/>
                  </a:lnTo>
                  <a:lnTo>
                    <a:pt x="3198" y="127"/>
                  </a:lnTo>
                  <a:lnTo>
                    <a:pt x="3202" y="127"/>
                  </a:lnTo>
                  <a:lnTo>
                    <a:pt x="3214" y="20"/>
                  </a:lnTo>
                  <a:lnTo>
                    <a:pt x="3222" y="20"/>
                  </a:lnTo>
                  <a:lnTo>
                    <a:pt x="3214" y="120"/>
                  </a:lnTo>
                  <a:lnTo>
                    <a:pt x="3211" y="131"/>
                  </a:lnTo>
                  <a:lnTo>
                    <a:pt x="3207" y="147"/>
                  </a:lnTo>
                  <a:lnTo>
                    <a:pt x="3203" y="167"/>
                  </a:lnTo>
                  <a:lnTo>
                    <a:pt x="3202" y="185"/>
                  </a:lnTo>
                  <a:lnTo>
                    <a:pt x="3202" y="200"/>
                  </a:lnTo>
                  <a:lnTo>
                    <a:pt x="3205" y="200"/>
                  </a:lnTo>
                  <a:lnTo>
                    <a:pt x="3205" y="214"/>
                  </a:lnTo>
                  <a:lnTo>
                    <a:pt x="3202" y="214"/>
                  </a:lnTo>
                  <a:lnTo>
                    <a:pt x="3202" y="220"/>
                  </a:lnTo>
                  <a:lnTo>
                    <a:pt x="3205" y="220"/>
                  </a:lnTo>
                  <a:lnTo>
                    <a:pt x="3205" y="247"/>
                  </a:lnTo>
                  <a:lnTo>
                    <a:pt x="3211" y="247"/>
                  </a:lnTo>
                  <a:lnTo>
                    <a:pt x="3213" y="220"/>
                  </a:lnTo>
                  <a:lnTo>
                    <a:pt x="3220" y="191"/>
                  </a:lnTo>
                  <a:lnTo>
                    <a:pt x="3229" y="163"/>
                  </a:lnTo>
                  <a:lnTo>
                    <a:pt x="3238" y="140"/>
                  </a:lnTo>
                  <a:lnTo>
                    <a:pt x="3240" y="127"/>
                  </a:lnTo>
                  <a:lnTo>
                    <a:pt x="3240" y="118"/>
                  </a:lnTo>
                  <a:lnTo>
                    <a:pt x="3242" y="111"/>
                  </a:lnTo>
                  <a:lnTo>
                    <a:pt x="3251" y="103"/>
                  </a:lnTo>
                  <a:lnTo>
                    <a:pt x="3251" y="100"/>
                  </a:lnTo>
                  <a:lnTo>
                    <a:pt x="3254" y="100"/>
                  </a:lnTo>
                  <a:lnTo>
                    <a:pt x="3254" y="114"/>
                  </a:lnTo>
                  <a:lnTo>
                    <a:pt x="3249" y="123"/>
                  </a:lnTo>
                  <a:lnTo>
                    <a:pt x="3247" y="131"/>
                  </a:lnTo>
                  <a:lnTo>
                    <a:pt x="3247" y="140"/>
                  </a:lnTo>
                  <a:lnTo>
                    <a:pt x="3245" y="151"/>
                  </a:lnTo>
                  <a:lnTo>
                    <a:pt x="3240" y="169"/>
                  </a:lnTo>
                  <a:lnTo>
                    <a:pt x="3234" y="187"/>
                  </a:lnTo>
                  <a:lnTo>
                    <a:pt x="3231" y="207"/>
                  </a:lnTo>
                  <a:lnTo>
                    <a:pt x="3234" y="207"/>
                  </a:lnTo>
                  <a:lnTo>
                    <a:pt x="3236" y="196"/>
                  </a:lnTo>
                  <a:lnTo>
                    <a:pt x="3240" y="185"/>
                  </a:lnTo>
                  <a:lnTo>
                    <a:pt x="3242" y="176"/>
                  </a:lnTo>
                  <a:lnTo>
                    <a:pt x="3251" y="176"/>
                  </a:lnTo>
                  <a:lnTo>
                    <a:pt x="3251" y="263"/>
                  </a:lnTo>
                  <a:lnTo>
                    <a:pt x="3254" y="263"/>
                  </a:lnTo>
                  <a:lnTo>
                    <a:pt x="3258" y="274"/>
                  </a:lnTo>
                  <a:lnTo>
                    <a:pt x="3251" y="274"/>
                  </a:lnTo>
                  <a:lnTo>
                    <a:pt x="3251" y="280"/>
                  </a:lnTo>
                  <a:lnTo>
                    <a:pt x="3258" y="280"/>
                  </a:lnTo>
                  <a:lnTo>
                    <a:pt x="3258" y="292"/>
                  </a:lnTo>
                  <a:lnTo>
                    <a:pt x="3262" y="305"/>
                  </a:lnTo>
                  <a:lnTo>
                    <a:pt x="3265" y="314"/>
                  </a:lnTo>
                  <a:lnTo>
                    <a:pt x="3269" y="294"/>
                  </a:lnTo>
                  <a:lnTo>
                    <a:pt x="3274" y="276"/>
                  </a:lnTo>
                  <a:lnTo>
                    <a:pt x="3282" y="260"/>
                  </a:lnTo>
                  <a:lnTo>
                    <a:pt x="3291" y="223"/>
                  </a:lnTo>
                  <a:lnTo>
                    <a:pt x="3294" y="223"/>
                  </a:lnTo>
                  <a:lnTo>
                    <a:pt x="3294" y="214"/>
                  </a:lnTo>
                  <a:lnTo>
                    <a:pt x="3298" y="214"/>
                  </a:lnTo>
                  <a:lnTo>
                    <a:pt x="3298" y="203"/>
                  </a:lnTo>
                  <a:lnTo>
                    <a:pt x="3325" y="143"/>
                  </a:lnTo>
                  <a:lnTo>
                    <a:pt x="3331" y="143"/>
                  </a:lnTo>
                  <a:lnTo>
                    <a:pt x="3331" y="160"/>
                  </a:lnTo>
                  <a:lnTo>
                    <a:pt x="3322" y="172"/>
                  </a:lnTo>
                  <a:lnTo>
                    <a:pt x="3314" y="196"/>
                  </a:lnTo>
                  <a:lnTo>
                    <a:pt x="3309" y="223"/>
                  </a:lnTo>
                  <a:lnTo>
                    <a:pt x="3303" y="251"/>
                  </a:lnTo>
                  <a:lnTo>
                    <a:pt x="3302" y="271"/>
                  </a:lnTo>
                  <a:lnTo>
                    <a:pt x="3302" y="283"/>
                  </a:lnTo>
                  <a:lnTo>
                    <a:pt x="3302" y="298"/>
                  </a:lnTo>
                  <a:lnTo>
                    <a:pt x="3302" y="311"/>
                  </a:lnTo>
                  <a:lnTo>
                    <a:pt x="3305" y="320"/>
                  </a:lnTo>
                  <a:lnTo>
                    <a:pt x="3311" y="251"/>
                  </a:lnTo>
                  <a:lnTo>
                    <a:pt x="3322" y="251"/>
                  </a:lnTo>
                  <a:lnTo>
                    <a:pt x="3322" y="254"/>
                  </a:lnTo>
                  <a:lnTo>
                    <a:pt x="3318" y="254"/>
                  </a:lnTo>
                  <a:lnTo>
                    <a:pt x="3318" y="287"/>
                  </a:lnTo>
                  <a:lnTo>
                    <a:pt x="3316" y="298"/>
                  </a:lnTo>
                  <a:lnTo>
                    <a:pt x="3314" y="311"/>
                  </a:lnTo>
                  <a:lnTo>
                    <a:pt x="3313" y="325"/>
                  </a:lnTo>
                  <a:lnTo>
                    <a:pt x="3314" y="338"/>
                  </a:lnTo>
                  <a:lnTo>
                    <a:pt x="3318" y="347"/>
                  </a:lnTo>
                  <a:lnTo>
                    <a:pt x="3325" y="300"/>
                  </a:lnTo>
                  <a:lnTo>
                    <a:pt x="3331" y="300"/>
                  </a:lnTo>
                  <a:lnTo>
                    <a:pt x="3331" y="287"/>
                  </a:lnTo>
                  <a:lnTo>
                    <a:pt x="3334" y="287"/>
                  </a:lnTo>
                  <a:lnTo>
                    <a:pt x="3331" y="260"/>
                  </a:lnTo>
                  <a:lnTo>
                    <a:pt x="3334" y="260"/>
                  </a:lnTo>
                  <a:lnTo>
                    <a:pt x="3334" y="263"/>
                  </a:lnTo>
                  <a:lnTo>
                    <a:pt x="3336" y="263"/>
                  </a:lnTo>
                  <a:lnTo>
                    <a:pt x="3340" y="261"/>
                  </a:lnTo>
                  <a:lnTo>
                    <a:pt x="3345" y="260"/>
                  </a:lnTo>
                  <a:lnTo>
                    <a:pt x="3351" y="260"/>
                  </a:lnTo>
                  <a:lnTo>
                    <a:pt x="3351" y="261"/>
                  </a:lnTo>
                  <a:lnTo>
                    <a:pt x="3354" y="263"/>
                  </a:lnTo>
                  <a:lnTo>
                    <a:pt x="3356" y="265"/>
                  </a:lnTo>
                  <a:lnTo>
                    <a:pt x="3358" y="267"/>
                  </a:lnTo>
                  <a:lnTo>
                    <a:pt x="3358" y="267"/>
                  </a:lnTo>
                  <a:lnTo>
                    <a:pt x="3358" y="287"/>
                  </a:lnTo>
                  <a:lnTo>
                    <a:pt x="3362" y="287"/>
                  </a:lnTo>
                  <a:lnTo>
                    <a:pt x="3362" y="303"/>
                  </a:lnTo>
                  <a:lnTo>
                    <a:pt x="3365" y="303"/>
                  </a:lnTo>
                  <a:lnTo>
                    <a:pt x="3367" y="316"/>
                  </a:lnTo>
                  <a:lnTo>
                    <a:pt x="3369" y="329"/>
                  </a:lnTo>
                  <a:lnTo>
                    <a:pt x="3371" y="340"/>
                  </a:lnTo>
                  <a:lnTo>
                    <a:pt x="3374" y="340"/>
                  </a:lnTo>
                  <a:lnTo>
                    <a:pt x="3376" y="318"/>
                  </a:lnTo>
                  <a:lnTo>
                    <a:pt x="3382" y="300"/>
                  </a:lnTo>
                  <a:lnTo>
                    <a:pt x="3387" y="281"/>
                  </a:lnTo>
                  <a:lnTo>
                    <a:pt x="3391" y="263"/>
                  </a:lnTo>
                  <a:lnTo>
                    <a:pt x="3402" y="263"/>
                  </a:lnTo>
                  <a:lnTo>
                    <a:pt x="3391" y="300"/>
                  </a:lnTo>
                  <a:lnTo>
                    <a:pt x="3391" y="320"/>
                  </a:lnTo>
                  <a:lnTo>
                    <a:pt x="3385" y="320"/>
                  </a:lnTo>
                  <a:lnTo>
                    <a:pt x="3385" y="400"/>
                  </a:lnTo>
                  <a:lnTo>
                    <a:pt x="3385" y="412"/>
                  </a:lnTo>
                  <a:lnTo>
                    <a:pt x="3385" y="427"/>
                  </a:lnTo>
                  <a:lnTo>
                    <a:pt x="3385" y="441"/>
                  </a:lnTo>
                  <a:lnTo>
                    <a:pt x="3391" y="451"/>
                  </a:lnTo>
                  <a:lnTo>
                    <a:pt x="3393" y="392"/>
                  </a:lnTo>
                  <a:lnTo>
                    <a:pt x="3400" y="338"/>
                  </a:lnTo>
                  <a:lnTo>
                    <a:pt x="3413" y="289"/>
                  </a:lnTo>
                  <a:lnTo>
                    <a:pt x="3425" y="243"/>
                  </a:lnTo>
                  <a:lnTo>
                    <a:pt x="3425" y="223"/>
                  </a:lnTo>
                  <a:lnTo>
                    <a:pt x="3431" y="223"/>
                  </a:lnTo>
                  <a:lnTo>
                    <a:pt x="3434" y="207"/>
                  </a:lnTo>
                  <a:lnTo>
                    <a:pt x="3438" y="207"/>
                  </a:lnTo>
                  <a:lnTo>
                    <a:pt x="3438" y="192"/>
                  </a:lnTo>
                  <a:lnTo>
                    <a:pt x="3434" y="178"/>
                  </a:lnTo>
                  <a:lnTo>
                    <a:pt x="3429" y="161"/>
                  </a:lnTo>
                  <a:lnTo>
                    <a:pt x="3425" y="147"/>
                  </a:lnTo>
                  <a:lnTo>
                    <a:pt x="3434" y="147"/>
                  </a:lnTo>
                  <a:lnTo>
                    <a:pt x="3438" y="163"/>
                  </a:lnTo>
                  <a:lnTo>
                    <a:pt x="3442" y="163"/>
                  </a:lnTo>
                  <a:lnTo>
                    <a:pt x="3442" y="180"/>
                  </a:lnTo>
                  <a:lnTo>
                    <a:pt x="3445" y="180"/>
                  </a:lnTo>
                  <a:lnTo>
                    <a:pt x="3445" y="191"/>
                  </a:lnTo>
                  <a:lnTo>
                    <a:pt x="3451" y="191"/>
                  </a:lnTo>
                  <a:lnTo>
                    <a:pt x="3451" y="203"/>
                  </a:lnTo>
                  <a:lnTo>
                    <a:pt x="3454" y="203"/>
                  </a:lnTo>
                  <a:lnTo>
                    <a:pt x="3465" y="260"/>
                  </a:lnTo>
                  <a:lnTo>
                    <a:pt x="3471" y="260"/>
                  </a:lnTo>
                  <a:lnTo>
                    <a:pt x="3471" y="280"/>
                  </a:lnTo>
                  <a:lnTo>
                    <a:pt x="3474" y="280"/>
                  </a:lnTo>
                  <a:lnTo>
                    <a:pt x="3476" y="292"/>
                  </a:lnTo>
                  <a:lnTo>
                    <a:pt x="3476" y="305"/>
                  </a:lnTo>
                  <a:lnTo>
                    <a:pt x="3482" y="314"/>
                  </a:lnTo>
                  <a:lnTo>
                    <a:pt x="3483" y="292"/>
                  </a:lnTo>
                  <a:lnTo>
                    <a:pt x="3491" y="271"/>
                  </a:lnTo>
                  <a:lnTo>
                    <a:pt x="3494" y="271"/>
                  </a:lnTo>
                  <a:lnTo>
                    <a:pt x="3494" y="263"/>
                  </a:lnTo>
                  <a:lnTo>
                    <a:pt x="3498" y="263"/>
                  </a:lnTo>
                  <a:lnTo>
                    <a:pt x="3502" y="183"/>
                  </a:lnTo>
                  <a:lnTo>
                    <a:pt x="3514" y="183"/>
                  </a:lnTo>
                  <a:lnTo>
                    <a:pt x="3514" y="196"/>
                  </a:lnTo>
                  <a:lnTo>
                    <a:pt x="3516" y="207"/>
                  </a:lnTo>
                  <a:lnTo>
                    <a:pt x="3522" y="214"/>
                  </a:lnTo>
                  <a:lnTo>
                    <a:pt x="3520" y="187"/>
                  </a:lnTo>
                  <a:lnTo>
                    <a:pt x="3513" y="160"/>
                  </a:lnTo>
                  <a:lnTo>
                    <a:pt x="3507" y="134"/>
                  </a:lnTo>
                  <a:lnTo>
                    <a:pt x="3502" y="107"/>
                  </a:lnTo>
                  <a:lnTo>
                    <a:pt x="3514" y="111"/>
                  </a:lnTo>
                  <a:lnTo>
                    <a:pt x="3518" y="140"/>
                  </a:lnTo>
                  <a:lnTo>
                    <a:pt x="3525" y="163"/>
                  </a:lnTo>
                  <a:lnTo>
                    <a:pt x="3525" y="187"/>
                  </a:lnTo>
                  <a:lnTo>
                    <a:pt x="3531" y="187"/>
                  </a:lnTo>
                  <a:lnTo>
                    <a:pt x="3531" y="211"/>
                  </a:lnTo>
                  <a:lnTo>
                    <a:pt x="3534" y="211"/>
                  </a:lnTo>
                  <a:lnTo>
                    <a:pt x="3536" y="223"/>
                  </a:lnTo>
                  <a:lnTo>
                    <a:pt x="3536" y="234"/>
                  </a:lnTo>
                  <a:lnTo>
                    <a:pt x="3538" y="247"/>
                  </a:lnTo>
                  <a:lnTo>
                    <a:pt x="3542" y="254"/>
                  </a:lnTo>
                  <a:lnTo>
                    <a:pt x="3543" y="238"/>
                  </a:lnTo>
                  <a:lnTo>
                    <a:pt x="3545" y="221"/>
                  </a:lnTo>
                  <a:lnTo>
                    <a:pt x="3551" y="207"/>
                  </a:lnTo>
                  <a:lnTo>
                    <a:pt x="3551" y="180"/>
                  </a:lnTo>
                  <a:lnTo>
                    <a:pt x="3554" y="180"/>
                  </a:lnTo>
                  <a:lnTo>
                    <a:pt x="3554" y="151"/>
                  </a:lnTo>
                  <a:lnTo>
                    <a:pt x="3558" y="151"/>
                  </a:lnTo>
                  <a:lnTo>
                    <a:pt x="3558" y="127"/>
                  </a:lnTo>
                  <a:lnTo>
                    <a:pt x="3562" y="127"/>
                  </a:lnTo>
                  <a:lnTo>
                    <a:pt x="3562" y="107"/>
                  </a:lnTo>
                  <a:lnTo>
                    <a:pt x="3565" y="107"/>
                  </a:lnTo>
                  <a:lnTo>
                    <a:pt x="3567" y="94"/>
                  </a:lnTo>
                  <a:lnTo>
                    <a:pt x="3569" y="85"/>
                  </a:lnTo>
                  <a:lnTo>
                    <a:pt x="3574" y="76"/>
                  </a:lnTo>
                  <a:lnTo>
                    <a:pt x="3576" y="74"/>
                  </a:lnTo>
                  <a:lnTo>
                    <a:pt x="3576" y="72"/>
                  </a:lnTo>
                  <a:lnTo>
                    <a:pt x="3576" y="72"/>
                  </a:lnTo>
                  <a:lnTo>
                    <a:pt x="3578" y="72"/>
                  </a:lnTo>
                  <a:lnTo>
                    <a:pt x="3580" y="72"/>
                  </a:lnTo>
                  <a:lnTo>
                    <a:pt x="3582" y="71"/>
                  </a:lnTo>
                  <a:lnTo>
                    <a:pt x="3576" y="103"/>
                  </a:lnTo>
                  <a:lnTo>
                    <a:pt x="3569" y="140"/>
                  </a:lnTo>
                  <a:lnTo>
                    <a:pt x="3562" y="171"/>
                  </a:lnTo>
                  <a:lnTo>
                    <a:pt x="3562" y="196"/>
                  </a:lnTo>
                  <a:lnTo>
                    <a:pt x="3558" y="196"/>
                  </a:lnTo>
                  <a:lnTo>
                    <a:pt x="3558" y="254"/>
                  </a:lnTo>
                  <a:lnTo>
                    <a:pt x="3554" y="254"/>
                  </a:lnTo>
                  <a:lnTo>
                    <a:pt x="3554" y="271"/>
                  </a:lnTo>
                  <a:lnTo>
                    <a:pt x="3558" y="271"/>
                  </a:lnTo>
                  <a:lnTo>
                    <a:pt x="3560" y="285"/>
                  </a:lnTo>
                  <a:lnTo>
                    <a:pt x="3558" y="301"/>
                  </a:lnTo>
                  <a:lnTo>
                    <a:pt x="3556" y="318"/>
                  </a:lnTo>
                  <a:lnTo>
                    <a:pt x="3556" y="334"/>
                  </a:lnTo>
                  <a:lnTo>
                    <a:pt x="3558" y="349"/>
                  </a:lnTo>
                  <a:lnTo>
                    <a:pt x="3562" y="360"/>
                  </a:lnTo>
                  <a:lnTo>
                    <a:pt x="3562" y="320"/>
                  </a:lnTo>
                  <a:lnTo>
                    <a:pt x="3571" y="314"/>
                  </a:lnTo>
                  <a:lnTo>
                    <a:pt x="3582" y="263"/>
                  </a:lnTo>
                  <a:lnTo>
                    <a:pt x="3591" y="263"/>
                  </a:lnTo>
                  <a:lnTo>
                    <a:pt x="3589" y="271"/>
                  </a:lnTo>
                  <a:lnTo>
                    <a:pt x="3587" y="283"/>
                  </a:lnTo>
                  <a:lnTo>
                    <a:pt x="3583" y="296"/>
                  </a:lnTo>
                  <a:lnTo>
                    <a:pt x="3580" y="307"/>
                  </a:lnTo>
                  <a:lnTo>
                    <a:pt x="3578" y="311"/>
                  </a:lnTo>
                  <a:lnTo>
                    <a:pt x="3578" y="314"/>
                  </a:lnTo>
                  <a:lnTo>
                    <a:pt x="3585" y="314"/>
                  </a:lnTo>
                  <a:lnTo>
                    <a:pt x="3587" y="340"/>
                  </a:lnTo>
                  <a:lnTo>
                    <a:pt x="3587" y="367"/>
                  </a:lnTo>
                  <a:lnTo>
                    <a:pt x="3587" y="394"/>
                  </a:lnTo>
                  <a:lnTo>
                    <a:pt x="3582" y="416"/>
                  </a:lnTo>
                  <a:lnTo>
                    <a:pt x="3585" y="416"/>
                  </a:lnTo>
                  <a:lnTo>
                    <a:pt x="3585" y="411"/>
                  </a:lnTo>
                  <a:lnTo>
                    <a:pt x="3591" y="411"/>
                  </a:lnTo>
                  <a:lnTo>
                    <a:pt x="3598" y="351"/>
                  </a:lnTo>
                  <a:lnTo>
                    <a:pt x="3602" y="351"/>
                  </a:lnTo>
                  <a:lnTo>
                    <a:pt x="3602" y="327"/>
                  </a:lnTo>
                  <a:lnTo>
                    <a:pt x="3605" y="327"/>
                  </a:lnTo>
                  <a:lnTo>
                    <a:pt x="3605" y="314"/>
                  </a:lnTo>
                  <a:lnTo>
                    <a:pt x="3611" y="314"/>
                  </a:lnTo>
                  <a:lnTo>
                    <a:pt x="3611" y="247"/>
                  </a:lnTo>
                  <a:lnTo>
                    <a:pt x="3614" y="247"/>
                  </a:lnTo>
                  <a:lnTo>
                    <a:pt x="3611" y="240"/>
                  </a:lnTo>
                  <a:lnTo>
                    <a:pt x="3611" y="163"/>
                  </a:lnTo>
                  <a:lnTo>
                    <a:pt x="3605" y="163"/>
                  </a:lnTo>
                  <a:lnTo>
                    <a:pt x="3605" y="147"/>
                  </a:lnTo>
                  <a:lnTo>
                    <a:pt x="3618" y="147"/>
                  </a:lnTo>
                  <a:lnTo>
                    <a:pt x="3620" y="169"/>
                  </a:lnTo>
                  <a:lnTo>
                    <a:pt x="3625" y="187"/>
                  </a:lnTo>
                  <a:lnTo>
                    <a:pt x="3631" y="203"/>
                  </a:lnTo>
                  <a:lnTo>
                    <a:pt x="3633" y="218"/>
                  </a:lnTo>
                  <a:lnTo>
                    <a:pt x="3633" y="232"/>
                  </a:lnTo>
                  <a:lnTo>
                    <a:pt x="3638" y="243"/>
                  </a:lnTo>
                  <a:lnTo>
                    <a:pt x="3634" y="163"/>
                  </a:lnTo>
                  <a:lnTo>
                    <a:pt x="3642" y="163"/>
                  </a:lnTo>
                  <a:lnTo>
                    <a:pt x="3642" y="131"/>
                  </a:lnTo>
                  <a:lnTo>
                    <a:pt x="3645" y="131"/>
                  </a:lnTo>
                  <a:lnTo>
                    <a:pt x="3645" y="100"/>
                  </a:lnTo>
                  <a:lnTo>
                    <a:pt x="3647" y="69"/>
                  </a:lnTo>
                  <a:lnTo>
                    <a:pt x="3654" y="43"/>
                  </a:lnTo>
                  <a:lnTo>
                    <a:pt x="3658" y="43"/>
                  </a:lnTo>
                  <a:lnTo>
                    <a:pt x="3658" y="107"/>
                  </a:lnTo>
                  <a:lnTo>
                    <a:pt x="3654" y="118"/>
                  </a:lnTo>
                  <a:lnTo>
                    <a:pt x="3653" y="132"/>
                  </a:lnTo>
                  <a:lnTo>
                    <a:pt x="3654" y="149"/>
                  </a:lnTo>
                  <a:lnTo>
                    <a:pt x="3654" y="165"/>
                  </a:lnTo>
                  <a:lnTo>
                    <a:pt x="3654" y="180"/>
                  </a:lnTo>
                  <a:lnTo>
                    <a:pt x="3651" y="200"/>
                  </a:lnTo>
                  <a:lnTo>
                    <a:pt x="3654" y="223"/>
                  </a:lnTo>
                  <a:lnTo>
                    <a:pt x="3658" y="223"/>
                  </a:lnTo>
                  <a:lnTo>
                    <a:pt x="3658" y="240"/>
                  </a:lnTo>
                  <a:lnTo>
                    <a:pt x="3662" y="240"/>
                  </a:lnTo>
                  <a:lnTo>
                    <a:pt x="3671" y="314"/>
                  </a:lnTo>
                  <a:lnTo>
                    <a:pt x="3691" y="314"/>
                  </a:lnTo>
                  <a:lnTo>
                    <a:pt x="3687" y="258"/>
                  </a:lnTo>
                  <a:lnTo>
                    <a:pt x="3682" y="205"/>
                  </a:lnTo>
                  <a:lnTo>
                    <a:pt x="3673" y="156"/>
                  </a:lnTo>
                  <a:lnTo>
                    <a:pt x="3662" y="107"/>
                  </a:lnTo>
                  <a:lnTo>
                    <a:pt x="3674" y="111"/>
                  </a:lnTo>
                  <a:lnTo>
                    <a:pt x="3678" y="138"/>
                  </a:lnTo>
                  <a:lnTo>
                    <a:pt x="3685" y="163"/>
                  </a:lnTo>
                  <a:lnTo>
                    <a:pt x="3685" y="187"/>
                  </a:lnTo>
                  <a:lnTo>
                    <a:pt x="3691" y="187"/>
                  </a:lnTo>
                  <a:lnTo>
                    <a:pt x="3691" y="211"/>
                  </a:lnTo>
                  <a:lnTo>
                    <a:pt x="3694" y="211"/>
                  </a:lnTo>
                  <a:lnTo>
                    <a:pt x="3694" y="231"/>
                  </a:lnTo>
                  <a:lnTo>
                    <a:pt x="3698" y="231"/>
                  </a:lnTo>
                  <a:lnTo>
                    <a:pt x="3700" y="243"/>
                  </a:lnTo>
                  <a:lnTo>
                    <a:pt x="3700" y="258"/>
                  </a:lnTo>
                  <a:lnTo>
                    <a:pt x="3702" y="269"/>
                  </a:lnTo>
                  <a:lnTo>
                    <a:pt x="3705" y="280"/>
                  </a:lnTo>
                  <a:lnTo>
                    <a:pt x="37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grpSp>
          <p:nvGrpSpPr>
            <p:cNvPr id="70" name="Group 445">
              <a:extLst>
                <a:ext uri="{FF2B5EF4-FFF2-40B4-BE49-F238E27FC236}">
                  <a16:creationId xmlns:a16="http://schemas.microsoft.com/office/drawing/2014/main" id="{F02EE946-EAB9-4609-B0E2-C40120D80526}"/>
                </a:ext>
              </a:extLst>
            </p:cNvPr>
            <p:cNvGrpSpPr/>
            <p:nvPr/>
          </p:nvGrpSpPr>
          <p:grpSpPr>
            <a:xfrm>
              <a:off x="6100204" y="1031874"/>
              <a:ext cx="647947" cy="647947"/>
              <a:chOff x="4266660" y="45289"/>
              <a:chExt cx="768290" cy="768290"/>
            </a:xfrm>
          </p:grpSpPr>
          <p:sp>
            <p:nvSpPr>
              <p:cNvPr id="71" name="Freeform: Shape 446">
                <a:extLst>
                  <a:ext uri="{FF2B5EF4-FFF2-40B4-BE49-F238E27FC236}">
                    <a16:creationId xmlns:a16="http://schemas.microsoft.com/office/drawing/2014/main" id="{E06261EC-F7FF-478C-95AD-4CCB149A4464}"/>
                  </a:ext>
                </a:extLst>
              </p:cNvPr>
              <p:cNvSpPr/>
              <p:nvPr/>
            </p:nvSpPr>
            <p:spPr>
              <a:xfrm>
                <a:off x="4266660" y="45289"/>
                <a:ext cx="768290" cy="768290"/>
              </a:xfrm>
              <a:custGeom>
                <a:avLst/>
                <a:gdLst>
                  <a:gd name="connsiteX0" fmla="*/ 583092 w 768290"/>
                  <a:gd name="connsiteY0" fmla="*/ 51758 h 768290"/>
                  <a:gd name="connsiteX1" fmla="*/ 573387 w 768290"/>
                  <a:gd name="connsiteY1" fmla="*/ 131014 h 768290"/>
                  <a:gd name="connsiteX2" fmla="*/ 596031 w 768290"/>
                  <a:gd name="connsiteY2" fmla="*/ 164980 h 768290"/>
                  <a:gd name="connsiteX3" fmla="*/ 700357 w 768290"/>
                  <a:gd name="connsiteY3" fmla="*/ 188433 h 768290"/>
                  <a:gd name="connsiteX4" fmla="*/ 709253 w 768290"/>
                  <a:gd name="connsiteY4" fmla="*/ 215121 h 768290"/>
                  <a:gd name="connsiteX5" fmla="*/ 671243 w 768290"/>
                  <a:gd name="connsiteY5" fmla="*/ 265262 h 768290"/>
                  <a:gd name="connsiteX6" fmla="*/ 674478 w 768290"/>
                  <a:gd name="connsiteY6" fmla="*/ 293568 h 768290"/>
                  <a:gd name="connsiteX7" fmla="*/ 775569 w 768290"/>
                  <a:gd name="connsiteY7" fmla="*/ 388189 h 768290"/>
                  <a:gd name="connsiteX8" fmla="*/ 706827 w 768290"/>
                  <a:gd name="connsiteY8" fmla="*/ 417303 h 768290"/>
                  <a:gd name="connsiteX9" fmla="*/ 686609 w 768290"/>
                  <a:gd name="connsiteY9" fmla="*/ 463400 h 768290"/>
                  <a:gd name="connsiteX10" fmla="*/ 723002 w 768290"/>
                  <a:gd name="connsiteY10" fmla="*/ 580666 h 768290"/>
                  <a:gd name="connsiteX11" fmla="*/ 635659 w 768290"/>
                  <a:gd name="connsiteY11" fmla="*/ 571770 h 768290"/>
                  <a:gd name="connsiteX12" fmla="*/ 613015 w 768290"/>
                  <a:gd name="connsiteY12" fmla="*/ 587944 h 768290"/>
                  <a:gd name="connsiteX13" fmla="*/ 581474 w 768290"/>
                  <a:gd name="connsiteY13" fmla="*/ 719767 h 768290"/>
                  <a:gd name="connsiteX14" fmla="*/ 511115 w 768290"/>
                  <a:gd name="connsiteY14" fmla="*/ 670434 h 768290"/>
                  <a:gd name="connsiteX15" fmla="*/ 480384 w 768290"/>
                  <a:gd name="connsiteY15" fmla="*/ 673669 h 768290"/>
                  <a:gd name="connsiteX16" fmla="*/ 385762 w 768290"/>
                  <a:gd name="connsiteY16" fmla="*/ 773951 h 768290"/>
                  <a:gd name="connsiteX17" fmla="*/ 350179 w 768290"/>
                  <a:gd name="connsiteY17" fmla="*/ 692270 h 768290"/>
                  <a:gd name="connsiteX18" fmla="*/ 324299 w 768290"/>
                  <a:gd name="connsiteY18" fmla="*/ 680948 h 768290"/>
                  <a:gd name="connsiteX19" fmla="*/ 210269 w 768290"/>
                  <a:gd name="connsiteY19" fmla="*/ 716532 h 768290"/>
                  <a:gd name="connsiteX20" fmla="*/ 192477 w 768290"/>
                  <a:gd name="connsiteY20" fmla="*/ 701975 h 768290"/>
                  <a:gd name="connsiteX21" fmla="*/ 202182 w 768290"/>
                  <a:gd name="connsiteY21" fmla="*/ 637276 h 768290"/>
                  <a:gd name="connsiteX22" fmla="*/ 182772 w 768290"/>
                  <a:gd name="connsiteY22" fmla="*/ 609780 h 768290"/>
                  <a:gd name="connsiteX23" fmla="*/ 50950 w 768290"/>
                  <a:gd name="connsiteY23" fmla="*/ 579048 h 768290"/>
                  <a:gd name="connsiteX24" fmla="*/ 103517 w 768290"/>
                  <a:gd name="connsiteY24" fmla="*/ 508689 h 768290"/>
                  <a:gd name="connsiteX25" fmla="*/ 101091 w 768290"/>
                  <a:gd name="connsiteY25" fmla="*/ 480384 h 768290"/>
                  <a:gd name="connsiteX26" fmla="*/ 0 w 768290"/>
                  <a:gd name="connsiteY26" fmla="*/ 385763 h 768290"/>
                  <a:gd name="connsiteX27" fmla="*/ 73594 w 768290"/>
                  <a:gd name="connsiteY27" fmla="*/ 354222 h 768290"/>
                  <a:gd name="connsiteX28" fmla="*/ 91386 w 768290"/>
                  <a:gd name="connsiteY28" fmla="*/ 315403 h 768290"/>
                  <a:gd name="connsiteX29" fmla="*/ 53376 w 768290"/>
                  <a:gd name="connsiteY29" fmla="*/ 192477 h 768290"/>
                  <a:gd name="connsiteX30" fmla="*/ 140718 w 768290"/>
                  <a:gd name="connsiteY30" fmla="*/ 202182 h 768290"/>
                  <a:gd name="connsiteX31" fmla="*/ 164171 w 768290"/>
                  <a:gd name="connsiteY31" fmla="*/ 184390 h 768290"/>
                  <a:gd name="connsiteX32" fmla="*/ 195712 w 768290"/>
                  <a:gd name="connsiteY32" fmla="*/ 50950 h 768290"/>
                  <a:gd name="connsiteX33" fmla="*/ 257984 w 768290"/>
                  <a:gd name="connsiteY33" fmla="*/ 97856 h 768290"/>
                  <a:gd name="connsiteX34" fmla="*/ 303272 w 768290"/>
                  <a:gd name="connsiteY34" fmla="*/ 93004 h 768290"/>
                  <a:gd name="connsiteX35" fmla="*/ 389806 w 768290"/>
                  <a:gd name="connsiteY35" fmla="*/ 0 h 768290"/>
                  <a:gd name="connsiteX36" fmla="*/ 422155 w 768290"/>
                  <a:gd name="connsiteY36" fmla="*/ 74403 h 768290"/>
                  <a:gd name="connsiteX37" fmla="*/ 457739 w 768290"/>
                  <a:gd name="connsiteY37" fmla="*/ 91386 h 768290"/>
                  <a:gd name="connsiteX38" fmla="*/ 583092 w 768290"/>
                  <a:gd name="connsiteY38" fmla="*/ 51758 h 768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768290" h="768290">
                    <a:moveTo>
                      <a:pt x="583092" y="51758"/>
                    </a:moveTo>
                    <a:cubicBezTo>
                      <a:pt x="579857" y="80064"/>
                      <a:pt x="579048" y="105943"/>
                      <a:pt x="573387" y="131014"/>
                    </a:cubicBezTo>
                    <a:cubicBezTo>
                      <a:pt x="567726" y="153658"/>
                      <a:pt x="576622" y="160937"/>
                      <a:pt x="596031" y="164980"/>
                    </a:cubicBezTo>
                    <a:cubicBezTo>
                      <a:pt x="630807" y="172259"/>
                      <a:pt x="665582" y="183581"/>
                      <a:pt x="700357" y="188433"/>
                    </a:cubicBezTo>
                    <a:cubicBezTo>
                      <a:pt x="727854" y="192477"/>
                      <a:pt x="719766" y="202182"/>
                      <a:pt x="709253" y="215121"/>
                    </a:cubicBezTo>
                    <a:cubicBezTo>
                      <a:pt x="696313" y="232104"/>
                      <a:pt x="684991" y="249896"/>
                      <a:pt x="671243" y="265262"/>
                    </a:cubicBezTo>
                    <a:cubicBezTo>
                      <a:pt x="660729" y="277393"/>
                      <a:pt x="663156" y="283863"/>
                      <a:pt x="674478" y="293568"/>
                    </a:cubicBezTo>
                    <a:cubicBezTo>
                      <a:pt x="707636" y="323491"/>
                      <a:pt x="739985" y="355031"/>
                      <a:pt x="775569" y="388189"/>
                    </a:cubicBezTo>
                    <a:cubicBezTo>
                      <a:pt x="752115" y="398702"/>
                      <a:pt x="730280" y="410833"/>
                      <a:pt x="706827" y="417303"/>
                    </a:cubicBezTo>
                    <a:cubicBezTo>
                      <a:pt x="679330" y="425390"/>
                      <a:pt x="677713" y="439138"/>
                      <a:pt x="686609" y="463400"/>
                    </a:cubicBezTo>
                    <a:cubicBezTo>
                      <a:pt x="700357" y="500602"/>
                      <a:pt x="710062" y="539421"/>
                      <a:pt x="723002" y="580666"/>
                    </a:cubicBezTo>
                    <a:cubicBezTo>
                      <a:pt x="692270" y="577431"/>
                      <a:pt x="663156" y="576622"/>
                      <a:pt x="635659" y="571770"/>
                    </a:cubicBezTo>
                    <a:cubicBezTo>
                      <a:pt x="619484" y="569343"/>
                      <a:pt x="616250" y="572578"/>
                      <a:pt x="613015" y="587944"/>
                    </a:cubicBezTo>
                    <a:cubicBezTo>
                      <a:pt x="604119" y="631615"/>
                      <a:pt x="591988" y="675287"/>
                      <a:pt x="581474" y="719767"/>
                    </a:cubicBezTo>
                    <a:cubicBezTo>
                      <a:pt x="554786" y="707636"/>
                      <a:pt x="533759" y="687417"/>
                      <a:pt x="511115" y="670434"/>
                    </a:cubicBezTo>
                    <a:cubicBezTo>
                      <a:pt x="497367" y="659921"/>
                      <a:pt x="490897" y="661538"/>
                      <a:pt x="480384" y="673669"/>
                    </a:cubicBezTo>
                    <a:cubicBezTo>
                      <a:pt x="449652" y="706827"/>
                      <a:pt x="418112" y="739176"/>
                      <a:pt x="385762" y="773951"/>
                    </a:cubicBezTo>
                    <a:cubicBezTo>
                      <a:pt x="372823" y="744837"/>
                      <a:pt x="359883" y="719767"/>
                      <a:pt x="350179" y="692270"/>
                    </a:cubicBezTo>
                    <a:cubicBezTo>
                      <a:pt x="344517" y="676904"/>
                      <a:pt x="338048" y="676095"/>
                      <a:pt x="324299" y="680948"/>
                    </a:cubicBezTo>
                    <a:cubicBezTo>
                      <a:pt x="286289" y="693887"/>
                      <a:pt x="248279" y="704401"/>
                      <a:pt x="210269" y="716532"/>
                    </a:cubicBezTo>
                    <a:cubicBezTo>
                      <a:pt x="195712" y="720575"/>
                      <a:pt x="190051" y="718149"/>
                      <a:pt x="192477" y="701975"/>
                    </a:cubicBezTo>
                    <a:cubicBezTo>
                      <a:pt x="196521" y="680139"/>
                      <a:pt x="197329" y="658303"/>
                      <a:pt x="202182" y="637276"/>
                    </a:cubicBezTo>
                    <a:cubicBezTo>
                      <a:pt x="206225" y="619484"/>
                      <a:pt x="200564" y="613015"/>
                      <a:pt x="182772" y="609780"/>
                    </a:cubicBezTo>
                    <a:cubicBezTo>
                      <a:pt x="139910" y="601692"/>
                      <a:pt x="97856" y="590370"/>
                      <a:pt x="50950" y="579048"/>
                    </a:cubicBezTo>
                    <a:cubicBezTo>
                      <a:pt x="69550" y="553978"/>
                      <a:pt x="85725" y="530525"/>
                      <a:pt x="103517" y="508689"/>
                    </a:cubicBezTo>
                    <a:cubicBezTo>
                      <a:pt x="112413" y="497367"/>
                      <a:pt x="112413" y="490088"/>
                      <a:pt x="101091" y="480384"/>
                    </a:cubicBezTo>
                    <a:cubicBezTo>
                      <a:pt x="67124" y="449652"/>
                      <a:pt x="33966" y="418112"/>
                      <a:pt x="0" y="385763"/>
                    </a:cubicBezTo>
                    <a:cubicBezTo>
                      <a:pt x="25879" y="374440"/>
                      <a:pt x="48524" y="361501"/>
                      <a:pt x="73594" y="354222"/>
                    </a:cubicBezTo>
                    <a:cubicBezTo>
                      <a:pt x="96238" y="346944"/>
                      <a:pt x="98665" y="336430"/>
                      <a:pt x="91386" y="315403"/>
                    </a:cubicBezTo>
                    <a:cubicBezTo>
                      <a:pt x="77638" y="275776"/>
                      <a:pt x="66316" y="236148"/>
                      <a:pt x="53376" y="192477"/>
                    </a:cubicBezTo>
                    <a:cubicBezTo>
                      <a:pt x="84108" y="195712"/>
                      <a:pt x="112413" y="198947"/>
                      <a:pt x="140718" y="202182"/>
                    </a:cubicBezTo>
                    <a:cubicBezTo>
                      <a:pt x="154467" y="203799"/>
                      <a:pt x="160937" y="200564"/>
                      <a:pt x="164171" y="184390"/>
                    </a:cubicBezTo>
                    <a:cubicBezTo>
                      <a:pt x="173067" y="140718"/>
                      <a:pt x="184390" y="97047"/>
                      <a:pt x="195712" y="50950"/>
                    </a:cubicBezTo>
                    <a:cubicBezTo>
                      <a:pt x="217547" y="67124"/>
                      <a:pt x="239383" y="80064"/>
                      <a:pt x="257984" y="97856"/>
                    </a:cubicBezTo>
                    <a:cubicBezTo>
                      <a:pt x="277393" y="115648"/>
                      <a:pt x="287907" y="109987"/>
                      <a:pt x="303272" y="93004"/>
                    </a:cubicBezTo>
                    <a:cubicBezTo>
                      <a:pt x="329960" y="62272"/>
                      <a:pt x="359074" y="33158"/>
                      <a:pt x="389806" y="0"/>
                    </a:cubicBezTo>
                    <a:cubicBezTo>
                      <a:pt x="401128" y="25879"/>
                      <a:pt x="412450" y="50141"/>
                      <a:pt x="422155" y="74403"/>
                    </a:cubicBezTo>
                    <a:cubicBezTo>
                      <a:pt x="428625" y="92195"/>
                      <a:pt x="437521" y="97856"/>
                      <a:pt x="457739" y="91386"/>
                    </a:cubicBezTo>
                    <a:cubicBezTo>
                      <a:pt x="497367" y="75212"/>
                      <a:pt x="538612" y="64698"/>
                      <a:pt x="583092" y="5175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447">
                <a:extLst>
                  <a:ext uri="{FF2B5EF4-FFF2-40B4-BE49-F238E27FC236}">
                    <a16:creationId xmlns:a16="http://schemas.microsoft.com/office/drawing/2014/main" id="{2CE30C62-5232-434F-A0EF-8462590AADA5}"/>
                  </a:ext>
                </a:extLst>
              </p:cNvPr>
              <p:cNvSpPr/>
              <p:nvPr/>
            </p:nvSpPr>
            <p:spPr>
              <a:xfrm>
                <a:off x="4418684" y="198118"/>
                <a:ext cx="460974" cy="460974"/>
              </a:xfrm>
              <a:custGeom>
                <a:avLst/>
                <a:gdLst>
                  <a:gd name="connsiteX0" fmla="*/ 229695 w 460974"/>
                  <a:gd name="connsiteY0" fmla="*/ 463421 h 460974"/>
                  <a:gd name="connsiteX1" fmla="*/ 17 w 460974"/>
                  <a:gd name="connsiteY1" fmla="*/ 230507 h 460974"/>
                  <a:gd name="connsiteX2" fmla="*/ 240209 w 460974"/>
                  <a:gd name="connsiteY2" fmla="*/ 20 h 460974"/>
                  <a:gd name="connsiteX3" fmla="*/ 466652 w 460974"/>
                  <a:gd name="connsiteY3" fmla="*/ 235360 h 460974"/>
                  <a:gd name="connsiteX4" fmla="*/ 229695 w 460974"/>
                  <a:gd name="connsiteY4" fmla="*/ 463421 h 46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974" h="460974">
                    <a:moveTo>
                      <a:pt x="229695" y="463421"/>
                    </a:moveTo>
                    <a:cubicBezTo>
                      <a:pt x="112430" y="466655"/>
                      <a:pt x="-1601" y="369608"/>
                      <a:pt x="17" y="230507"/>
                    </a:cubicBezTo>
                    <a:cubicBezTo>
                      <a:pt x="1634" y="93833"/>
                      <a:pt x="110004" y="-1597"/>
                      <a:pt x="240209" y="20"/>
                    </a:cubicBezTo>
                    <a:cubicBezTo>
                      <a:pt x="363944" y="2446"/>
                      <a:pt x="469078" y="108390"/>
                      <a:pt x="466652" y="235360"/>
                    </a:cubicBezTo>
                    <a:cubicBezTo>
                      <a:pt x="462608" y="367991"/>
                      <a:pt x="354239" y="469082"/>
                      <a:pt x="229695" y="4634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71" name="Group 443">
            <a:extLst>
              <a:ext uri="{FF2B5EF4-FFF2-40B4-BE49-F238E27FC236}">
                <a16:creationId xmlns:a16="http://schemas.microsoft.com/office/drawing/2014/main" id="{8DFB1702-83BB-4E60-AC91-AB3885549426}"/>
              </a:ext>
            </a:extLst>
          </p:cNvPr>
          <p:cNvGrpSpPr/>
          <p:nvPr/>
        </p:nvGrpSpPr>
        <p:grpSpPr>
          <a:xfrm>
            <a:off x="8093270" y="1826318"/>
            <a:ext cx="3777367" cy="2936010"/>
            <a:chOff x="5965311" y="2561066"/>
            <a:chExt cx="3777367" cy="2936010"/>
          </a:xfrm>
        </p:grpSpPr>
        <p:grpSp>
          <p:nvGrpSpPr>
            <p:cNvPr id="172" name="Group 382">
              <a:extLst>
                <a:ext uri="{FF2B5EF4-FFF2-40B4-BE49-F238E27FC236}">
                  <a16:creationId xmlns:a16="http://schemas.microsoft.com/office/drawing/2014/main" id="{7CABFB56-A291-4AAD-B415-E1AC0922F08D}"/>
                </a:ext>
              </a:extLst>
            </p:cNvPr>
            <p:cNvGrpSpPr/>
            <p:nvPr/>
          </p:nvGrpSpPr>
          <p:grpSpPr>
            <a:xfrm rot="5200220" flipH="1">
              <a:off x="6483191" y="2237588"/>
              <a:ext cx="2741608" cy="3777367"/>
              <a:chOff x="10544040" y="571910"/>
              <a:chExt cx="1744339" cy="2403337"/>
            </a:xfrm>
          </p:grpSpPr>
          <p:sp>
            <p:nvSpPr>
              <p:cNvPr id="176" name="Freeform: Shape 367">
                <a:extLst>
                  <a:ext uri="{FF2B5EF4-FFF2-40B4-BE49-F238E27FC236}">
                    <a16:creationId xmlns:a16="http://schemas.microsoft.com/office/drawing/2014/main" id="{9A18BAD4-B0D0-488F-B8B8-EBBB2616AA85}"/>
                  </a:ext>
                </a:extLst>
              </p:cNvPr>
              <p:cNvSpPr/>
              <p:nvPr/>
            </p:nvSpPr>
            <p:spPr>
              <a:xfrm>
                <a:off x="11216947" y="1624559"/>
                <a:ext cx="1067307" cy="384780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370">
                <a:extLst>
                  <a:ext uri="{FF2B5EF4-FFF2-40B4-BE49-F238E27FC236}">
                    <a16:creationId xmlns:a16="http://schemas.microsoft.com/office/drawing/2014/main" id="{F1F08557-B985-40D5-8388-E6CA99AD7233}"/>
                  </a:ext>
                </a:extLst>
              </p:cNvPr>
              <p:cNvSpPr/>
              <p:nvPr/>
            </p:nvSpPr>
            <p:spPr>
              <a:xfrm>
                <a:off x="10544040" y="571910"/>
                <a:ext cx="1744339" cy="2403337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847236 w 1744338"/>
                  <a:gd name="connsiteY9" fmla="*/ 87206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1074637 w 1744338"/>
                  <a:gd name="connsiteY38" fmla="*/ 1525837 h 2403337"/>
                  <a:gd name="connsiteX39" fmla="*/ 1049443 w 1744338"/>
                  <a:gd name="connsiteY39" fmla="*/ 1527211 h 2403337"/>
                  <a:gd name="connsiteX40" fmla="*/ 821323 w 1744338"/>
                  <a:gd name="connsiteY40" fmla="*/ 1527211 h 2403337"/>
                  <a:gd name="connsiteX41" fmla="*/ 529531 w 1744338"/>
                  <a:gd name="connsiteY41" fmla="*/ 1524005 h 2403337"/>
                  <a:gd name="connsiteX42" fmla="*/ 516247 w 1744338"/>
                  <a:gd name="connsiteY42" fmla="*/ 1523547 h 2403337"/>
                  <a:gd name="connsiteX43" fmla="*/ 485556 w 1744338"/>
                  <a:gd name="connsiteY43" fmla="*/ 1525837 h 2403337"/>
                  <a:gd name="connsiteX44" fmla="*/ 416387 w 1744338"/>
                  <a:gd name="connsiteY44" fmla="*/ 1542786 h 2403337"/>
                  <a:gd name="connsiteX45" fmla="*/ 404935 w 1744338"/>
                  <a:gd name="connsiteY45" fmla="*/ 1553322 h 2403337"/>
                  <a:gd name="connsiteX46" fmla="*/ 259727 w 1744338"/>
                  <a:gd name="connsiteY46" fmla="*/ 1858397 h 2403337"/>
                  <a:gd name="connsiteX47" fmla="*/ 272095 w 1744338"/>
                  <a:gd name="connsiteY47" fmla="*/ 1875346 h 2403337"/>
                  <a:gd name="connsiteX48" fmla="*/ 298663 w 1744338"/>
                  <a:gd name="connsiteY48" fmla="*/ 1876262 h 2403337"/>
                  <a:gd name="connsiteX49" fmla="*/ 301869 w 1744338"/>
                  <a:gd name="connsiteY49" fmla="*/ 1877636 h 2403337"/>
                  <a:gd name="connsiteX50" fmla="*/ 250107 w 1744338"/>
                  <a:gd name="connsiteY50" fmla="*/ 1914740 h 2403337"/>
                  <a:gd name="connsiteX51" fmla="*/ 238197 w 1744338"/>
                  <a:gd name="connsiteY51" fmla="*/ 1930773 h 2403337"/>
                  <a:gd name="connsiteX52" fmla="*/ 206590 w 1744338"/>
                  <a:gd name="connsiteY52" fmla="*/ 2211113 h 2403337"/>
                  <a:gd name="connsiteX53" fmla="*/ 207965 w 1744338"/>
                  <a:gd name="connsiteY53" fmla="*/ 2215235 h 2403337"/>
                  <a:gd name="connsiteX54" fmla="*/ 244610 w 1744338"/>
                  <a:gd name="connsiteY54" fmla="*/ 2193248 h 2403337"/>
                  <a:gd name="connsiteX55" fmla="*/ 213003 w 1744338"/>
                  <a:gd name="connsiteY55" fmla="*/ 2275243 h 2403337"/>
                  <a:gd name="connsiteX56" fmla="*/ 207049 w 1744338"/>
                  <a:gd name="connsiteY56" fmla="*/ 2310056 h 2403337"/>
                  <a:gd name="connsiteX57" fmla="*/ 208423 w 1744338"/>
                  <a:gd name="connsiteY57" fmla="*/ 2393425 h 2403337"/>
                  <a:gd name="connsiteX58" fmla="*/ 197887 w 1744338"/>
                  <a:gd name="connsiteY58" fmla="*/ 2402587 h 2403337"/>
                  <a:gd name="connsiteX59" fmla="*/ 162616 w 1744338"/>
                  <a:gd name="connsiteY59" fmla="*/ 2401670 h 2403337"/>
                  <a:gd name="connsiteX60" fmla="*/ 158493 w 1744338"/>
                  <a:gd name="connsiteY60" fmla="*/ 2398922 h 2403337"/>
                  <a:gd name="connsiteX61" fmla="*/ 155744 w 1744338"/>
                  <a:gd name="connsiteY61" fmla="*/ 2387470 h 2403337"/>
                  <a:gd name="connsiteX62" fmla="*/ 152538 w 1744338"/>
                  <a:gd name="connsiteY62" fmla="*/ 2183628 h 2403337"/>
                  <a:gd name="connsiteX63" fmla="*/ 208881 w 1744338"/>
                  <a:gd name="connsiteY63" fmla="*/ 1846946 h 2403337"/>
                  <a:gd name="connsiteX64" fmla="*/ 301411 w 1744338"/>
                  <a:gd name="connsiteY64" fmla="*/ 1630736 h 2403337"/>
                  <a:gd name="connsiteX65" fmla="*/ 305076 w 1744338"/>
                  <a:gd name="connsiteY65" fmla="*/ 1595006 h 2403337"/>
                  <a:gd name="connsiteX66" fmla="*/ 290876 w 1744338"/>
                  <a:gd name="connsiteY66" fmla="*/ 1528128 h 2403337"/>
                  <a:gd name="connsiteX67" fmla="*/ 278508 w 1744338"/>
                  <a:gd name="connsiteY67" fmla="*/ 1505224 h 2403337"/>
                  <a:gd name="connsiteX68" fmla="*/ 127802 w 1744338"/>
                  <a:gd name="connsiteY68" fmla="*/ 1332989 h 2403337"/>
                  <a:gd name="connsiteX69" fmla="*/ 65046 w 1744338"/>
                  <a:gd name="connsiteY69" fmla="*/ 1218013 h 2403337"/>
                  <a:gd name="connsiteX70" fmla="*/ 0 w 1744338"/>
                  <a:gd name="connsiteY70" fmla="*/ 870336 h 2403337"/>
                  <a:gd name="connsiteX71" fmla="*/ 149790 w 1744338"/>
                  <a:gd name="connsiteY71" fmla="*/ 418678 h 2403337"/>
                  <a:gd name="connsiteX72" fmla="*/ 161699 w 1744338"/>
                  <a:gd name="connsiteY72" fmla="*/ 410890 h 2403337"/>
                  <a:gd name="connsiteX73" fmla="*/ 178190 w 1744338"/>
                  <a:gd name="connsiteY73" fmla="*/ 534570 h 2403337"/>
                  <a:gd name="connsiteX74" fmla="*/ 259269 w 1744338"/>
                  <a:gd name="connsiteY74" fmla="*/ 1182741 h 2403337"/>
                  <a:gd name="connsiteX75" fmla="*/ 297289 w 1744338"/>
                  <a:gd name="connsiteY75" fmla="*/ 1486901 h 2403337"/>
                  <a:gd name="connsiteX76" fmla="*/ 301869 w 1744338"/>
                  <a:gd name="connsiteY76" fmla="*/ 1502476 h 2403337"/>
                  <a:gd name="connsiteX77" fmla="*/ 310573 w 1744338"/>
                  <a:gd name="connsiteY77" fmla="*/ 1532250 h 2403337"/>
                  <a:gd name="connsiteX78" fmla="*/ 322483 w 1744338"/>
                  <a:gd name="connsiteY78" fmla="*/ 1587677 h 2403337"/>
                  <a:gd name="connsiteX79" fmla="*/ 352715 w 1744338"/>
                  <a:gd name="connsiteY79" fmla="*/ 1536831 h 2403337"/>
                  <a:gd name="connsiteX80" fmla="*/ 534570 w 1744338"/>
                  <a:gd name="connsiteY80" fmla="*/ 1275272 h 2403337"/>
                  <a:gd name="connsiteX81" fmla="*/ 542815 w 1744338"/>
                  <a:gd name="connsiteY81" fmla="*/ 1234045 h 2403337"/>
                  <a:gd name="connsiteX82" fmla="*/ 523576 w 1744338"/>
                  <a:gd name="connsiteY82" fmla="*/ 1148386 h 2403337"/>
                  <a:gd name="connsiteX83" fmla="*/ 490595 w 1744338"/>
                  <a:gd name="connsiteY83" fmla="*/ 1080133 h 2403337"/>
                  <a:gd name="connsiteX84" fmla="*/ 450743 w 1744338"/>
                  <a:gd name="connsiteY84" fmla="*/ 1026539 h 2403337"/>
                  <a:gd name="connsiteX85" fmla="*/ 306450 w 1744338"/>
                  <a:gd name="connsiteY85" fmla="*/ 553809 h 2403337"/>
                  <a:gd name="connsiteX86" fmla="*/ 522660 w 1744338"/>
                  <a:gd name="connsiteY86" fmla="*/ 9161 h 2403337"/>
                  <a:gd name="connsiteX87" fmla="*/ 527699 w 1744338"/>
                  <a:gd name="connsiteY87" fmla="*/ 2290 h 2403337"/>
                  <a:gd name="connsiteX88" fmla="*/ 529989 w 1744338"/>
                  <a:gd name="connsiteY88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1074637 w 1744338"/>
                  <a:gd name="connsiteY38" fmla="*/ 1525837 h 2403337"/>
                  <a:gd name="connsiteX39" fmla="*/ 821323 w 1744338"/>
                  <a:gd name="connsiteY39" fmla="*/ 1527211 h 2403337"/>
                  <a:gd name="connsiteX40" fmla="*/ 529531 w 1744338"/>
                  <a:gd name="connsiteY40" fmla="*/ 1524005 h 2403337"/>
                  <a:gd name="connsiteX41" fmla="*/ 516247 w 1744338"/>
                  <a:gd name="connsiteY41" fmla="*/ 1523547 h 2403337"/>
                  <a:gd name="connsiteX42" fmla="*/ 485556 w 1744338"/>
                  <a:gd name="connsiteY42" fmla="*/ 1525837 h 2403337"/>
                  <a:gd name="connsiteX43" fmla="*/ 416387 w 1744338"/>
                  <a:gd name="connsiteY43" fmla="*/ 1542786 h 2403337"/>
                  <a:gd name="connsiteX44" fmla="*/ 404935 w 1744338"/>
                  <a:gd name="connsiteY44" fmla="*/ 1553322 h 2403337"/>
                  <a:gd name="connsiteX45" fmla="*/ 259727 w 1744338"/>
                  <a:gd name="connsiteY45" fmla="*/ 1858397 h 2403337"/>
                  <a:gd name="connsiteX46" fmla="*/ 272095 w 1744338"/>
                  <a:gd name="connsiteY46" fmla="*/ 1875346 h 2403337"/>
                  <a:gd name="connsiteX47" fmla="*/ 298663 w 1744338"/>
                  <a:gd name="connsiteY47" fmla="*/ 1876262 h 2403337"/>
                  <a:gd name="connsiteX48" fmla="*/ 301869 w 1744338"/>
                  <a:gd name="connsiteY48" fmla="*/ 1877636 h 2403337"/>
                  <a:gd name="connsiteX49" fmla="*/ 250107 w 1744338"/>
                  <a:gd name="connsiteY49" fmla="*/ 1914740 h 2403337"/>
                  <a:gd name="connsiteX50" fmla="*/ 238197 w 1744338"/>
                  <a:gd name="connsiteY50" fmla="*/ 1930773 h 2403337"/>
                  <a:gd name="connsiteX51" fmla="*/ 206590 w 1744338"/>
                  <a:gd name="connsiteY51" fmla="*/ 2211113 h 2403337"/>
                  <a:gd name="connsiteX52" fmla="*/ 207965 w 1744338"/>
                  <a:gd name="connsiteY52" fmla="*/ 2215235 h 2403337"/>
                  <a:gd name="connsiteX53" fmla="*/ 244610 w 1744338"/>
                  <a:gd name="connsiteY53" fmla="*/ 2193248 h 2403337"/>
                  <a:gd name="connsiteX54" fmla="*/ 213003 w 1744338"/>
                  <a:gd name="connsiteY54" fmla="*/ 2275243 h 2403337"/>
                  <a:gd name="connsiteX55" fmla="*/ 207049 w 1744338"/>
                  <a:gd name="connsiteY55" fmla="*/ 2310056 h 2403337"/>
                  <a:gd name="connsiteX56" fmla="*/ 208423 w 1744338"/>
                  <a:gd name="connsiteY56" fmla="*/ 2393425 h 2403337"/>
                  <a:gd name="connsiteX57" fmla="*/ 197887 w 1744338"/>
                  <a:gd name="connsiteY57" fmla="*/ 2402587 h 2403337"/>
                  <a:gd name="connsiteX58" fmla="*/ 162616 w 1744338"/>
                  <a:gd name="connsiteY58" fmla="*/ 2401670 h 2403337"/>
                  <a:gd name="connsiteX59" fmla="*/ 158493 w 1744338"/>
                  <a:gd name="connsiteY59" fmla="*/ 2398922 h 2403337"/>
                  <a:gd name="connsiteX60" fmla="*/ 155744 w 1744338"/>
                  <a:gd name="connsiteY60" fmla="*/ 2387470 h 2403337"/>
                  <a:gd name="connsiteX61" fmla="*/ 152538 w 1744338"/>
                  <a:gd name="connsiteY61" fmla="*/ 2183628 h 2403337"/>
                  <a:gd name="connsiteX62" fmla="*/ 208881 w 1744338"/>
                  <a:gd name="connsiteY62" fmla="*/ 1846946 h 2403337"/>
                  <a:gd name="connsiteX63" fmla="*/ 301411 w 1744338"/>
                  <a:gd name="connsiteY63" fmla="*/ 1630736 h 2403337"/>
                  <a:gd name="connsiteX64" fmla="*/ 305076 w 1744338"/>
                  <a:gd name="connsiteY64" fmla="*/ 1595006 h 2403337"/>
                  <a:gd name="connsiteX65" fmla="*/ 290876 w 1744338"/>
                  <a:gd name="connsiteY65" fmla="*/ 1528128 h 2403337"/>
                  <a:gd name="connsiteX66" fmla="*/ 278508 w 1744338"/>
                  <a:gd name="connsiteY66" fmla="*/ 1505224 h 2403337"/>
                  <a:gd name="connsiteX67" fmla="*/ 127802 w 1744338"/>
                  <a:gd name="connsiteY67" fmla="*/ 1332989 h 2403337"/>
                  <a:gd name="connsiteX68" fmla="*/ 65046 w 1744338"/>
                  <a:gd name="connsiteY68" fmla="*/ 1218013 h 2403337"/>
                  <a:gd name="connsiteX69" fmla="*/ 0 w 1744338"/>
                  <a:gd name="connsiteY69" fmla="*/ 870336 h 2403337"/>
                  <a:gd name="connsiteX70" fmla="*/ 149790 w 1744338"/>
                  <a:gd name="connsiteY70" fmla="*/ 418678 h 2403337"/>
                  <a:gd name="connsiteX71" fmla="*/ 161699 w 1744338"/>
                  <a:gd name="connsiteY71" fmla="*/ 410890 h 2403337"/>
                  <a:gd name="connsiteX72" fmla="*/ 178190 w 1744338"/>
                  <a:gd name="connsiteY72" fmla="*/ 534570 h 2403337"/>
                  <a:gd name="connsiteX73" fmla="*/ 259269 w 1744338"/>
                  <a:gd name="connsiteY73" fmla="*/ 1182741 h 2403337"/>
                  <a:gd name="connsiteX74" fmla="*/ 297289 w 1744338"/>
                  <a:gd name="connsiteY74" fmla="*/ 1486901 h 2403337"/>
                  <a:gd name="connsiteX75" fmla="*/ 301869 w 1744338"/>
                  <a:gd name="connsiteY75" fmla="*/ 1502476 h 2403337"/>
                  <a:gd name="connsiteX76" fmla="*/ 310573 w 1744338"/>
                  <a:gd name="connsiteY76" fmla="*/ 1532250 h 2403337"/>
                  <a:gd name="connsiteX77" fmla="*/ 322483 w 1744338"/>
                  <a:gd name="connsiteY77" fmla="*/ 1587677 h 2403337"/>
                  <a:gd name="connsiteX78" fmla="*/ 352715 w 1744338"/>
                  <a:gd name="connsiteY78" fmla="*/ 1536831 h 2403337"/>
                  <a:gd name="connsiteX79" fmla="*/ 534570 w 1744338"/>
                  <a:gd name="connsiteY79" fmla="*/ 1275272 h 2403337"/>
                  <a:gd name="connsiteX80" fmla="*/ 542815 w 1744338"/>
                  <a:gd name="connsiteY80" fmla="*/ 1234045 h 2403337"/>
                  <a:gd name="connsiteX81" fmla="*/ 523576 w 1744338"/>
                  <a:gd name="connsiteY81" fmla="*/ 1148386 h 2403337"/>
                  <a:gd name="connsiteX82" fmla="*/ 490595 w 1744338"/>
                  <a:gd name="connsiteY82" fmla="*/ 1080133 h 2403337"/>
                  <a:gd name="connsiteX83" fmla="*/ 450743 w 1744338"/>
                  <a:gd name="connsiteY83" fmla="*/ 1026539 h 2403337"/>
                  <a:gd name="connsiteX84" fmla="*/ 306450 w 1744338"/>
                  <a:gd name="connsiteY84" fmla="*/ 553809 h 2403337"/>
                  <a:gd name="connsiteX85" fmla="*/ 522660 w 1744338"/>
                  <a:gd name="connsiteY85" fmla="*/ 9161 h 2403337"/>
                  <a:gd name="connsiteX86" fmla="*/ 527699 w 1744338"/>
                  <a:gd name="connsiteY86" fmla="*/ 2290 h 2403337"/>
                  <a:gd name="connsiteX87" fmla="*/ 529989 w 1744338"/>
                  <a:gd name="connsiteY87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821323 w 1744338"/>
                  <a:gd name="connsiteY38" fmla="*/ 1527211 h 2403337"/>
                  <a:gd name="connsiteX39" fmla="*/ 529531 w 1744338"/>
                  <a:gd name="connsiteY39" fmla="*/ 1524005 h 2403337"/>
                  <a:gd name="connsiteX40" fmla="*/ 516247 w 1744338"/>
                  <a:gd name="connsiteY40" fmla="*/ 1523547 h 2403337"/>
                  <a:gd name="connsiteX41" fmla="*/ 485556 w 1744338"/>
                  <a:gd name="connsiteY41" fmla="*/ 1525837 h 2403337"/>
                  <a:gd name="connsiteX42" fmla="*/ 416387 w 1744338"/>
                  <a:gd name="connsiteY42" fmla="*/ 1542786 h 2403337"/>
                  <a:gd name="connsiteX43" fmla="*/ 404935 w 1744338"/>
                  <a:gd name="connsiteY43" fmla="*/ 1553322 h 2403337"/>
                  <a:gd name="connsiteX44" fmla="*/ 259727 w 1744338"/>
                  <a:gd name="connsiteY44" fmla="*/ 1858397 h 2403337"/>
                  <a:gd name="connsiteX45" fmla="*/ 272095 w 1744338"/>
                  <a:gd name="connsiteY45" fmla="*/ 1875346 h 2403337"/>
                  <a:gd name="connsiteX46" fmla="*/ 298663 w 1744338"/>
                  <a:gd name="connsiteY46" fmla="*/ 1876262 h 2403337"/>
                  <a:gd name="connsiteX47" fmla="*/ 301869 w 1744338"/>
                  <a:gd name="connsiteY47" fmla="*/ 1877636 h 2403337"/>
                  <a:gd name="connsiteX48" fmla="*/ 250107 w 1744338"/>
                  <a:gd name="connsiteY48" fmla="*/ 1914740 h 2403337"/>
                  <a:gd name="connsiteX49" fmla="*/ 238197 w 1744338"/>
                  <a:gd name="connsiteY49" fmla="*/ 1930773 h 2403337"/>
                  <a:gd name="connsiteX50" fmla="*/ 206590 w 1744338"/>
                  <a:gd name="connsiteY50" fmla="*/ 2211113 h 2403337"/>
                  <a:gd name="connsiteX51" fmla="*/ 207965 w 1744338"/>
                  <a:gd name="connsiteY51" fmla="*/ 2215235 h 2403337"/>
                  <a:gd name="connsiteX52" fmla="*/ 244610 w 1744338"/>
                  <a:gd name="connsiteY52" fmla="*/ 2193248 h 2403337"/>
                  <a:gd name="connsiteX53" fmla="*/ 213003 w 1744338"/>
                  <a:gd name="connsiteY53" fmla="*/ 2275243 h 2403337"/>
                  <a:gd name="connsiteX54" fmla="*/ 207049 w 1744338"/>
                  <a:gd name="connsiteY54" fmla="*/ 2310056 h 2403337"/>
                  <a:gd name="connsiteX55" fmla="*/ 208423 w 1744338"/>
                  <a:gd name="connsiteY55" fmla="*/ 2393425 h 2403337"/>
                  <a:gd name="connsiteX56" fmla="*/ 197887 w 1744338"/>
                  <a:gd name="connsiteY56" fmla="*/ 2402587 h 2403337"/>
                  <a:gd name="connsiteX57" fmla="*/ 162616 w 1744338"/>
                  <a:gd name="connsiteY57" fmla="*/ 2401670 h 2403337"/>
                  <a:gd name="connsiteX58" fmla="*/ 158493 w 1744338"/>
                  <a:gd name="connsiteY58" fmla="*/ 2398922 h 2403337"/>
                  <a:gd name="connsiteX59" fmla="*/ 155744 w 1744338"/>
                  <a:gd name="connsiteY59" fmla="*/ 2387470 h 2403337"/>
                  <a:gd name="connsiteX60" fmla="*/ 152538 w 1744338"/>
                  <a:gd name="connsiteY60" fmla="*/ 2183628 h 2403337"/>
                  <a:gd name="connsiteX61" fmla="*/ 208881 w 1744338"/>
                  <a:gd name="connsiteY61" fmla="*/ 1846946 h 2403337"/>
                  <a:gd name="connsiteX62" fmla="*/ 301411 w 1744338"/>
                  <a:gd name="connsiteY62" fmla="*/ 1630736 h 2403337"/>
                  <a:gd name="connsiteX63" fmla="*/ 305076 w 1744338"/>
                  <a:gd name="connsiteY63" fmla="*/ 1595006 h 2403337"/>
                  <a:gd name="connsiteX64" fmla="*/ 290876 w 1744338"/>
                  <a:gd name="connsiteY64" fmla="*/ 1528128 h 2403337"/>
                  <a:gd name="connsiteX65" fmla="*/ 278508 w 1744338"/>
                  <a:gd name="connsiteY65" fmla="*/ 1505224 h 2403337"/>
                  <a:gd name="connsiteX66" fmla="*/ 127802 w 1744338"/>
                  <a:gd name="connsiteY66" fmla="*/ 1332989 h 2403337"/>
                  <a:gd name="connsiteX67" fmla="*/ 65046 w 1744338"/>
                  <a:gd name="connsiteY67" fmla="*/ 1218013 h 2403337"/>
                  <a:gd name="connsiteX68" fmla="*/ 0 w 1744338"/>
                  <a:gd name="connsiteY68" fmla="*/ 870336 h 2403337"/>
                  <a:gd name="connsiteX69" fmla="*/ 149790 w 1744338"/>
                  <a:gd name="connsiteY69" fmla="*/ 418678 h 2403337"/>
                  <a:gd name="connsiteX70" fmla="*/ 161699 w 1744338"/>
                  <a:gd name="connsiteY70" fmla="*/ 410890 h 2403337"/>
                  <a:gd name="connsiteX71" fmla="*/ 178190 w 1744338"/>
                  <a:gd name="connsiteY71" fmla="*/ 534570 h 2403337"/>
                  <a:gd name="connsiteX72" fmla="*/ 259269 w 1744338"/>
                  <a:gd name="connsiteY72" fmla="*/ 1182741 h 2403337"/>
                  <a:gd name="connsiteX73" fmla="*/ 297289 w 1744338"/>
                  <a:gd name="connsiteY73" fmla="*/ 1486901 h 2403337"/>
                  <a:gd name="connsiteX74" fmla="*/ 301869 w 1744338"/>
                  <a:gd name="connsiteY74" fmla="*/ 1502476 h 2403337"/>
                  <a:gd name="connsiteX75" fmla="*/ 310573 w 1744338"/>
                  <a:gd name="connsiteY75" fmla="*/ 1532250 h 2403337"/>
                  <a:gd name="connsiteX76" fmla="*/ 322483 w 1744338"/>
                  <a:gd name="connsiteY76" fmla="*/ 1587677 h 2403337"/>
                  <a:gd name="connsiteX77" fmla="*/ 352715 w 1744338"/>
                  <a:gd name="connsiteY77" fmla="*/ 1536831 h 2403337"/>
                  <a:gd name="connsiteX78" fmla="*/ 534570 w 1744338"/>
                  <a:gd name="connsiteY78" fmla="*/ 1275272 h 2403337"/>
                  <a:gd name="connsiteX79" fmla="*/ 542815 w 1744338"/>
                  <a:gd name="connsiteY79" fmla="*/ 1234045 h 2403337"/>
                  <a:gd name="connsiteX80" fmla="*/ 523576 w 1744338"/>
                  <a:gd name="connsiteY80" fmla="*/ 1148386 h 2403337"/>
                  <a:gd name="connsiteX81" fmla="*/ 490595 w 1744338"/>
                  <a:gd name="connsiteY81" fmla="*/ 1080133 h 2403337"/>
                  <a:gd name="connsiteX82" fmla="*/ 450743 w 1744338"/>
                  <a:gd name="connsiteY82" fmla="*/ 1026539 h 2403337"/>
                  <a:gd name="connsiteX83" fmla="*/ 306450 w 1744338"/>
                  <a:gd name="connsiteY83" fmla="*/ 553809 h 2403337"/>
                  <a:gd name="connsiteX84" fmla="*/ 522660 w 1744338"/>
                  <a:gd name="connsiteY84" fmla="*/ 9161 h 2403337"/>
                  <a:gd name="connsiteX85" fmla="*/ 527699 w 1744338"/>
                  <a:gd name="connsiteY85" fmla="*/ 2290 h 2403337"/>
                  <a:gd name="connsiteX86" fmla="*/ 529989 w 1744338"/>
                  <a:gd name="connsiteY86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821323 w 1744338"/>
                  <a:gd name="connsiteY37" fmla="*/ 1527211 h 2403337"/>
                  <a:gd name="connsiteX38" fmla="*/ 529531 w 1744338"/>
                  <a:gd name="connsiteY38" fmla="*/ 1524005 h 2403337"/>
                  <a:gd name="connsiteX39" fmla="*/ 516247 w 1744338"/>
                  <a:gd name="connsiteY39" fmla="*/ 1523547 h 2403337"/>
                  <a:gd name="connsiteX40" fmla="*/ 485556 w 1744338"/>
                  <a:gd name="connsiteY40" fmla="*/ 1525837 h 2403337"/>
                  <a:gd name="connsiteX41" fmla="*/ 416387 w 1744338"/>
                  <a:gd name="connsiteY41" fmla="*/ 1542786 h 2403337"/>
                  <a:gd name="connsiteX42" fmla="*/ 404935 w 1744338"/>
                  <a:gd name="connsiteY42" fmla="*/ 1553322 h 2403337"/>
                  <a:gd name="connsiteX43" fmla="*/ 259727 w 1744338"/>
                  <a:gd name="connsiteY43" fmla="*/ 1858397 h 2403337"/>
                  <a:gd name="connsiteX44" fmla="*/ 272095 w 1744338"/>
                  <a:gd name="connsiteY44" fmla="*/ 1875346 h 2403337"/>
                  <a:gd name="connsiteX45" fmla="*/ 298663 w 1744338"/>
                  <a:gd name="connsiteY45" fmla="*/ 1876262 h 2403337"/>
                  <a:gd name="connsiteX46" fmla="*/ 301869 w 1744338"/>
                  <a:gd name="connsiteY46" fmla="*/ 1877636 h 2403337"/>
                  <a:gd name="connsiteX47" fmla="*/ 250107 w 1744338"/>
                  <a:gd name="connsiteY47" fmla="*/ 1914740 h 2403337"/>
                  <a:gd name="connsiteX48" fmla="*/ 238197 w 1744338"/>
                  <a:gd name="connsiteY48" fmla="*/ 1930773 h 2403337"/>
                  <a:gd name="connsiteX49" fmla="*/ 206590 w 1744338"/>
                  <a:gd name="connsiteY49" fmla="*/ 2211113 h 2403337"/>
                  <a:gd name="connsiteX50" fmla="*/ 207965 w 1744338"/>
                  <a:gd name="connsiteY50" fmla="*/ 2215235 h 2403337"/>
                  <a:gd name="connsiteX51" fmla="*/ 244610 w 1744338"/>
                  <a:gd name="connsiteY51" fmla="*/ 2193248 h 2403337"/>
                  <a:gd name="connsiteX52" fmla="*/ 213003 w 1744338"/>
                  <a:gd name="connsiteY52" fmla="*/ 2275243 h 2403337"/>
                  <a:gd name="connsiteX53" fmla="*/ 207049 w 1744338"/>
                  <a:gd name="connsiteY53" fmla="*/ 2310056 h 2403337"/>
                  <a:gd name="connsiteX54" fmla="*/ 208423 w 1744338"/>
                  <a:gd name="connsiteY54" fmla="*/ 2393425 h 2403337"/>
                  <a:gd name="connsiteX55" fmla="*/ 197887 w 1744338"/>
                  <a:gd name="connsiteY55" fmla="*/ 2402587 h 2403337"/>
                  <a:gd name="connsiteX56" fmla="*/ 162616 w 1744338"/>
                  <a:gd name="connsiteY56" fmla="*/ 2401670 h 2403337"/>
                  <a:gd name="connsiteX57" fmla="*/ 158493 w 1744338"/>
                  <a:gd name="connsiteY57" fmla="*/ 2398922 h 2403337"/>
                  <a:gd name="connsiteX58" fmla="*/ 155744 w 1744338"/>
                  <a:gd name="connsiteY58" fmla="*/ 2387470 h 2403337"/>
                  <a:gd name="connsiteX59" fmla="*/ 152538 w 1744338"/>
                  <a:gd name="connsiteY59" fmla="*/ 2183628 h 2403337"/>
                  <a:gd name="connsiteX60" fmla="*/ 208881 w 1744338"/>
                  <a:gd name="connsiteY60" fmla="*/ 1846946 h 2403337"/>
                  <a:gd name="connsiteX61" fmla="*/ 301411 w 1744338"/>
                  <a:gd name="connsiteY61" fmla="*/ 1630736 h 2403337"/>
                  <a:gd name="connsiteX62" fmla="*/ 305076 w 1744338"/>
                  <a:gd name="connsiteY62" fmla="*/ 1595006 h 2403337"/>
                  <a:gd name="connsiteX63" fmla="*/ 290876 w 1744338"/>
                  <a:gd name="connsiteY63" fmla="*/ 1528128 h 2403337"/>
                  <a:gd name="connsiteX64" fmla="*/ 278508 w 1744338"/>
                  <a:gd name="connsiteY64" fmla="*/ 1505224 h 2403337"/>
                  <a:gd name="connsiteX65" fmla="*/ 127802 w 1744338"/>
                  <a:gd name="connsiteY65" fmla="*/ 1332989 h 2403337"/>
                  <a:gd name="connsiteX66" fmla="*/ 65046 w 1744338"/>
                  <a:gd name="connsiteY66" fmla="*/ 1218013 h 2403337"/>
                  <a:gd name="connsiteX67" fmla="*/ 0 w 1744338"/>
                  <a:gd name="connsiteY67" fmla="*/ 870336 h 2403337"/>
                  <a:gd name="connsiteX68" fmla="*/ 149790 w 1744338"/>
                  <a:gd name="connsiteY68" fmla="*/ 418678 h 2403337"/>
                  <a:gd name="connsiteX69" fmla="*/ 161699 w 1744338"/>
                  <a:gd name="connsiteY69" fmla="*/ 410890 h 2403337"/>
                  <a:gd name="connsiteX70" fmla="*/ 178190 w 1744338"/>
                  <a:gd name="connsiteY70" fmla="*/ 534570 h 2403337"/>
                  <a:gd name="connsiteX71" fmla="*/ 259269 w 1744338"/>
                  <a:gd name="connsiteY71" fmla="*/ 1182741 h 2403337"/>
                  <a:gd name="connsiteX72" fmla="*/ 297289 w 1744338"/>
                  <a:gd name="connsiteY72" fmla="*/ 1486901 h 2403337"/>
                  <a:gd name="connsiteX73" fmla="*/ 301869 w 1744338"/>
                  <a:gd name="connsiteY73" fmla="*/ 1502476 h 2403337"/>
                  <a:gd name="connsiteX74" fmla="*/ 310573 w 1744338"/>
                  <a:gd name="connsiteY74" fmla="*/ 1532250 h 2403337"/>
                  <a:gd name="connsiteX75" fmla="*/ 322483 w 1744338"/>
                  <a:gd name="connsiteY75" fmla="*/ 1587677 h 2403337"/>
                  <a:gd name="connsiteX76" fmla="*/ 352715 w 1744338"/>
                  <a:gd name="connsiteY76" fmla="*/ 1536831 h 2403337"/>
                  <a:gd name="connsiteX77" fmla="*/ 534570 w 1744338"/>
                  <a:gd name="connsiteY77" fmla="*/ 1275272 h 2403337"/>
                  <a:gd name="connsiteX78" fmla="*/ 542815 w 1744338"/>
                  <a:gd name="connsiteY78" fmla="*/ 1234045 h 2403337"/>
                  <a:gd name="connsiteX79" fmla="*/ 523576 w 1744338"/>
                  <a:gd name="connsiteY79" fmla="*/ 1148386 h 2403337"/>
                  <a:gd name="connsiteX80" fmla="*/ 490595 w 1744338"/>
                  <a:gd name="connsiteY80" fmla="*/ 1080133 h 2403337"/>
                  <a:gd name="connsiteX81" fmla="*/ 450743 w 1744338"/>
                  <a:gd name="connsiteY81" fmla="*/ 1026539 h 2403337"/>
                  <a:gd name="connsiteX82" fmla="*/ 306450 w 1744338"/>
                  <a:gd name="connsiteY82" fmla="*/ 553809 h 2403337"/>
                  <a:gd name="connsiteX83" fmla="*/ 522660 w 1744338"/>
                  <a:gd name="connsiteY83" fmla="*/ 9161 h 2403337"/>
                  <a:gd name="connsiteX84" fmla="*/ 527699 w 1744338"/>
                  <a:gd name="connsiteY84" fmla="*/ 2290 h 2403337"/>
                  <a:gd name="connsiteX85" fmla="*/ 529989 w 1744338"/>
                  <a:gd name="connsiteY85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821323 w 1744338"/>
                  <a:gd name="connsiteY36" fmla="*/ 1527211 h 2403337"/>
                  <a:gd name="connsiteX37" fmla="*/ 529531 w 1744338"/>
                  <a:gd name="connsiteY37" fmla="*/ 1524005 h 2403337"/>
                  <a:gd name="connsiteX38" fmla="*/ 516247 w 1744338"/>
                  <a:gd name="connsiteY38" fmla="*/ 1523547 h 2403337"/>
                  <a:gd name="connsiteX39" fmla="*/ 485556 w 1744338"/>
                  <a:gd name="connsiteY39" fmla="*/ 1525837 h 2403337"/>
                  <a:gd name="connsiteX40" fmla="*/ 416387 w 1744338"/>
                  <a:gd name="connsiteY40" fmla="*/ 1542786 h 2403337"/>
                  <a:gd name="connsiteX41" fmla="*/ 404935 w 1744338"/>
                  <a:gd name="connsiteY41" fmla="*/ 1553322 h 2403337"/>
                  <a:gd name="connsiteX42" fmla="*/ 259727 w 1744338"/>
                  <a:gd name="connsiteY42" fmla="*/ 1858397 h 2403337"/>
                  <a:gd name="connsiteX43" fmla="*/ 272095 w 1744338"/>
                  <a:gd name="connsiteY43" fmla="*/ 1875346 h 2403337"/>
                  <a:gd name="connsiteX44" fmla="*/ 298663 w 1744338"/>
                  <a:gd name="connsiteY44" fmla="*/ 1876262 h 2403337"/>
                  <a:gd name="connsiteX45" fmla="*/ 301869 w 1744338"/>
                  <a:gd name="connsiteY45" fmla="*/ 1877636 h 2403337"/>
                  <a:gd name="connsiteX46" fmla="*/ 250107 w 1744338"/>
                  <a:gd name="connsiteY46" fmla="*/ 1914740 h 2403337"/>
                  <a:gd name="connsiteX47" fmla="*/ 238197 w 1744338"/>
                  <a:gd name="connsiteY47" fmla="*/ 1930773 h 2403337"/>
                  <a:gd name="connsiteX48" fmla="*/ 206590 w 1744338"/>
                  <a:gd name="connsiteY48" fmla="*/ 2211113 h 2403337"/>
                  <a:gd name="connsiteX49" fmla="*/ 207965 w 1744338"/>
                  <a:gd name="connsiteY49" fmla="*/ 2215235 h 2403337"/>
                  <a:gd name="connsiteX50" fmla="*/ 244610 w 1744338"/>
                  <a:gd name="connsiteY50" fmla="*/ 2193248 h 2403337"/>
                  <a:gd name="connsiteX51" fmla="*/ 213003 w 1744338"/>
                  <a:gd name="connsiteY51" fmla="*/ 2275243 h 2403337"/>
                  <a:gd name="connsiteX52" fmla="*/ 207049 w 1744338"/>
                  <a:gd name="connsiteY52" fmla="*/ 2310056 h 2403337"/>
                  <a:gd name="connsiteX53" fmla="*/ 208423 w 1744338"/>
                  <a:gd name="connsiteY53" fmla="*/ 2393425 h 2403337"/>
                  <a:gd name="connsiteX54" fmla="*/ 197887 w 1744338"/>
                  <a:gd name="connsiteY54" fmla="*/ 2402587 h 2403337"/>
                  <a:gd name="connsiteX55" fmla="*/ 162616 w 1744338"/>
                  <a:gd name="connsiteY55" fmla="*/ 2401670 h 2403337"/>
                  <a:gd name="connsiteX56" fmla="*/ 158493 w 1744338"/>
                  <a:gd name="connsiteY56" fmla="*/ 2398922 h 2403337"/>
                  <a:gd name="connsiteX57" fmla="*/ 155744 w 1744338"/>
                  <a:gd name="connsiteY57" fmla="*/ 2387470 h 2403337"/>
                  <a:gd name="connsiteX58" fmla="*/ 152538 w 1744338"/>
                  <a:gd name="connsiteY58" fmla="*/ 2183628 h 2403337"/>
                  <a:gd name="connsiteX59" fmla="*/ 208881 w 1744338"/>
                  <a:gd name="connsiteY59" fmla="*/ 1846946 h 2403337"/>
                  <a:gd name="connsiteX60" fmla="*/ 301411 w 1744338"/>
                  <a:gd name="connsiteY60" fmla="*/ 1630736 h 2403337"/>
                  <a:gd name="connsiteX61" fmla="*/ 305076 w 1744338"/>
                  <a:gd name="connsiteY61" fmla="*/ 1595006 h 2403337"/>
                  <a:gd name="connsiteX62" fmla="*/ 290876 w 1744338"/>
                  <a:gd name="connsiteY62" fmla="*/ 1528128 h 2403337"/>
                  <a:gd name="connsiteX63" fmla="*/ 278508 w 1744338"/>
                  <a:gd name="connsiteY63" fmla="*/ 1505224 h 2403337"/>
                  <a:gd name="connsiteX64" fmla="*/ 127802 w 1744338"/>
                  <a:gd name="connsiteY64" fmla="*/ 1332989 h 2403337"/>
                  <a:gd name="connsiteX65" fmla="*/ 65046 w 1744338"/>
                  <a:gd name="connsiteY65" fmla="*/ 1218013 h 2403337"/>
                  <a:gd name="connsiteX66" fmla="*/ 0 w 1744338"/>
                  <a:gd name="connsiteY66" fmla="*/ 870336 h 2403337"/>
                  <a:gd name="connsiteX67" fmla="*/ 149790 w 1744338"/>
                  <a:gd name="connsiteY67" fmla="*/ 418678 h 2403337"/>
                  <a:gd name="connsiteX68" fmla="*/ 161699 w 1744338"/>
                  <a:gd name="connsiteY68" fmla="*/ 410890 h 2403337"/>
                  <a:gd name="connsiteX69" fmla="*/ 178190 w 1744338"/>
                  <a:gd name="connsiteY69" fmla="*/ 534570 h 2403337"/>
                  <a:gd name="connsiteX70" fmla="*/ 259269 w 1744338"/>
                  <a:gd name="connsiteY70" fmla="*/ 1182741 h 2403337"/>
                  <a:gd name="connsiteX71" fmla="*/ 297289 w 1744338"/>
                  <a:gd name="connsiteY71" fmla="*/ 1486901 h 2403337"/>
                  <a:gd name="connsiteX72" fmla="*/ 301869 w 1744338"/>
                  <a:gd name="connsiteY72" fmla="*/ 1502476 h 2403337"/>
                  <a:gd name="connsiteX73" fmla="*/ 310573 w 1744338"/>
                  <a:gd name="connsiteY73" fmla="*/ 1532250 h 2403337"/>
                  <a:gd name="connsiteX74" fmla="*/ 322483 w 1744338"/>
                  <a:gd name="connsiteY74" fmla="*/ 1587677 h 2403337"/>
                  <a:gd name="connsiteX75" fmla="*/ 352715 w 1744338"/>
                  <a:gd name="connsiteY75" fmla="*/ 1536831 h 2403337"/>
                  <a:gd name="connsiteX76" fmla="*/ 534570 w 1744338"/>
                  <a:gd name="connsiteY76" fmla="*/ 1275272 h 2403337"/>
                  <a:gd name="connsiteX77" fmla="*/ 542815 w 1744338"/>
                  <a:gd name="connsiteY77" fmla="*/ 1234045 h 2403337"/>
                  <a:gd name="connsiteX78" fmla="*/ 523576 w 1744338"/>
                  <a:gd name="connsiteY78" fmla="*/ 1148386 h 2403337"/>
                  <a:gd name="connsiteX79" fmla="*/ 490595 w 1744338"/>
                  <a:gd name="connsiteY79" fmla="*/ 1080133 h 2403337"/>
                  <a:gd name="connsiteX80" fmla="*/ 450743 w 1744338"/>
                  <a:gd name="connsiteY80" fmla="*/ 1026539 h 2403337"/>
                  <a:gd name="connsiteX81" fmla="*/ 306450 w 1744338"/>
                  <a:gd name="connsiteY81" fmla="*/ 553809 h 2403337"/>
                  <a:gd name="connsiteX82" fmla="*/ 522660 w 1744338"/>
                  <a:gd name="connsiteY82" fmla="*/ 9161 h 2403337"/>
                  <a:gd name="connsiteX83" fmla="*/ 527699 w 1744338"/>
                  <a:gd name="connsiteY83" fmla="*/ 2290 h 2403337"/>
                  <a:gd name="connsiteX84" fmla="*/ 529989 w 1744338"/>
                  <a:gd name="connsiteY84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1167167 w 1744338"/>
                  <a:gd name="connsiteY34" fmla="*/ 1506140 h 2403337"/>
                  <a:gd name="connsiteX35" fmla="*/ 821323 w 1744338"/>
                  <a:gd name="connsiteY35" fmla="*/ 1527211 h 2403337"/>
                  <a:gd name="connsiteX36" fmla="*/ 529531 w 1744338"/>
                  <a:gd name="connsiteY36" fmla="*/ 1524005 h 2403337"/>
                  <a:gd name="connsiteX37" fmla="*/ 516247 w 1744338"/>
                  <a:gd name="connsiteY37" fmla="*/ 1523547 h 2403337"/>
                  <a:gd name="connsiteX38" fmla="*/ 485556 w 1744338"/>
                  <a:gd name="connsiteY38" fmla="*/ 1525837 h 2403337"/>
                  <a:gd name="connsiteX39" fmla="*/ 416387 w 1744338"/>
                  <a:gd name="connsiteY39" fmla="*/ 1542786 h 2403337"/>
                  <a:gd name="connsiteX40" fmla="*/ 404935 w 1744338"/>
                  <a:gd name="connsiteY40" fmla="*/ 1553322 h 2403337"/>
                  <a:gd name="connsiteX41" fmla="*/ 259727 w 1744338"/>
                  <a:gd name="connsiteY41" fmla="*/ 1858397 h 2403337"/>
                  <a:gd name="connsiteX42" fmla="*/ 272095 w 1744338"/>
                  <a:gd name="connsiteY42" fmla="*/ 1875346 h 2403337"/>
                  <a:gd name="connsiteX43" fmla="*/ 298663 w 1744338"/>
                  <a:gd name="connsiteY43" fmla="*/ 1876262 h 2403337"/>
                  <a:gd name="connsiteX44" fmla="*/ 301869 w 1744338"/>
                  <a:gd name="connsiteY44" fmla="*/ 1877636 h 2403337"/>
                  <a:gd name="connsiteX45" fmla="*/ 250107 w 1744338"/>
                  <a:gd name="connsiteY45" fmla="*/ 1914740 h 2403337"/>
                  <a:gd name="connsiteX46" fmla="*/ 238197 w 1744338"/>
                  <a:gd name="connsiteY46" fmla="*/ 1930773 h 2403337"/>
                  <a:gd name="connsiteX47" fmla="*/ 206590 w 1744338"/>
                  <a:gd name="connsiteY47" fmla="*/ 2211113 h 2403337"/>
                  <a:gd name="connsiteX48" fmla="*/ 207965 w 1744338"/>
                  <a:gd name="connsiteY48" fmla="*/ 2215235 h 2403337"/>
                  <a:gd name="connsiteX49" fmla="*/ 244610 w 1744338"/>
                  <a:gd name="connsiteY49" fmla="*/ 2193248 h 2403337"/>
                  <a:gd name="connsiteX50" fmla="*/ 213003 w 1744338"/>
                  <a:gd name="connsiteY50" fmla="*/ 2275243 h 2403337"/>
                  <a:gd name="connsiteX51" fmla="*/ 207049 w 1744338"/>
                  <a:gd name="connsiteY51" fmla="*/ 2310056 h 2403337"/>
                  <a:gd name="connsiteX52" fmla="*/ 208423 w 1744338"/>
                  <a:gd name="connsiteY52" fmla="*/ 2393425 h 2403337"/>
                  <a:gd name="connsiteX53" fmla="*/ 197887 w 1744338"/>
                  <a:gd name="connsiteY53" fmla="*/ 2402587 h 2403337"/>
                  <a:gd name="connsiteX54" fmla="*/ 162616 w 1744338"/>
                  <a:gd name="connsiteY54" fmla="*/ 2401670 h 2403337"/>
                  <a:gd name="connsiteX55" fmla="*/ 158493 w 1744338"/>
                  <a:gd name="connsiteY55" fmla="*/ 2398922 h 2403337"/>
                  <a:gd name="connsiteX56" fmla="*/ 155744 w 1744338"/>
                  <a:gd name="connsiteY56" fmla="*/ 2387470 h 2403337"/>
                  <a:gd name="connsiteX57" fmla="*/ 152538 w 1744338"/>
                  <a:gd name="connsiteY57" fmla="*/ 2183628 h 2403337"/>
                  <a:gd name="connsiteX58" fmla="*/ 208881 w 1744338"/>
                  <a:gd name="connsiteY58" fmla="*/ 1846946 h 2403337"/>
                  <a:gd name="connsiteX59" fmla="*/ 301411 w 1744338"/>
                  <a:gd name="connsiteY59" fmla="*/ 1630736 h 2403337"/>
                  <a:gd name="connsiteX60" fmla="*/ 305076 w 1744338"/>
                  <a:gd name="connsiteY60" fmla="*/ 1595006 h 2403337"/>
                  <a:gd name="connsiteX61" fmla="*/ 290876 w 1744338"/>
                  <a:gd name="connsiteY61" fmla="*/ 1528128 h 2403337"/>
                  <a:gd name="connsiteX62" fmla="*/ 278508 w 1744338"/>
                  <a:gd name="connsiteY62" fmla="*/ 1505224 h 2403337"/>
                  <a:gd name="connsiteX63" fmla="*/ 127802 w 1744338"/>
                  <a:gd name="connsiteY63" fmla="*/ 1332989 h 2403337"/>
                  <a:gd name="connsiteX64" fmla="*/ 65046 w 1744338"/>
                  <a:gd name="connsiteY64" fmla="*/ 1218013 h 2403337"/>
                  <a:gd name="connsiteX65" fmla="*/ 0 w 1744338"/>
                  <a:gd name="connsiteY65" fmla="*/ 870336 h 2403337"/>
                  <a:gd name="connsiteX66" fmla="*/ 149790 w 1744338"/>
                  <a:gd name="connsiteY66" fmla="*/ 418678 h 2403337"/>
                  <a:gd name="connsiteX67" fmla="*/ 161699 w 1744338"/>
                  <a:gd name="connsiteY67" fmla="*/ 410890 h 2403337"/>
                  <a:gd name="connsiteX68" fmla="*/ 178190 w 1744338"/>
                  <a:gd name="connsiteY68" fmla="*/ 534570 h 2403337"/>
                  <a:gd name="connsiteX69" fmla="*/ 259269 w 1744338"/>
                  <a:gd name="connsiteY69" fmla="*/ 1182741 h 2403337"/>
                  <a:gd name="connsiteX70" fmla="*/ 297289 w 1744338"/>
                  <a:gd name="connsiteY70" fmla="*/ 1486901 h 2403337"/>
                  <a:gd name="connsiteX71" fmla="*/ 301869 w 1744338"/>
                  <a:gd name="connsiteY71" fmla="*/ 1502476 h 2403337"/>
                  <a:gd name="connsiteX72" fmla="*/ 310573 w 1744338"/>
                  <a:gd name="connsiteY72" fmla="*/ 1532250 h 2403337"/>
                  <a:gd name="connsiteX73" fmla="*/ 322483 w 1744338"/>
                  <a:gd name="connsiteY73" fmla="*/ 1587677 h 2403337"/>
                  <a:gd name="connsiteX74" fmla="*/ 352715 w 1744338"/>
                  <a:gd name="connsiteY74" fmla="*/ 1536831 h 2403337"/>
                  <a:gd name="connsiteX75" fmla="*/ 534570 w 1744338"/>
                  <a:gd name="connsiteY75" fmla="*/ 1275272 h 2403337"/>
                  <a:gd name="connsiteX76" fmla="*/ 542815 w 1744338"/>
                  <a:gd name="connsiteY76" fmla="*/ 1234045 h 2403337"/>
                  <a:gd name="connsiteX77" fmla="*/ 523576 w 1744338"/>
                  <a:gd name="connsiteY77" fmla="*/ 1148386 h 2403337"/>
                  <a:gd name="connsiteX78" fmla="*/ 490595 w 1744338"/>
                  <a:gd name="connsiteY78" fmla="*/ 1080133 h 2403337"/>
                  <a:gd name="connsiteX79" fmla="*/ 450743 w 1744338"/>
                  <a:gd name="connsiteY79" fmla="*/ 1026539 h 2403337"/>
                  <a:gd name="connsiteX80" fmla="*/ 306450 w 1744338"/>
                  <a:gd name="connsiteY80" fmla="*/ 553809 h 2403337"/>
                  <a:gd name="connsiteX81" fmla="*/ 522660 w 1744338"/>
                  <a:gd name="connsiteY81" fmla="*/ 9161 h 2403337"/>
                  <a:gd name="connsiteX82" fmla="*/ 527699 w 1744338"/>
                  <a:gd name="connsiteY82" fmla="*/ 2290 h 2403337"/>
                  <a:gd name="connsiteX83" fmla="*/ 529989 w 1744338"/>
                  <a:gd name="connsiteY83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1167167 w 1744338"/>
                  <a:gd name="connsiteY34" fmla="*/ 1506140 h 2403337"/>
                  <a:gd name="connsiteX35" fmla="*/ 529531 w 1744338"/>
                  <a:gd name="connsiteY35" fmla="*/ 1524005 h 2403337"/>
                  <a:gd name="connsiteX36" fmla="*/ 516247 w 1744338"/>
                  <a:gd name="connsiteY36" fmla="*/ 1523547 h 2403337"/>
                  <a:gd name="connsiteX37" fmla="*/ 485556 w 1744338"/>
                  <a:gd name="connsiteY37" fmla="*/ 1525837 h 2403337"/>
                  <a:gd name="connsiteX38" fmla="*/ 416387 w 1744338"/>
                  <a:gd name="connsiteY38" fmla="*/ 1542786 h 2403337"/>
                  <a:gd name="connsiteX39" fmla="*/ 404935 w 1744338"/>
                  <a:gd name="connsiteY39" fmla="*/ 1553322 h 2403337"/>
                  <a:gd name="connsiteX40" fmla="*/ 259727 w 1744338"/>
                  <a:gd name="connsiteY40" fmla="*/ 1858397 h 2403337"/>
                  <a:gd name="connsiteX41" fmla="*/ 272095 w 1744338"/>
                  <a:gd name="connsiteY41" fmla="*/ 1875346 h 2403337"/>
                  <a:gd name="connsiteX42" fmla="*/ 298663 w 1744338"/>
                  <a:gd name="connsiteY42" fmla="*/ 1876262 h 2403337"/>
                  <a:gd name="connsiteX43" fmla="*/ 301869 w 1744338"/>
                  <a:gd name="connsiteY43" fmla="*/ 1877636 h 2403337"/>
                  <a:gd name="connsiteX44" fmla="*/ 250107 w 1744338"/>
                  <a:gd name="connsiteY44" fmla="*/ 1914740 h 2403337"/>
                  <a:gd name="connsiteX45" fmla="*/ 238197 w 1744338"/>
                  <a:gd name="connsiteY45" fmla="*/ 1930773 h 2403337"/>
                  <a:gd name="connsiteX46" fmla="*/ 206590 w 1744338"/>
                  <a:gd name="connsiteY46" fmla="*/ 2211113 h 2403337"/>
                  <a:gd name="connsiteX47" fmla="*/ 207965 w 1744338"/>
                  <a:gd name="connsiteY47" fmla="*/ 2215235 h 2403337"/>
                  <a:gd name="connsiteX48" fmla="*/ 244610 w 1744338"/>
                  <a:gd name="connsiteY48" fmla="*/ 2193248 h 2403337"/>
                  <a:gd name="connsiteX49" fmla="*/ 213003 w 1744338"/>
                  <a:gd name="connsiteY49" fmla="*/ 2275243 h 2403337"/>
                  <a:gd name="connsiteX50" fmla="*/ 207049 w 1744338"/>
                  <a:gd name="connsiteY50" fmla="*/ 2310056 h 2403337"/>
                  <a:gd name="connsiteX51" fmla="*/ 208423 w 1744338"/>
                  <a:gd name="connsiteY51" fmla="*/ 2393425 h 2403337"/>
                  <a:gd name="connsiteX52" fmla="*/ 197887 w 1744338"/>
                  <a:gd name="connsiteY52" fmla="*/ 2402587 h 2403337"/>
                  <a:gd name="connsiteX53" fmla="*/ 162616 w 1744338"/>
                  <a:gd name="connsiteY53" fmla="*/ 2401670 h 2403337"/>
                  <a:gd name="connsiteX54" fmla="*/ 158493 w 1744338"/>
                  <a:gd name="connsiteY54" fmla="*/ 2398922 h 2403337"/>
                  <a:gd name="connsiteX55" fmla="*/ 155744 w 1744338"/>
                  <a:gd name="connsiteY55" fmla="*/ 2387470 h 2403337"/>
                  <a:gd name="connsiteX56" fmla="*/ 152538 w 1744338"/>
                  <a:gd name="connsiteY56" fmla="*/ 2183628 h 2403337"/>
                  <a:gd name="connsiteX57" fmla="*/ 208881 w 1744338"/>
                  <a:gd name="connsiteY57" fmla="*/ 1846946 h 2403337"/>
                  <a:gd name="connsiteX58" fmla="*/ 301411 w 1744338"/>
                  <a:gd name="connsiteY58" fmla="*/ 1630736 h 2403337"/>
                  <a:gd name="connsiteX59" fmla="*/ 305076 w 1744338"/>
                  <a:gd name="connsiteY59" fmla="*/ 1595006 h 2403337"/>
                  <a:gd name="connsiteX60" fmla="*/ 290876 w 1744338"/>
                  <a:gd name="connsiteY60" fmla="*/ 1528128 h 2403337"/>
                  <a:gd name="connsiteX61" fmla="*/ 278508 w 1744338"/>
                  <a:gd name="connsiteY61" fmla="*/ 1505224 h 2403337"/>
                  <a:gd name="connsiteX62" fmla="*/ 127802 w 1744338"/>
                  <a:gd name="connsiteY62" fmla="*/ 1332989 h 2403337"/>
                  <a:gd name="connsiteX63" fmla="*/ 65046 w 1744338"/>
                  <a:gd name="connsiteY63" fmla="*/ 1218013 h 2403337"/>
                  <a:gd name="connsiteX64" fmla="*/ 0 w 1744338"/>
                  <a:gd name="connsiteY64" fmla="*/ 870336 h 2403337"/>
                  <a:gd name="connsiteX65" fmla="*/ 149790 w 1744338"/>
                  <a:gd name="connsiteY65" fmla="*/ 418678 h 2403337"/>
                  <a:gd name="connsiteX66" fmla="*/ 161699 w 1744338"/>
                  <a:gd name="connsiteY66" fmla="*/ 410890 h 2403337"/>
                  <a:gd name="connsiteX67" fmla="*/ 178190 w 1744338"/>
                  <a:gd name="connsiteY67" fmla="*/ 534570 h 2403337"/>
                  <a:gd name="connsiteX68" fmla="*/ 259269 w 1744338"/>
                  <a:gd name="connsiteY68" fmla="*/ 1182741 h 2403337"/>
                  <a:gd name="connsiteX69" fmla="*/ 297289 w 1744338"/>
                  <a:gd name="connsiteY69" fmla="*/ 1486901 h 2403337"/>
                  <a:gd name="connsiteX70" fmla="*/ 301869 w 1744338"/>
                  <a:gd name="connsiteY70" fmla="*/ 1502476 h 2403337"/>
                  <a:gd name="connsiteX71" fmla="*/ 310573 w 1744338"/>
                  <a:gd name="connsiteY71" fmla="*/ 1532250 h 2403337"/>
                  <a:gd name="connsiteX72" fmla="*/ 322483 w 1744338"/>
                  <a:gd name="connsiteY72" fmla="*/ 1587677 h 2403337"/>
                  <a:gd name="connsiteX73" fmla="*/ 352715 w 1744338"/>
                  <a:gd name="connsiteY73" fmla="*/ 1536831 h 2403337"/>
                  <a:gd name="connsiteX74" fmla="*/ 534570 w 1744338"/>
                  <a:gd name="connsiteY74" fmla="*/ 1275272 h 2403337"/>
                  <a:gd name="connsiteX75" fmla="*/ 542815 w 1744338"/>
                  <a:gd name="connsiteY75" fmla="*/ 1234045 h 2403337"/>
                  <a:gd name="connsiteX76" fmla="*/ 523576 w 1744338"/>
                  <a:gd name="connsiteY76" fmla="*/ 1148386 h 2403337"/>
                  <a:gd name="connsiteX77" fmla="*/ 490595 w 1744338"/>
                  <a:gd name="connsiteY77" fmla="*/ 1080133 h 2403337"/>
                  <a:gd name="connsiteX78" fmla="*/ 450743 w 1744338"/>
                  <a:gd name="connsiteY78" fmla="*/ 1026539 h 2403337"/>
                  <a:gd name="connsiteX79" fmla="*/ 306450 w 1744338"/>
                  <a:gd name="connsiteY79" fmla="*/ 553809 h 2403337"/>
                  <a:gd name="connsiteX80" fmla="*/ 522660 w 1744338"/>
                  <a:gd name="connsiteY80" fmla="*/ 9161 h 2403337"/>
                  <a:gd name="connsiteX81" fmla="*/ 527699 w 1744338"/>
                  <a:gd name="connsiteY81" fmla="*/ 2290 h 2403337"/>
                  <a:gd name="connsiteX82" fmla="*/ 529989 w 1744338"/>
                  <a:gd name="connsiteY82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516247 w 1744338"/>
                  <a:gd name="connsiteY35" fmla="*/ 1523547 h 2403337"/>
                  <a:gd name="connsiteX36" fmla="*/ 485556 w 1744338"/>
                  <a:gd name="connsiteY36" fmla="*/ 1525837 h 2403337"/>
                  <a:gd name="connsiteX37" fmla="*/ 416387 w 1744338"/>
                  <a:gd name="connsiteY37" fmla="*/ 1542786 h 2403337"/>
                  <a:gd name="connsiteX38" fmla="*/ 404935 w 1744338"/>
                  <a:gd name="connsiteY38" fmla="*/ 1553322 h 2403337"/>
                  <a:gd name="connsiteX39" fmla="*/ 259727 w 1744338"/>
                  <a:gd name="connsiteY39" fmla="*/ 1858397 h 2403337"/>
                  <a:gd name="connsiteX40" fmla="*/ 272095 w 1744338"/>
                  <a:gd name="connsiteY40" fmla="*/ 1875346 h 2403337"/>
                  <a:gd name="connsiteX41" fmla="*/ 298663 w 1744338"/>
                  <a:gd name="connsiteY41" fmla="*/ 1876262 h 2403337"/>
                  <a:gd name="connsiteX42" fmla="*/ 301869 w 1744338"/>
                  <a:gd name="connsiteY42" fmla="*/ 1877636 h 2403337"/>
                  <a:gd name="connsiteX43" fmla="*/ 250107 w 1744338"/>
                  <a:gd name="connsiteY43" fmla="*/ 1914740 h 2403337"/>
                  <a:gd name="connsiteX44" fmla="*/ 238197 w 1744338"/>
                  <a:gd name="connsiteY44" fmla="*/ 1930773 h 2403337"/>
                  <a:gd name="connsiteX45" fmla="*/ 206590 w 1744338"/>
                  <a:gd name="connsiteY45" fmla="*/ 2211113 h 2403337"/>
                  <a:gd name="connsiteX46" fmla="*/ 207965 w 1744338"/>
                  <a:gd name="connsiteY46" fmla="*/ 2215235 h 2403337"/>
                  <a:gd name="connsiteX47" fmla="*/ 244610 w 1744338"/>
                  <a:gd name="connsiteY47" fmla="*/ 2193248 h 2403337"/>
                  <a:gd name="connsiteX48" fmla="*/ 213003 w 1744338"/>
                  <a:gd name="connsiteY48" fmla="*/ 2275243 h 2403337"/>
                  <a:gd name="connsiteX49" fmla="*/ 207049 w 1744338"/>
                  <a:gd name="connsiteY49" fmla="*/ 2310056 h 2403337"/>
                  <a:gd name="connsiteX50" fmla="*/ 208423 w 1744338"/>
                  <a:gd name="connsiteY50" fmla="*/ 2393425 h 2403337"/>
                  <a:gd name="connsiteX51" fmla="*/ 197887 w 1744338"/>
                  <a:gd name="connsiteY51" fmla="*/ 2402587 h 2403337"/>
                  <a:gd name="connsiteX52" fmla="*/ 162616 w 1744338"/>
                  <a:gd name="connsiteY52" fmla="*/ 2401670 h 2403337"/>
                  <a:gd name="connsiteX53" fmla="*/ 158493 w 1744338"/>
                  <a:gd name="connsiteY53" fmla="*/ 2398922 h 2403337"/>
                  <a:gd name="connsiteX54" fmla="*/ 155744 w 1744338"/>
                  <a:gd name="connsiteY54" fmla="*/ 2387470 h 2403337"/>
                  <a:gd name="connsiteX55" fmla="*/ 152538 w 1744338"/>
                  <a:gd name="connsiteY55" fmla="*/ 2183628 h 2403337"/>
                  <a:gd name="connsiteX56" fmla="*/ 208881 w 1744338"/>
                  <a:gd name="connsiteY56" fmla="*/ 1846946 h 2403337"/>
                  <a:gd name="connsiteX57" fmla="*/ 301411 w 1744338"/>
                  <a:gd name="connsiteY57" fmla="*/ 1630736 h 2403337"/>
                  <a:gd name="connsiteX58" fmla="*/ 305076 w 1744338"/>
                  <a:gd name="connsiteY58" fmla="*/ 1595006 h 2403337"/>
                  <a:gd name="connsiteX59" fmla="*/ 290876 w 1744338"/>
                  <a:gd name="connsiteY59" fmla="*/ 1528128 h 2403337"/>
                  <a:gd name="connsiteX60" fmla="*/ 278508 w 1744338"/>
                  <a:gd name="connsiteY60" fmla="*/ 1505224 h 2403337"/>
                  <a:gd name="connsiteX61" fmla="*/ 127802 w 1744338"/>
                  <a:gd name="connsiteY61" fmla="*/ 1332989 h 2403337"/>
                  <a:gd name="connsiteX62" fmla="*/ 65046 w 1744338"/>
                  <a:gd name="connsiteY62" fmla="*/ 1218013 h 2403337"/>
                  <a:gd name="connsiteX63" fmla="*/ 0 w 1744338"/>
                  <a:gd name="connsiteY63" fmla="*/ 870336 h 2403337"/>
                  <a:gd name="connsiteX64" fmla="*/ 149790 w 1744338"/>
                  <a:gd name="connsiteY64" fmla="*/ 418678 h 2403337"/>
                  <a:gd name="connsiteX65" fmla="*/ 161699 w 1744338"/>
                  <a:gd name="connsiteY65" fmla="*/ 410890 h 2403337"/>
                  <a:gd name="connsiteX66" fmla="*/ 178190 w 1744338"/>
                  <a:gd name="connsiteY66" fmla="*/ 534570 h 2403337"/>
                  <a:gd name="connsiteX67" fmla="*/ 259269 w 1744338"/>
                  <a:gd name="connsiteY67" fmla="*/ 1182741 h 2403337"/>
                  <a:gd name="connsiteX68" fmla="*/ 297289 w 1744338"/>
                  <a:gd name="connsiteY68" fmla="*/ 1486901 h 2403337"/>
                  <a:gd name="connsiteX69" fmla="*/ 301869 w 1744338"/>
                  <a:gd name="connsiteY69" fmla="*/ 1502476 h 2403337"/>
                  <a:gd name="connsiteX70" fmla="*/ 310573 w 1744338"/>
                  <a:gd name="connsiteY70" fmla="*/ 1532250 h 2403337"/>
                  <a:gd name="connsiteX71" fmla="*/ 322483 w 1744338"/>
                  <a:gd name="connsiteY71" fmla="*/ 1587677 h 2403337"/>
                  <a:gd name="connsiteX72" fmla="*/ 352715 w 1744338"/>
                  <a:gd name="connsiteY72" fmla="*/ 1536831 h 2403337"/>
                  <a:gd name="connsiteX73" fmla="*/ 534570 w 1744338"/>
                  <a:gd name="connsiteY73" fmla="*/ 1275272 h 2403337"/>
                  <a:gd name="connsiteX74" fmla="*/ 542815 w 1744338"/>
                  <a:gd name="connsiteY74" fmla="*/ 1234045 h 2403337"/>
                  <a:gd name="connsiteX75" fmla="*/ 523576 w 1744338"/>
                  <a:gd name="connsiteY75" fmla="*/ 1148386 h 2403337"/>
                  <a:gd name="connsiteX76" fmla="*/ 490595 w 1744338"/>
                  <a:gd name="connsiteY76" fmla="*/ 1080133 h 2403337"/>
                  <a:gd name="connsiteX77" fmla="*/ 450743 w 1744338"/>
                  <a:gd name="connsiteY77" fmla="*/ 1026539 h 2403337"/>
                  <a:gd name="connsiteX78" fmla="*/ 306450 w 1744338"/>
                  <a:gd name="connsiteY78" fmla="*/ 553809 h 2403337"/>
                  <a:gd name="connsiteX79" fmla="*/ 522660 w 1744338"/>
                  <a:gd name="connsiteY79" fmla="*/ 9161 h 2403337"/>
                  <a:gd name="connsiteX80" fmla="*/ 527699 w 1744338"/>
                  <a:gd name="connsiteY80" fmla="*/ 2290 h 2403337"/>
                  <a:gd name="connsiteX81" fmla="*/ 529989 w 1744338"/>
                  <a:gd name="connsiteY81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516247 w 1744338"/>
                  <a:gd name="connsiteY35" fmla="*/ 1523547 h 2403337"/>
                  <a:gd name="connsiteX36" fmla="*/ 416387 w 1744338"/>
                  <a:gd name="connsiteY36" fmla="*/ 1542786 h 2403337"/>
                  <a:gd name="connsiteX37" fmla="*/ 404935 w 1744338"/>
                  <a:gd name="connsiteY37" fmla="*/ 1553322 h 2403337"/>
                  <a:gd name="connsiteX38" fmla="*/ 259727 w 1744338"/>
                  <a:gd name="connsiteY38" fmla="*/ 1858397 h 2403337"/>
                  <a:gd name="connsiteX39" fmla="*/ 272095 w 1744338"/>
                  <a:gd name="connsiteY39" fmla="*/ 1875346 h 2403337"/>
                  <a:gd name="connsiteX40" fmla="*/ 298663 w 1744338"/>
                  <a:gd name="connsiteY40" fmla="*/ 1876262 h 2403337"/>
                  <a:gd name="connsiteX41" fmla="*/ 301869 w 1744338"/>
                  <a:gd name="connsiteY41" fmla="*/ 1877636 h 2403337"/>
                  <a:gd name="connsiteX42" fmla="*/ 250107 w 1744338"/>
                  <a:gd name="connsiteY42" fmla="*/ 1914740 h 2403337"/>
                  <a:gd name="connsiteX43" fmla="*/ 238197 w 1744338"/>
                  <a:gd name="connsiteY43" fmla="*/ 1930773 h 2403337"/>
                  <a:gd name="connsiteX44" fmla="*/ 206590 w 1744338"/>
                  <a:gd name="connsiteY44" fmla="*/ 2211113 h 2403337"/>
                  <a:gd name="connsiteX45" fmla="*/ 207965 w 1744338"/>
                  <a:gd name="connsiteY45" fmla="*/ 2215235 h 2403337"/>
                  <a:gd name="connsiteX46" fmla="*/ 244610 w 1744338"/>
                  <a:gd name="connsiteY46" fmla="*/ 2193248 h 2403337"/>
                  <a:gd name="connsiteX47" fmla="*/ 213003 w 1744338"/>
                  <a:gd name="connsiteY47" fmla="*/ 2275243 h 2403337"/>
                  <a:gd name="connsiteX48" fmla="*/ 207049 w 1744338"/>
                  <a:gd name="connsiteY48" fmla="*/ 2310056 h 2403337"/>
                  <a:gd name="connsiteX49" fmla="*/ 208423 w 1744338"/>
                  <a:gd name="connsiteY49" fmla="*/ 2393425 h 2403337"/>
                  <a:gd name="connsiteX50" fmla="*/ 197887 w 1744338"/>
                  <a:gd name="connsiteY50" fmla="*/ 2402587 h 2403337"/>
                  <a:gd name="connsiteX51" fmla="*/ 162616 w 1744338"/>
                  <a:gd name="connsiteY51" fmla="*/ 2401670 h 2403337"/>
                  <a:gd name="connsiteX52" fmla="*/ 158493 w 1744338"/>
                  <a:gd name="connsiteY52" fmla="*/ 2398922 h 2403337"/>
                  <a:gd name="connsiteX53" fmla="*/ 155744 w 1744338"/>
                  <a:gd name="connsiteY53" fmla="*/ 2387470 h 2403337"/>
                  <a:gd name="connsiteX54" fmla="*/ 152538 w 1744338"/>
                  <a:gd name="connsiteY54" fmla="*/ 2183628 h 2403337"/>
                  <a:gd name="connsiteX55" fmla="*/ 208881 w 1744338"/>
                  <a:gd name="connsiteY55" fmla="*/ 1846946 h 2403337"/>
                  <a:gd name="connsiteX56" fmla="*/ 301411 w 1744338"/>
                  <a:gd name="connsiteY56" fmla="*/ 1630736 h 2403337"/>
                  <a:gd name="connsiteX57" fmla="*/ 305076 w 1744338"/>
                  <a:gd name="connsiteY57" fmla="*/ 1595006 h 2403337"/>
                  <a:gd name="connsiteX58" fmla="*/ 290876 w 1744338"/>
                  <a:gd name="connsiteY58" fmla="*/ 1528128 h 2403337"/>
                  <a:gd name="connsiteX59" fmla="*/ 278508 w 1744338"/>
                  <a:gd name="connsiteY59" fmla="*/ 1505224 h 2403337"/>
                  <a:gd name="connsiteX60" fmla="*/ 127802 w 1744338"/>
                  <a:gd name="connsiteY60" fmla="*/ 1332989 h 2403337"/>
                  <a:gd name="connsiteX61" fmla="*/ 65046 w 1744338"/>
                  <a:gd name="connsiteY61" fmla="*/ 1218013 h 2403337"/>
                  <a:gd name="connsiteX62" fmla="*/ 0 w 1744338"/>
                  <a:gd name="connsiteY62" fmla="*/ 870336 h 2403337"/>
                  <a:gd name="connsiteX63" fmla="*/ 149790 w 1744338"/>
                  <a:gd name="connsiteY63" fmla="*/ 418678 h 2403337"/>
                  <a:gd name="connsiteX64" fmla="*/ 161699 w 1744338"/>
                  <a:gd name="connsiteY64" fmla="*/ 410890 h 2403337"/>
                  <a:gd name="connsiteX65" fmla="*/ 178190 w 1744338"/>
                  <a:gd name="connsiteY65" fmla="*/ 534570 h 2403337"/>
                  <a:gd name="connsiteX66" fmla="*/ 259269 w 1744338"/>
                  <a:gd name="connsiteY66" fmla="*/ 1182741 h 2403337"/>
                  <a:gd name="connsiteX67" fmla="*/ 297289 w 1744338"/>
                  <a:gd name="connsiteY67" fmla="*/ 1486901 h 2403337"/>
                  <a:gd name="connsiteX68" fmla="*/ 301869 w 1744338"/>
                  <a:gd name="connsiteY68" fmla="*/ 1502476 h 2403337"/>
                  <a:gd name="connsiteX69" fmla="*/ 310573 w 1744338"/>
                  <a:gd name="connsiteY69" fmla="*/ 1532250 h 2403337"/>
                  <a:gd name="connsiteX70" fmla="*/ 322483 w 1744338"/>
                  <a:gd name="connsiteY70" fmla="*/ 1587677 h 2403337"/>
                  <a:gd name="connsiteX71" fmla="*/ 352715 w 1744338"/>
                  <a:gd name="connsiteY71" fmla="*/ 1536831 h 2403337"/>
                  <a:gd name="connsiteX72" fmla="*/ 534570 w 1744338"/>
                  <a:gd name="connsiteY72" fmla="*/ 1275272 h 2403337"/>
                  <a:gd name="connsiteX73" fmla="*/ 542815 w 1744338"/>
                  <a:gd name="connsiteY73" fmla="*/ 1234045 h 2403337"/>
                  <a:gd name="connsiteX74" fmla="*/ 523576 w 1744338"/>
                  <a:gd name="connsiteY74" fmla="*/ 1148386 h 2403337"/>
                  <a:gd name="connsiteX75" fmla="*/ 490595 w 1744338"/>
                  <a:gd name="connsiteY75" fmla="*/ 1080133 h 2403337"/>
                  <a:gd name="connsiteX76" fmla="*/ 450743 w 1744338"/>
                  <a:gd name="connsiteY76" fmla="*/ 1026539 h 2403337"/>
                  <a:gd name="connsiteX77" fmla="*/ 306450 w 1744338"/>
                  <a:gd name="connsiteY77" fmla="*/ 553809 h 2403337"/>
                  <a:gd name="connsiteX78" fmla="*/ 522660 w 1744338"/>
                  <a:gd name="connsiteY78" fmla="*/ 9161 h 2403337"/>
                  <a:gd name="connsiteX79" fmla="*/ 527699 w 1744338"/>
                  <a:gd name="connsiteY79" fmla="*/ 2290 h 2403337"/>
                  <a:gd name="connsiteX80" fmla="*/ 529989 w 1744338"/>
                  <a:gd name="connsiteY80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416387 w 1744338"/>
                  <a:gd name="connsiteY35" fmla="*/ 1542786 h 2403337"/>
                  <a:gd name="connsiteX36" fmla="*/ 404935 w 1744338"/>
                  <a:gd name="connsiteY36" fmla="*/ 1553322 h 2403337"/>
                  <a:gd name="connsiteX37" fmla="*/ 259727 w 1744338"/>
                  <a:gd name="connsiteY37" fmla="*/ 1858397 h 2403337"/>
                  <a:gd name="connsiteX38" fmla="*/ 272095 w 1744338"/>
                  <a:gd name="connsiteY38" fmla="*/ 1875346 h 2403337"/>
                  <a:gd name="connsiteX39" fmla="*/ 298663 w 1744338"/>
                  <a:gd name="connsiteY39" fmla="*/ 1876262 h 2403337"/>
                  <a:gd name="connsiteX40" fmla="*/ 301869 w 1744338"/>
                  <a:gd name="connsiteY40" fmla="*/ 1877636 h 2403337"/>
                  <a:gd name="connsiteX41" fmla="*/ 250107 w 1744338"/>
                  <a:gd name="connsiteY41" fmla="*/ 1914740 h 2403337"/>
                  <a:gd name="connsiteX42" fmla="*/ 238197 w 1744338"/>
                  <a:gd name="connsiteY42" fmla="*/ 1930773 h 2403337"/>
                  <a:gd name="connsiteX43" fmla="*/ 206590 w 1744338"/>
                  <a:gd name="connsiteY43" fmla="*/ 2211113 h 2403337"/>
                  <a:gd name="connsiteX44" fmla="*/ 207965 w 1744338"/>
                  <a:gd name="connsiteY44" fmla="*/ 2215235 h 2403337"/>
                  <a:gd name="connsiteX45" fmla="*/ 244610 w 1744338"/>
                  <a:gd name="connsiteY45" fmla="*/ 2193248 h 2403337"/>
                  <a:gd name="connsiteX46" fmla="*/ 213003 w 1744338"/>
                  <a:gd name="connsiteY46" fmla="*/ 2275243 h 2403337"/>
                  <a:gd name="connsiteX47" fmla="*/ 207049 w 1744338"/>
                  <a:gd name="connsiteY47" fmla="*/ 2310056 h 2403337"/>
                  <a:gd name="connsiteX48" fmla="*/ 208423 w 1744338"/>
                  <a:gd name="connsiteY48" fmla="*/ 2393425 h 2403337"/>
                  <a:gd name="connsiteX49" fmla="*/ 197887 w 1744338"/>
                  <a:gd name="connsiteY49" fmla="*/ 2402587 h 2403337"/>
                  <a:gd name="connsiteX50" fmla="*/ 162616 w 1744338"/>
                  <a:gd name="connsiteY50" fmla="*/ 2401670 h 2403337"/>
                  <a:gd name="connsiteX51" fmla="*/ 158493 w 1744338"/>
                  <a:gd name="connsiteY51" fmla="*/ 2398922 h 2403337"/>
                  <a:gd name="connsiteX52" fmla="*/ 155744 w 1744338"/>
                  <a:gd name="connsiteY52" fmla="*/ 2387470 h 2403337"/>
                  <a:gd name="connsiteX53" fmla="*/ 152538 w 1744338"/>
                  <a:gd name="connsiteY53" fmla="*/ 2183628 h 2403337"/>
                  <a:gd name="connsiteX54" fmla="*/ 208881 w 1744338"/>
                  <a:gd name="connsiteY54" fmla="*/ 1846946 h 2403337"/>
                  <a:gd name="connsiteX55" fmla="*/ 301411 w 1744338"/>
                  <a:gd name="connsiteY55" fmla="*/ 1630736 h 2403337"/>
                  <a:gd name="connsiteX56" fmla="*/ 305076 w 1744338"/>
                  <a:gd name="connsiteY56" fmla="*/ 1595006 h 2403337"/>
                  <a:gd name="connsiteX57" fmla="*/ 290876 w 1744338"/>
                  <a:gd name="connsiteY57" fmla="*/ 1528128 h 2403337"/>
                  <a:gd name="connsiteX58" fmla="*/ 278508 w 1744338"/>
                  <a:gd name="connsiteY58" fmla="*/ 1505224 h 2403337"/>
                  <a:gd name="connsiteX59" fmla="*/ 127802 w 1744338"/>
                  <a:gd name="connsiteY59" fmla="*/ 1332989 h 2403337"/>
                  <a:gd name="connsiteX60" fmla="*/ 65046 w 1744338"/>
                  <a:gd name="connsiteY60" fmla="*/ 1218013 h 2403337"/>
                  <a:gd name="connsiteX61" fmla="*/ 0 w 1744338"/>
                  <a:gd name="connsiteY61" fmla="*/ 870336 h 2403337"/>
                  <a:gd name="connsiteX62" fmla="*/ 149790 w 1744338"/>
                  <a:gd name="connsiteY62" fmla="*/ 418678 h 2403337"/>
                  <a:gd name="connsiteX63" fmla="*/ 161699 w 1744338"/>
                  <a:gd name="connsiteY63" fmla="*/ 410890 h 2403337"/>
                  <a:gd name="connsiteX64" fmla="*/ 178190 w 1744338"/>
                  <a:gd name="connsiteY64" fmla="*/ 534570 h 2403337"/>
                  <a:gd name="connsiteX65" fmla="*/ 259269 w 1744338"/>
                  <a:gd name="connsiteY65" fmla="*/ 1182741 h 2403337"/>
                  <a:gd name="connsiteX66" fmla="*/ 297289 w 1744338"/>
                  <a:gd name="connsiteY66" fmla="*/ 1486901 h 2403337"/>
                  <a:gd name="connsiteX67" fmla="*/ 301869 w 1744338"/>
                  <a:gd name="connsiteY67" fmla="*/ 1502476 h 2403337"/>
                  <a:gd name="connsiteX68" fmla="*/ 310573 w 1744338"/>
                  <a:gd name="connsiteY68" fmla="*/ 1532250 h 2403337"/>
                  <a:gd name="connsiteX69" fmla="*/ 322483 w 1744338"/>
                  <a:gd name="connsiteY69" fmla="*/ 1587677 h 2403337"/>
                  <a:gd name="connsiteX70" fmla="*/ 352715 w 1744338"/>
                  <a:gd name="connsiteY70" fmla="*/ 1536831 h 2403337"/>
                  <a:gd name="connsiteX71" fmla="*/ 534570 w 1744338"/>
                  <a:gd name="connsiteY71" fmla="*/ 1275272 h 2403337"/>
                  <a:gd name="connsiteX72" fmla="*/ 542815 w 1744338"/>
                  <a:gd name="connsiteY72" fmla="*/ 1234045 h 2403337"/>
                  <a:gd name="connsiteX73" fmla="*/ 523576 w 1744338"/>
                  <a:gd name="connsiteY73" fmla="*/ 1148386 h 2403337"/>
                  <a:gd name="connsiteX74" fmla="*/ 490595 w 1744338"/>
                  <a:gd name="connsiteY74" fmla="*/ 1080133 h 2403337"/>
                  <a:gd name="connsiteX75" fmla="*/ 450743 w 1744338"/>
                  <a:gd name="connsiteY75" fmla="*/ 1026539 h 2403337"/>
                  <a:gd name="connsiteX76" fmla="*/ 306450 w 1744338"/>
                  <a:gd name="connsiteY76" fmla="*/ 553809 h 2403337"/>
                  <a:gd name="connsiteX77" fmla="*/ 522660 w 1744338"/>
                  <a:gd name="connsiteY77" fmla="*/ 9161 h 2403337"/>
                  <a:gd name="connsiteX78" fmla="*/ 527699 w 1744338"/>
                  <a:gd name="connsiteY78" fmla="*/ 2290 h 2403337"/>
                  <a:gd name="connsiteX79" fmla="*/ 529989 w 1744338"/>
                  <a:gd name="connsiteY7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416387 w 1744338"/>
                  <a:gd name="connsiteY34" fmla="*/ 1542786 h 2403337"/>
                  <a:gd name="connsiteX35" fmla="*/ 404935 w 1744338"/>
                  <a:gd name="connsiteY35" fmla="*/ 1553322 h 2403337"/>
                  <a:gd name="connsiteX36" fmla="*/ 259727 w 1744338"/>
                  <a:gd name="connsiteY36" fmla="*/ 1858397 h 2403337"/>
                  <a:gd name="connsiteX37" fmla="*/ 272095 w 1744338"/>
                  <a:gd name="connsiteY37" fmla="*/ 1875346 h 2403337"/>
                  <a:gd name="connsiteX38" fmla="*/ 298663 w 1744338"/>
                  <a:gd name="connsiteY38" fmla="*/ 1876262 h 2403337"/>
                  <a:gd name="connsiteX39" fmla="*/ 301869 w 1744338"/>
                  <a:gd name="connsiteY39" fmla="*/ 1877636 h 2403337"/>
                  <a:gd name="connsiteX40" fmla="*/ 250107 w 1744338"/>
                  <a:gd name="connsiteY40" fmla="*/ 1914740 h 2403337"/>
                  <a:gd name="connsiteX41" fmla="*/ 238197 w 1744338"/>
                  <a:gd name="connsiteY41" fmla="*/ 1930773 h 2403337"/>
                  <a:gd name="connsiteX42" fmla="*/ 206590 w 1744338"/>
                  <a:gd name="connsiteY42" fmla="*/ 2211113 h 2403337"/>
                  <a:gd name="connsiteX43" fmla="*/ 207965 w 1744338"/>
                  <a:gd name="connsiteY43" fmla="*/ 2215235 h 2403337"/>
                  <a:gd name="connsiteX44" fmla="*/ 244610 w 1744338"/>
                  <a:gd name="connsiteY44" fmla="*/ 2193248 h 2403337"/>
                  <a:gd name="connsiteX45" fmla="*/ 213003 w 1744338"/>
                  <a:gd name="connsiteY45" fmla="*/ 2275243 h 2403337"/>
                  <a:gd name="connsiteX46" fmla="*/ 207049 w 1744338"/>
                  <a:gd name="connsiteY46" fmla="*/ 2310056 h 2403337"/>
                  <a:gd name="connsiteX47" fmla="*/ 208423 w 1744338"/>
                  <a:gd name="connsiteY47" fmla="*/ 2393425 h 2403337"/>
                  <a:gd name="connsiteX48" fmla="*/ 197887 w 1744338"/>
                  <a:gd name="connsiteY48" fmla="*/ 2402587 h 2403337"/>
                  <a:gd name="connsiteX49" fmla="*/ 162616 w 1744338"/>
                  <a:gd name="connsiteY49" fmla="*/ 2401670 h 2403337"/>
                  <a:gd name="connsiteX50" fmla="*/ 158493 w 1744338"/>
                  <a:gd name="connsiteY50" fmla="*/ 2398922 h 2403337"/>
                  <a:gd name="connsiteX51" fmla="*/ 155744 w 1744338"/>
                  <a:gd name="connsiteY51" fmla="*/ 2387470 h 2403337"/>
                  <a:gd name="connsiteX52" fmla="*/ 152538 w 1744338"/>
                  <a:gd name="connsiteY52" fmla="*/ 2183628 h 2403337"/>
                  <a:gd name="connsiteX53" fmla="*/ 208881 w 1744338"/>
                  <a:gd name="connsiteY53" fmla="*/ 1846946 h 2403337"/>
                  <a:gd name="connsiteX54" fmla="*/ 301411 w 1744338"/>
                  <a:gd name="connsiteY54" fmla="*/ 1630736 h 2403337"/>
                  <a:gd name="connsiteX55" fmla="*/ 305076 w 1744338"/>
                  <a:gd name="connsiteY55" fmla="*/ 1595006 h 2403337"/>
                  <a:gd name="connsiteX56" fmla="*/ 290876 w 1744338"/>
                  <a:gd name="connsiteY56" fmla="*/ 1528128 h 2403337"/>
                  <a:gd name="connsiteX57" fmla="*/ 278508 w 1744338"/>
                  <a:gd name="connsiteY57" fmla="*/ 1505224 h 2403337"/>
                  <a:gd name="connsiteX58" fmla="*/ 127802 w 1744338"/>
                  <a:gd name="connsiteY58" fmla="*/ 1332989 h 2403337"/>
                  <a:gd name="connsiteX59" fmla="*/ 65046 w 1744338"/>
                  <a:gd name="connsiteY59" fmla="*/ 1218013 h 2403337"/>
                  <a:gd name="connsiteX60" fmla="*/ 0 w 1744338"/>
                  <a:gd name="connsiteY60" fmla="*/ 870336 h 2403337"/>
                  <a:gd name="connsiteX61" fmla="*/ 149790 w 1744338"/>
                  <a:gd name="connsiteY61" fmla="*/ 418678 h 2403337"/>
                  <a:gd name="connsiteX62" fmla="*/ 161699 w 1744338"/>
                  <a:gd name="connsiteY62" fmla="*/ 410890 h 2403337"/>
                  <a:gd name="connsiteX63" fmla="*/ 178190 w 1744338"/>
                  <a:gd name="connsiteY63" fmla="*/ 534570 h 2403337"/>
                  <a:gd name="connsiteX64" fmla="*/ 259269 w 1744338"/>
                  <a:gd name="connsiteY64" fmla="*/ 1182741 h 2403337"/>
                  <a:gd name="connsiteX65" fmla="*/ 297289 w 1744338"/>
                  <a:gd name="connsiteY65" fmla="*/ 1486901 h 2403337"/>
                  <a:gd name="connsiteX66" fmla="*/ 301869 w 1744338"/>
                  <a:gd name="connsiteY66" fmla="*/ 1502476 h 2403337"/>
                  <a:gd name="connsiteX67" fmla="*/ 310573 w 1744338"/>
                  <a:gd name="connsiteY67" fmla="*/ 1532250 h 2403337"/>
                  <a:gd name="connsiteX68" fmla="*/ 322483 w 1744338"/>
                  <a:gd name="connsiteY68" fmla="*/ 1587677 h 2403337"/>
                  <a:gd name="connsiteX69" fmla="*/ 352715 w 1744338"/>
                  <a:gd name="connsiteY69" fmla="*/ 1536831 h 2403337"/>
                  <a:gd name="connsiteX70" fmla="*/ 534570 w 1744338"/>
                  <a:gd name="connsiteY70" fmla="*/ 1275272 h 2403337"/>
                  <a:gd name="connsiteX71" fmla="*/ 542815 w 1744338"/>
                  <a:gd name="connsiteY71" fmla="*/ 1234045 h 2403337"/>
                  <a:gd name="connsiteX72" fmla="*/ 523576 w 1744338"/>
                  <a:gd name="connsiteY72" fmla="*/ 1148386 h 2403337"/>
                  <a:gd name="connsiteX73" fmla="*/ 490595 w 1744338"/>
                  <a:gd name="connsiteY73" fmla="*/ 1080133 h 2403337"/>
                  <a:gd name="connsiteX74" fmla="*/ 450743 w 1744338"/>
                  <a:gd name="connsiteY74" fmla="*/ 1026539 h 2403337"/>
                  <a:gd name="connsiteX75" fmla="*/ 306450 w 1744338"/>
                  <a:gd name="connsiteY75" fmla="*/ 553809 h 2403337"/>
                  <a:gd name="connsiteX76" fmla="*/ 522660 w 1744338"/>
                  <a:gd name="connsiteY76" fmla="*/ 9161 h 2403337"/>
                  <a:gd name="connsiteX77" fmla="*/ 527699 w 1744338"/>
                  <a:gd name="connsiteY77" fmla="*/ 2290 h 2403337"/>
                  <a:gd name="connsiteX78" fmla="*/ 529989 w 1744338"/>
                  <a:gd name="connsiteY78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416387 w 1744338"/>
                  <a:gd name="connsiteY33" fmla="*/ 1542786 h 2403337"/>
                  <a:gd name="connsiteX34" fmla="*/ 404935 w 1744338"/>
                  <a:gd name="connsiteY34" fmla="*/ 1553322 h 2403337"/>
                  <a:gd name="connsiteX35" fmla="*/ 259727 w 1744338"/>
                  <a:gd name="connsiteY35" fmla="*/ 1858397 h 2403337"/>
                  <a:gd name="connsiteX36" fmla="*/ 272095 w 1744338"/>
                  <a:gd name="connsiteY36" fmla="*/ 1875346 h 2403337"/>
                  <a:gd name="connsiteX37" fmla="*/ 298663 w 1744338"/>
                  <a:gd name="connsiteY37" fmla="*/ 1876262 h 2403337"/>
                  <a:gd name="connsiteX38" fmla="*/ 301869 w 1744338"/>
                  <a:gd name="connsiteY38" fmla="*/ 1877636 h 2403337"/>
                  <a:gd name="connsiteX39" fmla="*/ 250107 w 1744338"/>
                  <a:gd name="connsiteY39" fmla="*/ 1914740 h 2403337"/>
                  <a:gd name="connsiteX40" fmla="*/ 238197 w 1744338"/>
                  <a:gd name="connsiteY40" fmla="*/ 1930773 h 2403337"/>
                  <a:gd name="connsiteX41" fmla="*/ 206590 w 1744338"/>
                  <a:gd name="connsiteY41" fmla="*/ 2211113 h 2403337"/>
                  <a:gd name="connsiteX42" fmla="*/ 207965 w 1744338"/>
                  <a:gd name="connsiteY42" fmla="*/ 2215235 h 2403337"/>
                  <a:gd name="connsiteX43" fmla="*/ 244610 w 1744338"/>
                  <a:gd name="connsiteY43" fmla="*/ 2193248 h 2403337"/>
                  <a:gd name="connsiteX44" fmla="*/ 213003 w 1744338"/>
                  <a:gd name="connsiteY44" fmla="*/ 2275243 h 2403337"/>
                  <a:gd name="connsiteX45" fmla="*/ 207049 w 1744338"/>
                  <a:gd name="connsiteY45" fmla="*/ 2310056 h 2403337"/>
                  <a:gd name="connsiteX46" fmla="*/ 208423 w 1744338"/>
                  <a:gd name="connsiteY46" fmla="*/ 2393425 h 2403337"/>
                  <a:gd name="connsiteX47" fmla="*/ 197887 w 1744338"/>
                  <a:gd name="connsiteY47" fmla="*/ 2402587 h 2403337"/>
                  <a:gd name="connsiteX48" fmla="*/ 162616 w 1744338"/>
                  <a:gd name="connsiteY48" fmla="*/ 2401670 h 2403337"/>
                  <a:gd name="connsiteX49" fmla="*/ 158493 w 1744338"/>
                  <a:gd name="connsiteY49" fmla="*/ 2398922 h 2403337"/>
                  <a:gd name="connsiteX50" fmla="*/ 155744 w 1744338"/>
                  <a:gd name="connsiteY50" fmla="*/ 2387470 h 2403337"/>
                  <a:gd name="connsiteX51" fmla="*/ 152538 w 1744338"/>
                  <a:gd name="connsiteY51" fmla="*/ 2183628 h 2403337"/>
                  <a:gd name="connsiteX52" fmla="*/ 208881 w 1744338"/>
                  <a:gd name="connsiteY52" fmla="*/ 1846946 h 2403337"/>
                  <a:gd name="connsiteX53" fmla="*/ 301411 w 1744338"/>
                  <a:gd name="connsiteY53" fmla="*/ 1630736 h 2403337"/>
                  <a:gd name="connsiteX54" fmla="*/ 305076 w 1744338"/>
                  <a:gd name="connsiteY54" fmla="*/ 1595006 h 2403337"/>
                  <a:gd name="connsiteX55" fmla="*/ 290876 w 1744338"/>
                  <a:gd name="connsiteY55" fmla="*/ 1528128 h 2403337"/>
                  <a:gd name="connsiteX56" fmla="*/ 278508 w 1744338"/>
                  <a:gd name="connsiteY56" fmla="*/ 1505224 h 2403337"/>
                  <a:gd name="connsiteX57" fmla="*/ 127802 w 1744338"/>
                  <a:gd name="connsiteY57" fmla="*/ 1332989 h 2403337"/>
                  <a:gd name="connsiteX58" fmla="*/ 65046 w 1744338"/>
                  <a:gd name="connsiteY58" fmla="*/ 1218013 h 2403337"/>
                  <a:gd name="connsiteX59" fmla="*/ 0 w 1744338"/>
                  <a:gd name="connsiteY59" fmla="*/ 870336 h 2403337"/>
                  <a:gd name="connsiteX60" fmla="*/ 149790 w 1744338"/>
                  <a:gd name="connsiteY60" fmla="*/ 418678 h 2403337"/>
                  <a:gd name="connsiteX61" fmla="*/ 161699 w 1744338"/>
                  <a:gd name="connsiteY61" fmla="*/ 410890 h 2403337"/>
                  <a:gd name="connsiteX62" fmla="*/ 178190 w 1744338"/>
                  <a:gd name="connsiteY62" fmla="*/ 534570 h 2403337"/>
                  <a:gd name="connsiteX63" fmla="*/ 259269 w 1744338"/>
                  <a:gd name="connsiteY63" fmla="*/ 1182741 h 2403337"/>
                  <a:gd name="connsiteX64" fmla="*/ 297289 w 1744338"/>
                  <a:gd name="connsiteY64" fmla="*/ 1486901 h 2403337"/>
                  <a:gd name="connsiteX65" fmla="*/ 301869 w 1744338"/>
                  <a:gd name="connsiteY65" fmla="*/ 1502476 h 2403337"/>
                  <a:gd name="connsiteX66" fmla="*/ 310573 w 1744338"/>
                  <a:gd name="connsiteY66" fmla="*/ 1532250 h 2403337"/>
                  <a:gd name="connsiteX67" fmla="*/ 322483 w 1744338"/>
                  <a:gd name="connsiteY67" fmla="*/ 1587677 h 2403337"/>
                  <a:gd name="connsiteX68" fmla="*/ 352715 w 1744338"/>
                  <a:gd name="connsiteY68" fmla="*/ 1536831 h 2403337"/>
                  <a:gd name="connsiteX69" fmla="*/ 534570 w 1744338"/>
                  <a:gd name="connsiteY69" fmla="*/ 1275272 h 2403337"/>
                  <a:gd name="connsiteX70" fmla="*/ 542815 w 1744338"/>
                  <a:gd name="connsiteY70" fmla="*/ 1234045 h 2403337"/>
                  <a:gd name="connsiteX71" fmla="*/ 523576 w 1744338"/>
                  <a:gd name="connsiteY71" fmla="*/ 1148386 h 2403337"/>
                  <a:gd name="connsiteX72" fmla="*/ 490595 w 1744338"/>
                  <a:gd name="connsiteY72" fmla="*/ 1080133 h 2403337"/>
                  <a:gd name="connsiteX73" fmla="*/ 450743 w 1744338"/>
                  <a:gd name="connsiteY73" fmla="*/ 1026539 h 2403337"/>
                  <a:gd name="connsiteX74" fmla="*/ 306450 w 1744338"/>
                  <a:gd name="connsiteY74" fmla="*/ 553809 h 2403337"/>
                  <a:gd name="connsiteX75" fmla="*/ 522660 w 1744338"/>
                  <a:gd name="connsiteY75" fmla="*/ 9161 h 2403337"/>
                  <a:gd name="connsiteX76" fmla="*/ 527699 w 1744338"/>
                  <a:gd name="connsiteY76" fmla="*/ 2290 h 2403337"/>
                  <a:gd name="connsiteX77" fmla="*/ 529989 w 1744338"/>
                  <a:gd name="connsiteY77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416387 w 1744338"/>
                  <a:gd name="connsiteY32" fmla="*/ 1542786 h 2403337"/>
                  <a:gd name="connsiteX33" fmla="*/ 404935 w 1744338"/>
                  <a:gd name="connsiteY33" fmla="*/ 1553322 h 2403337"/>
                  <a:gd name="connsiteX34" fmla="*/ 259727 w 1744338"/>
                  <a:gd name="connsiteY34" fmla="*/ 1858397 h 2403337"/>
                  <a:gd name="connsiteX35" fmla="*/ 272095 w 1744338"/>
                  <a:gd name="connsiteY35" fmla="*/ 1875346 h 2403337"/>
                  <a:gd name="connsiteX36" fmla="*/ 298663 w 1744338"/>
                  <a:gd name="connsiteY36" fmla="*/ 1876262 h 2403337"/>
                  <a:gd name="connsiteX37" fmla="*/ 301869 w 1744338"/>
                  <a:gd name="connsiteY37" fmla="*/ 1877636 h 2403337"/>
                  <a:gd name="connsiteX38" fmla="*/ 250107 w 1744338"/>
                  <a:gd name="connsiteY38" fmla="*/ 1914740 h 2403337"/>
                  <a:gd name="connsiteX39" fmla="*/ 238197 w 1744338"/>
                  <a:gd name="connsiteY39" fmla="*/ 1930773 h 2403337"/>
                  <a:gd name="connsiteX40" fmla="*/ 206590 w 1744338"/>
                  <a:gd name="connsiteY40" fmla="*/ 2211113 h 2403337"/>
                  <a:gd name="connsiteX41" fmla="*/ 207965 w 1744338"/>
                  <a:gd name="connsiteY41" fmla="*/ 2215235 h 2403337"/>
                  <a:gd name="connsiteX42" fmla="*/ 244610 w 1744338"/>
                  <a:gd name="connsiteY42" fmla="*/ 2193248 h 2403337"/>
                  <a:gd name="connsiteX43" fmla="*/ 213003 w 1744338"/>
                  <a:gd name="connsiteY43" fmla="*/ 2275243 h 2403337"/>
                  <a:gd name="connsiteX44" fmla="*/ 207049 w 1744338"/>
                  <a:gd name="connsiteY44" fmla="*/ 2310056 h 2403337"/>
                  <a:gd name="connsiteX45" fmla="*/ 208423 w 1744338"/>
                  <a:gd name="connsiteY45" fmla="*/ 2393425 h 2403337"/>
                  <a:gd name="connsiteX46" fmla="*/ 197887 w 1744338"/>
                  <a:gd name="connsiteY46" fmla="*/ 2402587 h 2403337"/>
                  <a:gd name="connsiteX47" fmla="*/ 162616 w 1744338"/>
                  <a:gd name="connsiteY47" fmla="*/ 2401670 h 2403337"/>
                  <a:gd name="connsiteX48" fmla="*/ 158493 w 1744338"/>
                  <a:gd name="connsiteY48" fmla="*/ 2398922 h 2403337"/>
                  <a:gd name="connsiteX49" fmla="*/ 155744 w 1744338"/>
                  <a:gd name="connsiteY49" fmla="*/ 2387470 h 2403337"/>
                  <a:gd name="connsiteX50" fmla="*/ 152538 w 1744338"/>
                  <a:gd name="connsiteY50" fmla="*/ 2183628 h 2403337"/>
                  <a:gd name="connsiteX51" fmla="*/ 208881 w 1744338"/>
                  <a:gd name="connsiteY51" fmla="*/ 1846946 h 2403337"/>
                  <a:gd name="connsiteX52" fmla="*/ 301411 w 1744338"/>
                  <a:gd name="connsiteY52" fmla="*/ 1630736 h 2403337"/>
                  <a:gd name="connsiteX53" fmla="*/ 305076 w 1744338"/>
                  <a:gd name="connsiteY53" fmla="*/ 1595006 h 2403337"/>
                  <a:gd name="connsiteX54" fmla="*/ 290876 w 1744338"/>
                  <a:gd name="connsiteY54" fmla="*/ 1528128 h 2403337"/>
                  <a:gd name="connsiteX55" fmla="*/ 278508 w 1744338"/>
                  <a:gd name="connsiteY55" fmla="*/ 1505224 h 2403337"/>
                  <a:gd name="connsiteX56" fmla="*/ 127802 w 1744338"/>
                  <a:gd name="connsiteY56" fmla="*/ 1332989 h 2403337"/>
                  <a:gd name="connsiteX57" fmla="*/ 65046 w 1744338"/>
                  <a:gd name="connsiteY57" fmla="*/ 1218013 h 2403337"/>
                  <a:gd name="connsiteX58" fmla="*/ 0 w 1744338"/>
                  <a:gd name="connsiteY58" fmla="*/ 870336 h 2403337"/>
                  <a:gd name="connsiteX59" fmla="*/ 149790 w 1744338"/>
                  <a:gd name="connsiteY59" fmla="*/ 418678 h 2403337"/>
                  <a:gd name="connsiteX60" fmla="*/ 161699 w 1744338"/>
                  <a:gd name="connsiteY60" fmla="*/ 410890 h 2403337"/>
                  <a:gd name="connsiteX61" fmla="*/ 178190 w 1744338"/>
                  <a:gd name="connsiteY61" fmla="*/ 534570 h 2403337"/>
                  <a:gd name="connsiteX62" fmla="*/ 259269 w 1744338"/>
                  <a:gd name="connsiteY62" fmla="*/ 1182741 h 2403337"/>
                  <a:gd name="connsiteX63" fmla="*/ 297289 w 1744338"/>
                  <a:gd name="connsiteY63" fmla="*/ 1486901 h 2403337"/>
                  <a:gd name="connsiteX64" fmla="*/ 301869 w 1744338"/>
                  <a:gd name="connsiteY64" fmla="*/ 1502476 h 2403337"/>
                  <a:gd name="connsiteX65" fmla="*/ 310573 w 1744338"/>
                  <a:gd name="connsiteY65" fmla="*/ 1532250 h 2403337"/>
                  <a:gd name="connsiteX66" fmla="*/ 322483 w 1744338"/>
                  <a:gd name="connsiteY66" fmla="*/ 1587677 h 2403337"/>
                  <a:gd name="connsiteX67" fmla="*/ 352715 w 1744338"/>
                  <a:gd name="connsiteY67" fmla="*/ 1536831 h 2403337"/>
                  <a:gd name="connsiteX68" fmla="*/ 534570 w 1744338"/>
                  <a:gd name="connsiteY68" fmla="*/ 1275272 h 2403337"/>
                  <a:gd name="connsiteX69" fmla="*/ 542815 w 1744338"/>
                  <a:gd name="connsiteY69" fmla="*/ 1234045 h 2403337"/>
                  <a:gd name="connsiteX70" fmla="*/ 523576 w 1744338"/>
                  <a:gd name="connsiteY70" fmla="*/ 1148386 h 2403337"/>
                  <a:gd name="connsiteX71" fmla="*/ 490595 w 1744338"/>
                  <a:gd name="connsiteY71" fmla="*/ 1080133 h 2403337"/>
                  <a:gd name="connsiteX72" fmla="*/ 450743 w 1744338"/>
                  <a:gd name="connsiteY72" fmla="*/ 1026539 h 2403337"/>
                  <a:gd name="connsiteX73" fmla="*/ 306450 w 1744338"/>
                  <a:gd name="connsiteY73" fmla="*/ 553809 h 2403337"/>
                  <a:gd name="connsiteX74" fmla="*/ 522660 w 1744338"/>
                  <a:gd name="connsiteY74" fmla="*/ 9161 h 2403337"/>
                  <a:gd name="connsiteX75" fmla="*/ 527699 w 1744338"/>
                  <a:gd name="connsiteY75" fmla="*/ 2290 h 2403337"/>
                  <a:gd name="connsiteX76" fmla="*/ 529989 w 1744338"/>
                  <a:gd name="connsiteY76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416387 w 1744338"/>
                  <a:gd name="connsiteY32" fmla="*/ 1542786 h 2403337"/>
                  <a:gd name="connsiteX33" fmla="*/ 259727 w 1744338"/>
                  <a:gd name="connsiteY33" fmla="*/ 1858397 h 2403337"/>
                  <a:gd name="connsiteX34" fmla="*/ 272095 w 1744338"/>
                  <a:gd name="connsiteY34" fmla="*/ 1875346 h 2403337"/>
                  <a:gd name="connsiteX35" fmla="*/ 298663 w 1744338"/>
                  <a:gd name="connsiteY35" fmla="*/ 1876262 h 2403337"/>
                  <a:gd name="connsiteX36" fmla="*/ 301869 w 1744338"/>
                  <a:gd name="connsiteY36" fmla="*/ 1877636 h 2403337"/>
                  <a:gd name="connsiteX37" fmla="*/ 250107 w 1744338"/>
                  <a:gd name="connsiteY37" fmla="*/ 1914740 h 2403337"/>
                  <a:gd name="connsiteX38" fmla="*/ 238197 w 1744338"/>
                  <a:gd name="connsiteY38" fmla="*/ 1930773 h 2403337"/>
                  <a:gd name="connsiteX39" fmla="*/ 206590 w 1744338"/>
                  <a:gd name="connsiteY39" fmla="*/ 2211113 h 2403337"/>
                  <a:gd name="connsiteX40" fmla="*/ 207965 w 1744338"/>
                  <a:gd name="connsiteY40" fmla="*/ 2215235 h 2403337"/>
                  <a:gd name="connsiteX41" fmla="*/ 244610 w 1744338"/>
                  <a:gd name="connsiteY41" fmla="*/ 2193248 h 2403337"/>
                  <a:gd name="connsiteX42" fmla="*/ 213003 w 1744338"/>
                  <a:gd name="connsiteY42" fmla="*/ 2275243 h 2403337"/>
                  <a:gd name="connsiteX43" fmla="*/ 207049 w 1744338"/>
                  <a:gd name="connsiteY43" fmla="*/ 2310056 h 2403337"/>
                  <a:gd name="connsiteX44" fmla="*/ 208423 w 1744338"/>
                  <a:gd name="connsiteY44" fmla="*/ 2393425 h 2403337"/>
                  <a:gd name="connsiteX45" fmla="*/ 197887 w 1744338"/>
                  <a:gd name="connsiteY45" fmla="*/ 2402587 h 2403337"/>
                  <a:gd name="connsiteX46" fmla="*/ 162616 w 1744338"/>
                  <a:gd name="connsiteY46" fmla="*/ 2401670 h 2403337"/>
                  <a:gd name="connsiteX47" fmla="*/ 158493 w 1744338"/>
                  <a:gd name="connsiteY47" fmla="*/ 2398922 h 2403337"/>
                  <a:gd name="connsiteX48" fmla="*/ 155744 w 1744338"/>
                  <a:gd name="connsiteY48" fmla="*/ 2387470 h 2403337"/>
                  <a:gd name="connsiteX49" fmla="*/ 152538 w 1744338"/>
                  <a:gd name="connsiteY49" fmla="*/ 2183628 h 2403337"/>
                  <a:gd name="connsiteX50" fmla="*/ 208881 w 1744338"/>
                  <a:gd name="connsiteY50" fmla="*/ 1846946 h 2403337"/>
                  <a:gd name="connsiteX51" fmla="*/ 301411 w 1744338"/>
                  <a:gd name="connsiteY51" fmla="*/ 1630736 h 2403337"/>
                  <a:gd name="connsiteX52" fmla="*/ 305076 w 1744338"/>
                  <a:gd name="connsiteY52" fmla="*/ 1595006 h 2403337"/>
                  <a:gd name="connsiteX53" fmla="*/ 290876 w 1744338"/>
                  <a:gd name="connsiteY53" fmla="*/ 1528128 h 2403337"/>
                  <a:gd name="connsiteX54" fmla="*/ 278508 w 1744338"/>
                  <a:gd name="connsiteY54" fmla="*/ 1505224 h 2403337"/>
                  <a:gd name="connsiteX55" fmla="*/ 127802 w 1744338"/>
                  <a:gd name="connsiteY55" fmla="*/ 1332989 h 2403337"/>
                  <a:gd name="connsiteX56" fmla="*/ 65046 w 1744338"/>
                  <a:gd name="connsiteY56" fmla="*/ 1218013 h 2403337"/>
                  <a:gd name="connsiteX57" fmla="*/ 0 w 1744338"/>
                  <a:gd name="connsiteY57" fmla="*/ 870336 h 2403337"/>
                  <a:gd name="connsiteX58" fmla="*/ 149790 w 1744338"/>
                  <a:gd name="connsiteY58" fmla="*/ 418678 h 2403337"/>
                  <a:gd name="connsiteX59" fmla="*/ 161699 w 1744338"/>
                  <a:gd name="connsiteY59" fmla="*/ 410890 h 2403337"/>
                  <a:gd name="connsiteX60" fmla="*/ 178190 w 1744338"/>
                  <a:gd name="connsiteY60" fmla="*/ 534570 h 2403337"/>
                  <a:gd name="connsiteX61" fmla="*/ 259269 w 1744338"/>
                  <a:gd name="connsiteY61" fmla="*/ 1182741 h 2403337"/>
                  <a:gd name="connsiteX62" fmla="*/ 297289 w 1744338"/>
                  <a:gd name="connsiteY62" fmla="*/ 1486901 h 2403337"/>
                  <a:gd name="connsiteX63" fmla="*/ 301869 w 1744338"/>
                  <a:gd name="connsiteY63" fmla="*/ 1502476 h 2403337"/>
                  <a:gd name="connsiteX64" fmla="*/ 310573 w 1744338"/>
                  <a:gd name="connsiteY64" fmla="*/ 1532250 h 2403337"/>
                  <a:gd name="connsiteX65" fmla="*/ 322483 w 1744338"/>
                  <a:gd name="connsiteY65" fmla="*/ 1587677 h 2403337"/>
                  <a:gd name="connsiteX66" fmla="*/ 352715 w 1744338"/>
                  <a:gd name="connsiteY66" fmla="*/ 1536831 h 2403337"/>
                  <a:gd name="connsiteX67" fmla="*/ 534570 w 1744338"/>
                  <a:gd name="connsiteY67" fmla="*/ 1275272 h 2403337"/>
                  <a:gd name="connsiteX68" fmla="*/ 542815 w 1744338"/>
                  <a:gd name="connsiteY68" fmla="*/ 1234045 h 2403337"/>
                  <a:gd name="connsiteX69" fmla="*/ 523576 w 1744338"/>
                  <a:gd name="connsiteY69" fmla="*/ 1148386 h 2403337"/>
                  <a:gd name="connsiteX70" fmla="*/ 490595 w 1744338"/>
                  <a:gd name="connsiteY70" fmla="*/ 1080133 h 2403337"/>
                  <a:gd name="connsiteX71" fmla="*/ 450743 w 1744338"/>
                  <a:gd name="connsiteY71" fmla="*/ 1026539 h 2403337"/>
                  <a:gd name="connsiteX72" fmla="*/ 306450 w 1744338"/>
                  <a:gd name="connsiteY72" fmla="*/ 553809 h 2403337"/>
                  <a:gd name="connsiteX73" fmla="*/ 522660 w 1744338"/>
                  <a:gd name="connsiteY73" fmla="*/ 9161 h 2403337"/>
                  <a:gd name="connsiteX74" fmla="*/ 527699 w 1744338"/>
                  <a:gd name="connsiteY74" fmla="*/ 2290 h 2403337"/>
                  <a:gd name="connsiteX75" fmla="*/ 529989 w 1744338"/>
                  <a:gd name="connsiteY75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16387 w 1744338"/>
                  <a:gd name="connsiteY31" fmla="*/ 1542786 h 2403337"/>
                  <a:gd name="connsiteX32" fmla="*/ 259727 w 1744338"/>
                  <a:gd name="connsiteY32" fmla="*/ 1858397 h 2403337"/>
                  <a:gd name="connsiteX33" fmla="*/ 272095 w 1744338"/>
                  <a:gd name="connsiteY33" fmla="*/ 1875346 h 2403337"/>
                  <a:gd name="connsiteX34" fmla="*/ 298663 w 1744338"/>
                  <a:gd name="connsiteY34" fmla="*/ 1876262 h 2403337"/>
                  <a:gd name="connsiteX35" fmla="*/ 301869 w 1744338"/>
                  <a:gd name="connsiteY35" fmla="*/ 1877636 h 2403337"/>
                  <a:gd name="connsiteX36" fmla="*/ 250107 w 1744338"/>
                  <a:gd name="connsiteY36" fmla="*/ 1914740 h 2403337"/>
                  <a:gd name="connsiteX37" fmla="*/ 238197 w 1744338"/>
                  <a:gd name="connsiteY37" fmla="*/ 1930773 h 2403337"/>
                  <a:gd name="connsiteX38" fmla="*/ 206590 w 1744338"/>
                  <a:gd name="connsiteY38" fmla="*/ 2211113 h 2403337"/>
                  <a:gd name="connsiteX39" fmla="*/ 207965 w 1744338"/>
                  <a:gd name="connsiteY39" fmla="*/ 2215235 h 2403337"/>
                  <a:gd name="connsiteX40" fmla="*/ 244610 w 1744338"/>
                  <a:gd name="connsiteY40" fmla="*/ 2193248 h 2403337"/>
                  <a:gd name="connsiteX41" fmla="*/ 213003 w 1744338"/>
                  <a:gd name="connsiteY41" fmla="*/ 2275243 h 2403337"/>
                  <a:gd name="connsiteX42" fmla="*/ 207049 w 1744338"/>
                  <a:gd name="connsiteY42" fmla="*/ 2310056 h 2403337"/>
                  <a:gd name="connsiteX43" fmla="*/ 208423 w 1744338"/>
                  <a:gd name="connsiteY43" fmla="*/ 2393425 h 2403337"/>
                  <a:gd name="connsiteX44" fmla="*/ 197887 w 1744338"/>
                  <a:gd name="connsiteY44" fmla="*/ 2402587 h 2403337"/>
                  <a:gd name="connsiteX45" fmla="*/ 162616 w 1744338"/>
                  <a:gd name="connsiteY45" fmla="*/ 2401670 h 2403337"/>
                  <a:gd name="connsiteX46" fmla="*/ 158493 w 1744338"/>
                  <a:gd name="connsiteY46" fmla="*/ 2398922 h 2403337"/>
                  <a:gd name="connsiteX47" fmla="*/ 155744 w 1744338"/>
                  <a:gd name="connsiteY47" fmla="*/ 2387470 h 2403337"/>
                  <a:gd name="connsiteX48" fmla="*/ 152538 w 1744338"/>
                  <a:gd name="connsiteY48" fmla="*/ 2183628 h 2403337"/>
                  <a:gd name="connsiteX49" fmla="*/ 208881 w 1744338"/>
                  <a:gd name="connsiteY49" fmla="*/ 1846946 h 2403337"/>
                  <a:gd name="connsiteX50" fmla="*/ 301411 w 1744338"/>
                  <a:gd name="connsiteY50" fmla="*/ 1630736 h 2403337"/>
                  <a:gd name="connsiteX51" fmla="*/ 305076 w 1744338"/>
                  <a:gd name="connsiteY51" fmla="*/ 1595006 h 2403337"/>
                  <a:gd name="connsiteX52" fmla="*/ 290876 w 1744338"/>
                  <a:gd name="connsiteY52" fmla="*/ 1528128 h 2403337"/>
                  <a:gd name="connsiteX53" fmla="*/ 278508 w 1744338"/>
                  <a:gd name="connsiteY53" fmla="*/ 1505224 h 2403337"/>
                  <a:gd name="connsiteX54" fmla="*/ 127802 w 1744338"/>
                  <a:gd name="connsiteY54" fmla="*/ 1332989 h 2403337"/>
                  <a:gd name="connsiteX55" fmla="*/ 65046 w 1744338"/>
                  <a:gd name="connsiteY55" fmla="*/ 1218013 h 2403337"/>
                  <a:gd name="connsiteX56" fmla="*/ 0 w 1744338"/>
                  <a:gd name="connsiteY56" fmla="*/ 870336 h 2403337"/>
                  <a:gd name="connsiteX57" fmla="*/ 149790 w 1744338"/>
                  <a:gd name="connsiteY57" fmla="*/ 418678 h 2403337"/>
                  <a:gd name="connsiteX58" fmla="*/ 161699 w 1744338"/>
                  <a:gd name="connsiteY58" fmla="*/ 410890 h 2403337"/>
                  <a:gd name="connsiteX59" fmla="*/ 178190 w 1744338"/>
                  <a:gd name="connsiteY59" fmla="*/ 534570 h 2403337"/>
                  <a:gd name="connsiteX60" fmla="*/ 259269 w 1744338"/>
                  <a:gd name="connsiteY60" fmla="*/ 1182741 h 2403337"/>
                  <a:gd name="connsiteX61" fmla="*/ 297289 w 1744338"/>
                  <a:gd name="connsiteY61" fmla="*/ 1486901 h 2403337"/>
                  <a:gd name="connsiteX62" fmla="*/ 301869 w 1744338"/>
                  <a:gd name="connsiteY62" fmla="*/ 1502476 h 2403337"/>
                  <a:gd name="connsiteX63" fmla="*/ 310573 w 1744338"/>
                  <a:gd name="connsiteY63" fmla="*/ 1532250 h 2403337"/>
                  <a:gd name="connsiteX64" fmla="*/ 322483 w 1744338"/>
                  <a:gd name="connsiteY64" fmla="*/ 1587677 h 2403337"/>
                  <a:gd name="connsiteX65" fmla="*/ 352715 w 1744338"/>
                  <a:gd name="connsiteY65" fmla="*/ 1536831 h 2403337"/>
                  <a:gd name="connsiteX66" fmla="*/ 534570 w 1744338"/>
                  <a:gd name="connsiteY66" fmla="*/ 1275272 h 2403337"/>
                  <a:gd name="connsiteX67" fmla="*/ 542815 w 1744338"/>
                  <a:gd name="connsiteY67" fmla="*/ 1234045 h 2403337"/>
                  <a:gd name="connsiteX68" fmla="*/ 523576 w 1744338"/>
                  <a:gd name="connsiteY68" fmla="*/ 1148386 h 2403337"/>
                  <a:gd name="connsiteX69" fmla="*/ 490595 w 1744338"/>
                  <a:gd name="connsiteY69" fmla="*/ 1080133 h 2403337"/>
                  <a:gd name="connsiteX70" fmla="*/ 450743 w 1744338"/>
                  <a:gd name="connsiteY70" fmla="*/ 1026539 h 2403337"/>
                  <a:gd name="connsiteX71" fmla="*/ 306450 w 1744338"/>
                  <a:gd name="connsiteY71" fmla="*/ 553809 h 2403337"/>
                  <a:gd name="connsiteX72" fmla="*/ 522660 w 1744338"/>
                  <a:gd name="connsiteY72" fmla="*/ 9161 h 2403337"/>
                  <a:gd name="connsiteX73" fmla="*/ 527699 w 1744338"/>
                  <a:gd name="connsiteY73" fmla="*/ 2290 h 2403337"/>
                  <a:gd name="connsiteX74" fmla="*/ 529989 w 1744338"/>
                  <a:gd name="connsiteY74" fmla="*/ 0 h 240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744338" h="2403337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lnTo>
                      <a:pt x="535028" y="1082424"/>
                    </a:ln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lnTo>
                      <a:pt x="599158" y="1193735"/>
                    </a:ln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919500" y="844446"/>
                      <a:pt x="912924" y="857230"/>
                    </a:cubicBezTo>
                    <a:cubicBezTo>
                      <a:pt x="888715" y="904292"/>
                      <a:pt x="713521" y="1122611"/>
                      <a:pt x="671991" y="1178161"/>
                    </a:cubicBezTo>
                    <a:cubicBezTo>
                      <a:pt x="630461" y="1233711"/>
                      <a:pt x="666495" y="1186406"/>
                      <a:pt x="663746" y="1190529"/>
                    </a:cubicBezTo>
                    <a:lnTo>
                      <a:pt x="539609" y="1352228"/>
                    </a:ln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lnTo>
                      <a:pt x="1744338" y="1052649"/>
                    </a:ln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lnTo>
                      <a:pt x="1357267" y="1162586"/>
                    </a:lnTo>
                    <a:lnTo>
                      <a:pt x="1068682" y="1242291"/>
                    </a:lnTo>
                    <a:lnTo>
                      <a:pt x="693979" y="1345815"/>
                    </a:ln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35181" y="1367268"/>
                      <a:pt x="516705" y="1393454"/>
                    </a:cubicBezTo>
                    <a:cubicBezTo>
                      <a:pt x="498229" y="1419640"/>
                      <a:pt x="459217" y="1465296"/>
                      <a:pt x="416387" y="1542786"/>
                    </a:cubicBezTo>
                    <a:cubicBezTo>
                      <a:pt x="388139" y="1598976"/>
                      <a:pt x="283776" y="180297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lnTo>
                      <a:pt x="250107" y="1914740"/>
                    </a:ln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lnTo>
                      <a:pt x="244610" y="2193248"/>
                    </a:ln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373">
                <a:extLst>
                  <a:ext uri="{FF2B5EF4-FFF2-40B4-BE49-F238E27FC236}">
                    <a16:creationId xmlns:a16="http://schemas.microsoft.com/office/drawing/2014/main" id="{0AA7CB18-C72D-40B9-82B6-A3F400E56031}"/>
                  </a:ext>
                </a:extLst>
              </p:cNvPr>
              <p:cNvSpPr/>
              <p:nvPr/>
            </p:nvSpPr>
            <p:spPr>
              <a:xfrm>
                <a:off x="10701602" y="980510"/>
                <a:ext cx="297747" cy="1094792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379">
                <a:extLst>
                  <a:ext uri="{FF2B5EF4-FFF2-40B4-BE49-F238E27FC236}">
                    <a16:creationId xmlns:a16="http://schemas.microsoft.com/office/drawing/2014/main" id="{2BC9EE5C-23FF-4ED6-A1FC-0A6D32801DD8}"/>
                  </a:ext>
                </a:extLst>
              </p:cNvPr>
              <p:cNvSpPr/>
              <p:nvPr/>
            </p:nvSpPr>
            <p:spPr>
              <a:xfrm>
                <a:off x="11073556" y="577865"/>
                <a:ext cx="219874" cy="1103953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3" name="Group 389">
              <a:extLst>
                <a:ext uri="{FF2B5EF4-FFF2-40B4-BE49-F238E27FC236}">
                  <a16:creationId xmlns:a16="http://schemas.microsoft.com/office/drawing/2014/main" id="{4CC417C1-2ECF-4189-AB5D-76BE1311BA5D}"/>
                </a:ext>
              </a:extLst>
            </p:cNvPr>
            <p:cNvGrpSpPr/>
            <p:nvPr/>
          </p:nvGrpSpPr>
          <p:grpSpPr>
            <a:xfrm rot="10538332" flipV="1">
              <a:off x="8220786" y="2561066"/>
              <a:ext cx="1306480" cy="1525341"/>
              <a:chOff x="8739710" y="248266"/>
              <a:chExt cx="765266" cy="893463"/>
            </a:xfrm>
          </p:grpSpPr>
          <p:sp>
            <p:nvSpPr>
              <p:cNvPr id="174" name="Freeform: Shape 388">
                <a:extLst>
                  <a:ext uri="{FF2B5EF4-FFF2-40B4-BE49-F238E27FC236}">
                    <a16:creationId xmlns:a16="http://schemas.microsoft.com/office/drawing/2014/main" id="{F5A8F6A4-B81E-4F15-B1DC-D21F2C6DEABC}"/>
                  </a:ext>
                </a:extLst>
              </p:cNvPr>
              <p:cNvSpPr/>
              <p:nvPr/>
            </p:nvSpPr>
            <p:spPr>
              <a:xfrm>
                <a:off x="8739710" y="248266"/>
                <a:ext cx="765266" cy="893463"/>
              </a:xfrm>
              <a:custGeom>
                <a:avLst/>
                <a:gdLst>
                  <a:gd name="connsiteX0" fmla="*/ 10284 w 765266"/>
                  <a:gd name="connsiteY0" fmla="*/ 1505 h 893463"/>
                  <a:gd name="connsiteX1" fmla="*/ 59298 w 765266"/>
                  <a:gd name="connsiteY1" fmla="*/ 62886 h 893463"/>
                  <a:gd name="connsiteX2" fmla="*/ 254895 w 765266"/>
                  <a:gd name="connsiteY2" fmla="*/ 299251 h 893463"/>
                  <a:gd name="connsiteX3" fmla="*/ 466066 w 765266"/>
                  <a:gd name="connsiteY3" fmla="*/ 553481 h 893463"/>
                  <a:gd name="connsiteX4" fmla="*/ 672199 w 765266"/>
                  <a:gd name="connsiteY4" fmla="*/ 802215 h 893463"/>
                  <a:gd name="connsiteX5" fmla="*/ 707013 w 765266"/>
                  <a:gd name="connsiteY5" fmla="*/ 842984 h 893463"/>
                  <a:gd name="connsiteX6" fmla="*/ 715716 w 765266"/>
                  <a:gd name="connsiteY6" fmla="*/ 815499 h 893463"/>
                  <a:gd name="connsiteX7" fmla="*/ 747323 w 765266"/>
                  <a:gd name="connsiteY7" fmla="*/ 871384 h 893463"/>
                  <a:gd name="connsiteX8" fmla="*/ 765266 w 765266"/>
                  <a:gd name="connsiteY8" fmla="*/ 880934 h 893463"/>
                  <a:gd name="connsiteX9" fmla="*/ 758219 w 765266"/>
                  <a:gd name="connsiteY9" fmla="*/ 893463 h 893463"/>
                  <a:gd name="connsiteX10" fmla="*/ 705180 w 765266"/>
                  <a:gd name="connsiteY10" fmla="*/ 859474 h 893463"/>
                  <a:gd name="connsiteX11" fmla="*/ 650212 w 765266"/>
                  <a:gd name="connsiteY11" fmla="*/ 848938 h 893463"/>
                  <a:gd name="connsiteX12" fmla="*/ 12117 w 765266"/>
                  <a:gd name="connsiteY12" fmla="*/ 195727 h 893463"/>
                  <a:gd name="connsiteX13" fmla="*/ 1123 w 765266"/>
                  <a:gd name="connsiteY13" fmla="*/ 11582 h 893463"/>
                  <a:gd name="connsiteX14" fmla="*/ 10284 w 765266"/>
                  <a:gd name="connsiteY14" fmla="*/ 1505 h 89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65266" h="893463">
                    <a:moveTo>
                      <a:pt x="10284" y="1505"/>
                    </a:moveTo>
                    <a:cubicBezTo>
                      <a:pt x="24485" y="23950"/>
                      <a:pt x="42807" y="42731"/>
                      <a:pt x="59298" y="62886"/>
                    </a:cubicBezTo>
                    <a:cubicBezTo>
                      <a:pt x="123886" y="142133"/>
                      <a:pt x="189849" y="220463"/>
                      <a:pt x="254895" y="299251"/>
                    </a:cubicBezTo>
                    <a:cubicBezTo>
                      <a:pt x="324980" y="383995"/>
                      <a:pt x="395523" y="468738"/>
                      <a:pt x="466066" y="553481"/>
                    </a:cubicBezTo>
                    <a:cubicBezTo>
                      <a:pt x="534778" y="636392"/>
                      <a:pt x="603947" y="718845"/>
                      <a:pt x="672199" y="802215"/>
                    </a:cubicBezTo>
                    <a:cubicBezTo>
                      <a:pt x="683651" y="815957"/>
                      <a:pt x="694645" y="829699"/>
                      <a:pt x="707013" y="842984"/>
                    </a:cubicBezTo>
                    <a:cubicBezTo>
                      <a:pt x="714800" y="834738"/>
                      <a:pt x="703348" y="821454"/>
                      <a:pt x="715716" y="815499"/>
                    </a:cubicBezTo>
                    <a:cubicBezTo>
                      <a:pt x="709761" y="843900"/>
                      <a:pt x="724877" y="856726"/>
                      <a:pt x="747323" y="871384"/>
                    </a:cubicBezTo>
                    <a:lnTo>
                      <a:pt x="765266" y="880934"/>
                    </a:lnTo>
                    <a:lnTo>
                      <a:pt x="758219" y="893463"/>
                    </a:lnTo>
                    <a:lnTo>
                      <a:pt x="705180" y="859474"/>
                    </a:lnTo>
                    <a:cubicBezTo>
                      <a:pt x="689148" y="851229"/>
                      <a:pt x="668535" y="852603"/>
                      <a:pt x="650212" y="848938"/>
                    </a:cubicBezTo>
                    <a:cubicBezTo>
                      <a:pt x="325896" y="785724"/>
                      <a:pt x="67085" y="520958"/>
                      <a:pt x="12117" y="195727"/>
                    </a:cubicBezTo>
                    <a:cubicBezTo>
                      <a:pt x="1581" y="134804"/>
                      <a:pt x="-2084" y="73422"/>
                      <a:pt x="1123" y="11582"/>
                    </a:cubicBezTo>
                    <a:cubicBezTo>
                      <a:pt x="1581" y="7001"/>
                      <a:pt x="-2542" y="-3992"/>
                      <a:pt x="10284" y="150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5" name="Freeform: Shape 385">
                <a:extLst>
                  <a:ext uri="{FF2B5EF4-FFF2-40B4-BE49-F238E27FC236}">
                    <a16:creationId xmlns:a16="http://schemas.microsoft.com/office/drawing/2014/main" id="{E6F32FD0-0889-4AE4-B331-C9EF73EBB727}"/>
                  </a:ext>
                </a:extLst>
              </p:cNvPr>
              <p:cNvSpPr/>
              <p:nvPr/>
            </p:nvSpPr>
            <p:spPr>
              <a:xfrm>
                <a:off x="8746374" y="249770"/>
                <a:ext cx="705431" cy="847433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183" name="Image 182">
            <a:extLst>
              <a:ext uri="{FF2B5EF4-FFF2-40B4-BE49-F238E27FC236}">
                <a16:creationId xmlns:a16="http://schemas.microsoft.com/office/drawing/2014/main" id="{04BC4EA3-566D-4EC9-BBBE-C0857698B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103" y="4927019"/>
            <a:ext cx="1796452" cy="17897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E77CDD-A824-4316-80F7-0AC1B8679FA9}"/>
              </a:ext>
            </a:extLst>
          </p:cNvPr>
          <p:cNvSpPr/>
          <p:nvPr/>
        </p:nvSpPr>
        <p:spPr>
          <a:xfrm>
            <a:off x="1805328" y="4542666"/>
            <a:ext cx="10386672" cy="9827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TextBox 435">
            <a:extLst>
              <a:ext uri="{FF2B5EF4-FFF2-40B4-BE49-F238E27FC236}">
                <a16:creationId xmlns:a16="http://schemas.microsoft.com/office/drawing/2014/main" id="{58B0528D-9B9E-4A43-81BF-19212FC73C85}"/>
              </a:ext>
            </a:extLst>
          </p:cNvPr>
          <p:cNvSpPr txBox="1"/>
          <p:nvPr/>
        </p:nvSpPr>
        <p:spPr>
          <a:xfrm>
            <a:off x="2442268" y="4577977"/>
            <a:ext cx="940751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altLang="ko-KR" sz="5400" b="1" dirty="0">
                <a:solidFill>
                  <a:schemeClr val="bg1"/>
                </a:solidFill>
                <a:cs typeface="Arial" pitchFamily="34" charset="0"/>
              </a:rPr>
              <a:t>Plan Stratégique 2020-2025</a:t>
            </a:r>
          </a:p>
        </p:txBody>
      </p:sp>
      <p:pic>
        <p:nvPicPr>
          <p:cNvPr id="181" name="Image 180">
            <a:extLst>
              <a:ext uri="{FF2B5EF4-FFF2-40B4-BE49-F238E27FC236}">
                <a16:creationId xmlns:a16="http://schemas.microsoft.com/office/drawing/2014/main" id="{70EA58B0-B9CB-49B5-BA0D-6D950F726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76" y="4033725"/>
            <a:ext cx="1935712" cy="1929344"/>
          </a:xfrm>
          <a:prstGeom prst="rect">
            <a:avLst/>
          </a:prstGeom>
        </p:spPr>
      </p:pic>
      <p:grpSp>
        <p:nvGrpSpPr>
          <p:cNvPr id="187" name="Group 5">
            <a:extLst>
              <a:ext uri="{FF2B5EF4-FFF2-40B4-BE49-F238E27FC236}">
                <a16:creationId xmlns:a16="http://schemas.microsoft.com/office/drawing/2014/main" id="{0127F485-825D-4613-9932-F0E691FBC51D}"/>
              </a:ext>
            </a:extLst>
          </p:cNvPr>
          <p:cNvGrpSpPr/>
          <p:nvPr/>
        </p:nvGrpSpPr>
        <p:grpSpPr>
          <a:xfrm>
            <a:off x="2657072" y="5513296"/>
            <a:ext cx="7609398" cy="1028887"/>
            <a:chOff x="0" y="0"/>
            <a:chExt cx="6592570" cy="736600"/>
          </a:xfrm>
        </p:grpSpPr>
        <p:pic>
          <p:nvPicPr>
            <p:cNvPr id="188" name="Picture 2" descr="Image result for dfid">
              <a:extLst>
                <a:ext uri="{FF2B5EF4-FFF2-40B4-BE49-F238E27FC236}">
                  <a16:creationId xmlns:a16="http://schemas.microsoft.com/office/drawing/2014/main" id="{0D001314-42AB-414B-AD42-B7592AB04D36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0"/>
              <a:ext cx="110617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9" name="Picture 39">
              <a:extLst>
                <a:ext uri="{FF2B5EF4-FFF2-40B4-BE49-F238E27FC236}">
                  <a16:creationId xmlns:a16="http://schemas.microsoft.com/office/drawing/2014/main" id="{5ECF7B95-C106-4936-A275-3CFFF159BC29}"/>
                </a:ext>
              </a:extLst>
            </p:cNvPr>
            <p:cNvPicPr/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5726" y="281138"/>
              <a:ext cx="1767840" cy="4070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Picture 1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9D590B81-3290-4786-8F88-FA90A53170CB}"/>
                </a:ext>
              </a:extLst>
            </p:cNvPr>
            <p:cNvPicPr/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8442"/>
              <a:ext cx="2287905" cy="49339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6" name="Image 195">
            <a:extLst>
              <a:ext uri="{FF2B5EF4-FFF2-40B4-BE49-F238E27FC236}">
                <a16:creationId xmlns:a16="http://schemas.microsoft.com/office/drawing/2014/main" id="{C9439048-0BE9-4242-A449-B3D8966659D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35" y="2699970"/>
            <a:ext cx="3237914" cy="458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 45">
            <a:extLst>
              <a:ext uri="{FF2B5EF4-FFF2-40B4-BE49-F238E27FC236}">
                <a16:creationId xmlns:a16="http://schemas.microsoft.com/office/drawing/2014/main" id="{FED845F0-D453-4FFC-9B9B-5293FB87B79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167" y="3726505"/>
            <a:ext cx="2545437" cy="2537063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FED845F0-D453-4FFC-9B9B-5293FB87B79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39" y="3696190"/>
            <a:ext cx="2545437" cy="253706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B4AD7C2-35AC-4DE4-8E51-5707A033DDE6}"/>
              </a:ext>
            </a:extLst>
          </p:cNvPr>
          <p:cNvSpPr txBox="1"/>
          <p:nvPr/>
        </p:nvSpPr>
        <p:spPr>
          <a:xfrm rot="2700000">
            <a:off x="4137094" y="2353767"/>
            <a:ext cx="1931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780BE0-DF63-4C57-8DA5-400725EA1A31}"/>
              </a:ext>
            </a:extLst>
          </p:cNvPr>
          <p:cNvSpPr txBox="1"/>
          <p:nvPr/>
        </p:nvSpPr>
        <p:spPr>
          <a:xfrm rot="2700000">
            <a:off x="6185901" y="4092030"/>
            <a:ext cx="1931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F7D17F-DB58-42BB-A842-89972A9827CA}"/>
              </a:ext>
            </a:extLst>
          </p:cNvPr>
          <p:cNvSpPr txBox="1"/>
          <p:nvPr/>
        </p:nvSpPr>
        <p:spPr>
          <a:xfrm rot="18900000">
            <a:off x="4287377" y="4270913"/>
            <a:ext cx="1931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BFEE317-8822-48F8-AA8D-B401DA772250}"/>
              </a:ext>
            </a:extLst>
          </p:cNvPr>
          <p:cNvSpPr txBox="1"/>
          <p:nvPr/>
        </p:nvSpPr>
        <p:spPr>
          <a:xfrm rot="18900000">
            <a:off x="6033964" y="2191993"/>
            <a:ext cx="1931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78" name="Chart 77">
            <a:extLst>
              <a:ext uri="{FF2B5EF4-FFF2-40B4-BE49-F238E27FC236}">
                <a16:creationId xmlns:a16="http://schemas.microsoft.com/office/drawing/2014/main" id="{4EFA6D57-4628-4F3D-B4D5-39A74AAB83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8569190"/>
              </p:ext>
            </p:extLst>
          </p:nvPr>
        </p:nvGraphicFramePr>
        <p:xfrm>
          <a:off x="1421725" y="3901890"/>
          <a:ext cx="2096285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0" name="Rectangle 79">
            <a:extLst>
              <a:ext uri="{FF2B5EF4-FFF2-40B4-BE49-F238E27FC236}">
                <a16:creationId xmlns:a16="http://schemas.microsoft.com/office/drawing/2014/main" id="{1A9BB26D-540E-480E-8C87-542D728B0E76}"/>
              </a:ext>
            </a:extLst>
          </p:cNvPr>
          <p:cNvSpPr/>
          <p:nvPr/>
        </p:nvSpPr>
        <p:spPr>
          <a:xfrm>
            <a:off x="290254" y="1997170"/>
            <a:ext cx="42643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CA" sz="2400" dirty="0"/>
              <a:t>Renforcer l’organisation et le positionnement du COPERES avec un budget estimatif de 35 millions</a:t>
            </a:r>
            <a:endParaRPr lang="fr-FR" sz="2400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127887A-76D7-427E-9463-9726B0A5108B}"/>
              </a:ext>
            </a:extLst>
          </p:cNvPr>
          <p:cNvSpPr/>
          <p:nvPr/>
        </p:nvSpPr>
        <p:spPr>
          <a:xfrm>
            <a:off x="7518556" y="2298795"/>
            <a:ext cx="41890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CA" sz="2400" dirty="0" smtClean="0"/>
              <a:t>Répertorier les opportunités</a:t>
            </a:r>
            <a:r>
              <a:rPr lang="fr-CA" sz="2400" dirty="0"/>
              <a:t>, atouts, </a:t>
            </a:r>
            <a:r>
              <a:rPr lang="fr-CA" sz="2400" dirty="0" smtClean="0"/>
              <a:t>défis </a:t>
            </a:r>
            <a:r>
              <a:rPr lang="fr-CA" sz="2400" dirty="0"/>
              <a:t>et tendances émergentes du secteur des Énergies Renouvelables</a:t>
            </a:r>
            <a:endParaRPr lang="fr-FR" sz="2400" dirty="0"/>
          </a:p>
        </p:txBody>
      </p:sp>
      <p:graphicFrame>
        <p:nvGraphicFramePr>
          <p:cNvPr id="85" name="Chart 2">
            <a:extLst>
              <a:ext uri="{FF2B5EF4-FFF2-40B4-BE49-F238E27FC236}">
                <a16:creationId xmlns:a16="http://schemas.microsoft.com/office/drawing/2014/main" id="{F28A4914-C2CE-4289-9F08-988AA906FB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5653015"/>
              </p:ext>
            </p:extLst>
          </p:nvPr>
        </p:nvGraphicFramePr>
        <p:xfrm>
          <a:off x="8643596" y="3901890"/>
          <a:ext cx="2096285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6" name="Graphic 93">
            <a:extLst>
              <a:ext uri="{FF2B5EF4-FFF2-40B4-BE49-F238E27FC236}">
                <a16:creationId xmlns:a16="http://schemas.microsoft.com/office/drawing/2014/main" id="{5F942F45-9EC4-4E49-934E-031F5483F2BC}"/>
              </a:ext>
            </a:extLst>
          </p:cNvPr>
          <p:cNvGrpSpPr/>
          <p:nvPr/>
        </p:nvGrpSpPr>
        <p:grpSpPr>
          <a:xfrm>
            <a:off x="2025249" y="4694146"/>
            <a:ext cx="889236" cy="456422"/>
            <a:chOff x="2867025" y="1771650"/>
            <a:chExt cx="6457950" cy="3314700"/>
          </a:xfrm>
          <a:solidFill>
            <a:schemeClr val="accent3"/>
          </a:solidFill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96B2C91-0442-4C81-8D1D-3652380AA379}"/>
                </a:ext>
              </a:extLst>
            </p:cNvPr>
            <p:cNvSpPr/>
            <p:nvPr/>
          </p:nvSpPr>
          <p:spPr>
            <a:xfrm>
              <a:off x="3952359" y="1771799"/>
              <a:ext cx="4924425" cy="2000250"/>
            </a:xfrm>
            <a:custGeom>
              <a:avLst/>
              <a:gdLst>
                <a:gd name="connsiteX0" fmla="*/ 4816356 w 4924425"/>
                <a:gd name="connsiteY0" fmla="*/ 503723 h 2000250"/>
                <a:gd name="connsiteX1" fmla="*/ 3545721 w 4924425"/>
                <a:gd name="connsiteY1" fmla="*/ 1756 h 2000250"/>
                <a:gd name="connsiteX2" fmla="*/ 1398786 w 4924425"/>
                <a:gd name="connsiteY2" fmla="*/ 1522898 h 2000250"/>
                <a:gd name="connsiteX3" fmla="*/ 448191 w 4924425"/>
                <a:gd name="connsiteY3" fmla="*/ 1861036 h 2000250"/>
                <a:gd name="connsiteX4" fmla="*/ 72906 w 4924425"/>
                <a:gd name="connsiteY4" fmla="*/ 1776263 h 2000250"/>
                <a:gd name="connsiteX5" fmla="*/ 37663 w 4924425"/>
                <a:gd name="connsiteY5" fmla="*/ 1849606 h 2000250"/>
                <a:gd name="connsiteX6" fmla="*/ 1003498 w 4924425"/>
                <a:gd name="connsiteY6" fmla="*/ 1944856 h 2000250"/>
                <a:gd name="connsiteX7" fmla="*/ 3428563 w 4924425"/>
                <a:gd name="connsiteY7" fmla="*/ 254168 h 2000250"/>
                <a:gd name="connsiteX8" fmla="*/ 4616331 w 4924425"/>
                <a:gd name="connsiteY8" fmla="*/ 495151 h 2000250"/>
                <a:gd name="connsiteX9" fmla="*/ 4816356 w 4924425"/>
                <a:gd name="connsiteY9" fmla="*/ 503723 h 20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4425" h="2000250">
                  <a:moveTo>
                    <a:pt x="4816356" y="503723"/>
                  </a:moveTo>
                  <a:cubicBezTo>
                    <a:pt x="4614426" y="345608"/>
                    <a:pt x="4104839" y="-28724"/>
                    <a:pt x="3545721" y="1756"/>
                  </a:cubicBezTo>
                  <a:cubicBezTo>
                    <a:pt x="2733238" y="45571"/>
                    <a:pt x="2271276" y="718988"/>
                    <a:pt x="1398786" y="1522898"/>
                  </a:cubicBezTo>
                  <a:cubicBezTo>
                    <a:pt x="1044456" y="1849606"/>
                    <a:pt x="750133" y="1885801"/>
                    <a:pt x="448191" y="1861036"/>
                  </a:cubicBezTo>
                  <a:cubicBezTo>
                    <a:pt x="254833" y="1844843"/>
                    <a:pt x="199588" y="1760071"/>
                    <a:pt x="72906" y="1776263"/>
                  </a:cubicBezTo>
                  <a:cubicBezTo>
                    <a:pt x="-2342" y="1785788"/>
                    <a:pt x="-28059" y="1824841"/>
                    <a:pt x="37663" y="1849606"/>
                  </a:cubicBezTo>
                  <a:cubicBezTo>
                    <a:pt x="158631" y="1895326"/>
                    <a:pt x="477718" y="2100114"/>
                    <a:pt x="1003498" y="1944856"/>
                  </a:cubicBezTo>
                  <a:cubicBezTo>
                    <a:pt x="1836936" y="1697206"/>
                    <a:pt x="2517973" y="436096"/>
                    <a:pt x="3428563" y="254168"/>
                  </a:cubicBezTo>
                  <a:cubicBezTo>
                    <a:pt x="3926721" y="155108"/>
                    <a:pt x="4436309" y="376088"/>
                    <a:pt x="4616331" y="495151"/>
                  </a:cubicBezTo>
                  <a:cubicBezTo>
                    <a:pt x="4908748" y="686603"/>
                    <a:pt x="5031621" y="680888"/>
                    <a:pt x="4816356" y="503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1CD2CF2-E6E7-4721-BEEB-60F0B794184C}"/>
                </a:ext>
              </a:extLst>
            </p:cNvPr>
            <p:cNvSpPr/>
            <p:nvPr/>
          </p:nvSpPr>
          <p:spPr>
            <a:xfrm>
              <a:off x="2867057" y="2952853"/>
              <a:ext cx="4781550" cy="2124075"/>
            </a:xfrm>
            <a:custGeom>
              <a:avLst/>
              <a:gdLst>
                <a:gd name="connsiteX0" fmla="*/ 60928 w 4781550"/>
                <a:gd name="connsiteY0" fmla="*/ 811427 h 2124075"/>
                <a:gd name="connsiteX1" fmla="*/ 1222025 w 4781550"/>
                <a:gd name="connsiteY1" fmla="*/ 2005862 h 2124075"/>
                <a:gd name="connsiteX2" fmla="*/ 3521361 w 4781550"/>
                <a:gd name="connsiteY2" fmla="*/ 1166709 h 2124075"/>
                <a:gd name="connsiteX3" fmla="*/ 4294790 w 4781550"/>
                <a:gd name="connsiteY3" fmla="*/ 288504 h 2124075"/>
                <a:gd name="connsiteX4" fmla="*/ 4736750 w 4781550"/>
                <a:gd name="connsiteY4" fmla="*/ 87527 h 2124075"/>
                <a:gd name="connsiteX5" fmla="*/ 4673886 w 4781550"/>
                <a:gd name="connsiteY5" fmla="*/ 5612 h 2124075"/>
                <a:gd name="connsiteX6" fmla="*/ 3493738 w 4781550"/>
                <a:gd name="connsiteY6" fmla="*/ 829524 h 2124075"/>
                <a:gd name="connsiteX7" fmla="*/ 1367758 w 4781550"/>
                <a:gd name="connsiteY7" fmla="*/ 1776309 h 2124075"/>
                <a:gd name="connsiteX8" fmla="*/ 216185 w 4781550"/>
                <a:gd name="connsiteY8" fmla="*/ 794282 h 2124075"/>
                <a:gd name="connsiteX9" fmla="*/ 60928 w 4781550"/>
                <a:gd name="connsiteY9" fmla="*/ 811427 h 21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81550" h="2124075">
                  <a:moveTo>
                    <a:pt x="60928" y="811427"/>
                  </a:moveTo>
                  <a:cubicBezTo>
                    <a:pt x="239045" y="1165757"/>
                    <a:pt x="554323" y="1754402"/>
                    <a:pt x="1222025" y="2005862"/>
                  </a:cubicBezTo>
                  <a:cubicBezTo>
                    <a:pt x="1984025" y="2292564"/>
                    <a:pt x="2795555" y="2114447"/>
                    <a:pt x="3521361" y="1166709"/>
                  </a:cubicBezTo>
                  <a:cubicBezTo>
                    <a:pt x="3869023" y="713319"/>
                    <a:pt x="4041425" y="431379"/>
                    <a:pt x="4294790" y="288504"/>
                  </a:cubicBezTo>
                  <a:cubicBezTo>
                    <a:pt x="4554823" y="141819"/>
                    <a:pt x="4627213" y="141819"/>
                    <a:pt x="4736750" y="87527"/>
                  </a:cubicBezTo>
                  <a:cubicBezTo>
                    <a:pt x="4804378" y="54189"/>
                    <a:pt x="4819618" y="-21058"/>
                    <a:pt x="4673886" y="5612"/>
                  </a:cubicBezTo>
                  <a:cubicBezTo>
                    <a:pt x="4180490" y="97052"/>
                    <a:pt x="3946175" y="340892"/>
                    <a:pt x="3493738" y="829524"/>
                  </a:cubicBezTo>
                  <a:cubicBezTo>
                    <a:pt x="2636488" y="1755354"/>
                    <a:pt x="2274538" y="1970619"/>
                    <a:pt x="1367758" y="1776309"/>
                  </a:cubicBezTo>
                  <a:cubicBezTo>
                    <a:pt x="738155" y="1639149"/>
                    <a:pt x="345725" y="967637"/>
                    <a:pt x="216185" y="794282"/>
                  </a:cubicBezTo>
                  <a:cubicBezTo>
                    <a:pt x="6635" y="513294"/>
                    <a:pt x="-61945" y="528534"/>
                    <a:pt x="60928" y="8114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6B33CB5-BD28-4E43-BD60-C54B24E3F609}"/>
                </a:ext>
              </a:extLst>
            </p:cNvPr>
            <p:cNvSpPr/>
            <p:nvPr/>
          </p:nvSpPr>
          <p:spPr>
            <a:xfrm>
              <a:off x="3097529" y="2204085"/>
              <a:ext cx="6229350" cy="2381250"/>
            </a:xfrm>
            <a:custGeom>
              <a:avLst/>
              <a:gdLst>
                <a:gd name="connsiteX0" fmla="*/ 25719 w 6229350"/>
                <a:gd name="connsiteY0" fmla="*/ 330517 h 2381250"/>
                <a:gd name="connsiteX1" fmla="*/ 1000126 w 6229350"/>
                <a:gd name="connsiteY1" fmla="*/ 2107883 h 2381250"/>
                <a:gd name="connsiteX2" fmla="*/ 3358516 w 6229350"/>
                <a:gd name="connsiteY2" fmla="*/ 1084898 h 2381250"/>
                <a:gd name="connsiteX3" fmla="*/ 4532949 w 6229350"/>
                <a:gd name="connsiteY3" fmla="*/ 415290 h 2381250"/>
                <a:gd name="connsiteX4" fmla="*/ 5518786 w 6229350"/>
                <a:gd name="connsiteY4" fmla="*/ 726757 h 2381250"/>
                <a:gd name="connsiteX5" fmla="*/ 5325429 w 6229350"/>
                <a:gd name="connsiteY5" fmla="*/ 2019300 h 2381250"/>
                <a:gd name="connsiteX6" fmla="*/ 4798697 w 6229350"/>
                <a:gd name="connsiteY6" fmla="*/ 1522095 h 2381250"/>
                <a:gd name="connsiteX7" fmla="*/ 5192079 w 6229350"/>
                <a:gd name="connsiteY7" fmla="*/ 1128712 h 2381250"/>
                <a:gd name="connsiteX8" fmla="*/ 5470209 w 6229350"/>
                <a:gd name="connsiteY8" fmla="*/ 1330643 h 2381250"/>
                <a:gd name="connsiteX9" fmla="*/ 5098734 w 6229350"/>
                <a:gd name="connsiteY9" fmla="*/ 1575435 h 2381250"/>
                <a:gd name="connsiteX10" fmla="*/ 5379722 w 6229350"/>
                <a:gd name="connsiteY10" fmla="*/ 1746885 h 2381250"/>
                <a:gd name="connsiteX11" fmla="*/ 5694047 w 6229350"/>
                <a:gd name="connsiteY11" fmla="*/ 1315403 h 2381250"/>
                <a:gd name="connsiteX12" fmla="*/ 5046347 w 6229350"/>
                <a:gd name="connsiteY12" fmla="*/ 864870 h 2381250"/>
                <a:gd name="connsiteX13" fmla="*/ 4449129 w 6229350"/>
                <a:gd name="connsiteY13" fmla="*/ 1474470 h 2381250"/>
                <a:gd name="connsiteX14" fmla="*/ 5313047 w 6229350"/>
                <a:gd name="connsiteY14" fmla="*/ 2382203 h 2381250"/>
                <a:gd name="connsiteX15" fmla="*/ 6136007 w 6229350"/>
                <a:gd name="connsiteY15" fmla="*/ 1859280 h 2381250"/>
                <a:gd name="connsiteX16" fmla="*/ 5916932 w 6229350"/>
                <a:gd name="connsiteY16" fmla="*/ 547688 h 2381250"/>
                <a:gd name="connsiteX17" fmla="*/ 4589147 w 6229350"/>
                <a:gd name="connsiteY17" fmla="*/ 0 h 2381250"/>
                <a:gd name="connsiteX18" fmla="*/ 3239454 w 6229350"/>
                <a:gd name="connsiteY18" fmla="*/ 626745 h 2381250"/>
                <a:gd name="connsiteX19" fmla="*/ 1113474 w 6229350"/>
                <a:gd name="connsiteY19" fmla="*/ 1830705 h 2381250"/>
                <a:gd name="connsiteX20" fmla="*/ 144781 w 6229350"/>
                <a:gd name="connsiteY20" fmla="*/ 279082 h 2381250"/>
                <a:gd name="connsiteX21" fmla="*/ 25719 w 6229350"/>
                <a:gd name="connsiteY21" fmla="*/ 330517 h 23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29350" h="2381250">
                  <a:moveTo>
                    <a:pt x="25719" y="330517"/>
                  </a:moveTo>
                  <a:cubicBezTo>
                    <a:pt x="-114299" y="1200150"/>
                    <a:pt x="332424" y="1857375"/>
                    <a:pt x="1000126" y="2107883"/>
                  </a:cubicBezTo>
                  <a:cubicBezTo>
                    <a:pt x="1762126" y="2394585"/>
                    <a:pt x="2336484" y="2121218"/>
                    <a:pt x="3358516" y="1084898"/>
                  </a:cubicBezTo>
                  <a:cubicBezTo>
                    <a:pt x="3822384" y="614363"/>
                    <a:pt x="4031934" y="507682"/>
                    <a:pt x="4532949" y="415290"/>
                  </a:cubicBezTo>
                  <a:cubicBezTo>
                    <a:pt x="4652964" y="393382"/>
                    <a:pt x="5161599" y="481013"/>
                    <a:pt x="5518786" y="726757"/>
                  </a:cubicBezTo>
                  <a:cubicBezTo>
                    <a:pt x="5968366" y="1035368"/>
                    <a:pt x="5968366" y="1968818"/>
                    <a:pt x="5325429" y="2019300"/>
                  </a:cubicBezTo>
                  <a:cubicBezTo>
                    <a:pt x="5155884" y="2032635"/>
                    <a:pt x="4754882" y="1919287"/>
                    <a:pt x="4798697" y="1522095"/>
                  </a:cubicBezTo>
                  <a:cubicBezTo>
                    <a:pt x="4806316" y="1453515"/>
                    <a:pt x="4834891" y="1163003"/>
                    <a:pt x="5192079" y="1128712"/>
                  </a:cubicBezTo>
                  <a:cubicBezTo>
                    <a:pt x="5227322" y="1124903"/>
                    <a:pt x="5465447" y="1211580"/>
                    <a:pt x="5470209" y="1330643"/>
                  </a:cubicBezTo>
                  <a:cubicBezTo>
                    <a:pt x="5488307" y="1765935"/>
                    <a:pt x="5145407" y="1486853"/>
                    <a:pt x="5098734" y="1575435"/>
                  </a:cubicBezTo>
                  <a:cubicBezTo>
                    <a:pt x="5060634" y="1647825"/>
                    <a:pt x="5215891" y="1764030"/>
                    <a:pt x="5379722" y="1746885"/>
                  </a:cubicBezTo>
                  <a:cubicBezTo>
                    <a:pt x="5620704" y="1721168"/>
                    <a:pt x="5722622" y="1493520"/>
                    <a:pt x="5694047" y="1315403"/>
                  </a:cubicBezTo>
                  <a:cubicBezTo>
                    <a:pt x="5626419" y="892493"/>
                    <a:pt x="5255897" y="820103"/>
                    <a:pt x="5046347" y="864870"/>
                  </a:cubicBezTo>
                  <a:cubicBezTo>
                    <a:pt x="4565334" y="966787"/>
                    <a:pt x="4459606" y="1340168"/>
                    <a:pt x="4449129" y="1474470"/>
                  </a:cubicBezTo>
                  <a:cubicBezTo>
                    <a:pt x="4385312" y="2303145"/>
                    <a:pt x="5052061" y="2382203"/>
                    <a:pt x="5313047" y="2382203"/>
                  </a:cubicBezTo>
                  <a:cubicBezTo>
                    <a:pt x="5772152" y="2382203"/>
                    <a:pt x="6018849" y="2139315"/>
                    <a:pt x="6136007" y="1859280"/>
                  </a:cubicBezTo>
                  <a:cubicBezTo>
                    <a:pt x="6297932" y="1473518"/>
                    <a:pt x="6264594" y="1008698"/>
                    <a:pt x="5916932" y="547688"/>
                  </a:cubicBezTo>
                  <a:cubicBezTo>
                    <a:pt x="5782629" y="370523"/>
                    <a:pt x="5327334" y="0"/>
                    <a:pt x="4589147" y="0"/>
                  </a:cubicBezTo>
                  <a:cubicBezTo>
                    <a:pt x="4246247" y="0"/>
                    <a:pt x="3691891" y="139065"/>
                    <a:pt x="3239454" y="626745"/>
                  </a:cubicBezTo>
                  <a:cubicBezTo>
                    <a:pt x="2382204" y="1552575"/>
                    <a:pt x="2020254" y="2025015"/>
                    <a:pt x="1113474" y="1830705"/>
                  </a:cubicBezTo>
                  <a:cubicBezTo>
                    <a:pt x="485776" y="1696403"/>
                    <a:pt x="8574" y="984885"/>
                    <a:pt x="144781" y="279082"/>
                  </a:cubicBezTo>
                  <a:cubicBezTo>
                    <a:pt x="199074" y="0"/>
                    <a:pt x="100014" y="3810"/>
                    <a:pt x="25719" y="3305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40EEDCD-4C09-4B85-B663-AAC3D91E2024}"/>
              </a:ext>
            </a:extLst>
          </p:cNvPr>
          <p:cNvGrpSpPr/>
          <p:nvPr/>
        </p:nvGrpSpPr>
        <p:grpSpPr>
          <a:xfrm>
            <a:off x="9221070" y="4440984"/>
            <a:ext cx="951053" cy="953302"/>
            <a:chOff x="5882220" y="3348558"/>
            <a:chExt cx="1128277" cy="1130945"/>
          </a:xfrm>
          <a:solidFill>
            <a:schemeClr val="accent2"/>
          </a:solidFill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2022A0A-6317-4DEA-91A4-87E34AF72E58}"/>
                </a:ext>
              </a:extLst>
            </p:cNvPr>
            <p:cNvSpPr/>
            <p:nvPr/>
          </p:nvSpPr>
          <p:spPr>
            <a:xfrm>
              <a:off x="6280965" y="3708658"/>
              <a:ext cx="330785" cy="410744"/>
            </a:xfrm>
            <a:custGeom>
              <a:avLst/>
              <a:gdLst>
                <a:gd name="connsiteX0" fmla="*/ 2637844 w 4157304"/>
                <a:gd name="connsiteY0" fmla="*/ 4502302 h 5162222"/>
                <a:gd name="connsiteX1" fmla="*/ 2584552 w 4157304"/>
                <a:gd name="connsiteY1" fmla="*/ 4502304 h 5162222"/>
                <a:gd name="connsiteX2" fmla="*/ 1601586 w 4157304"/>
                <a:gd name="connsiteY2" fmla="*/ 4679948 h 5162222"/>
                <a:gd name="connsiteX3" fmla="*/ 1542371 w 4157304"/>
                <a:gd name="connsiteY3" fmla="*/ 4751006 h 5162222"/>
                <a:gd name="connsiteX4" fmla="*/ 1625272 w 4157304"/>
                <a:gd name="connsiteY4" fmla="*/ 4798378 h 5162222"/>
                <a:gd name="connsiteX5" fmla="*/ 2608238 w 4157304"/>
                <a:gd name="connsiteY5" fmla="*/ 4614809 h 5162222"/>
                <a:gd name="connsiteX6" fmla="*/ 2673372 w 4157304"/>
                <a:gd name="connsiteY6" fmla="*/ 4537833 h 5162222"/>
                <a:gd name="connsiteX7" fmla="*/ 2637844 w 4157304"/>
                <a:gd name="connsiteY7" fmla="*/ 4502302 h 5162222"/>
                <a:gd name="connsiteX8" fmla="*/ 2607682 w 4157304"/>
                <a:gd name="connsiteY8" fmla="*/ 4156265 h 5162222"/>
                <a:gd name="connsiteX9" fmla="*/ 2572709 w 4157304"/>
                <a:gd name="connsiteY9" fmla="*/ 4158858 h 5162222"/>
                <a:gd name="connsiteX10" fmla="*/ 1631190 w 4157304"/>
                <a:gd name="connsiteY10" fmla="*/ 4336502 h 5162222"/>
                <a:gd name="connsiteX11" fmla="*/ 1548289 w 4157304"/>
                <a:gd name="connsiteY11" fmla="*/ 4419403 h 5162222"/>
                <a:gd name="connsiteX12" fmla="*/ 1660800 w 4157304"/>
                <a:gd name="connsiteY12" fmla="*/ 4466775 h 5162222"/>
                <a:gd name="connsiteX13" fmla="*/ 2596395 w 4157304"/>
                <a:gd name="connsiteY13" fmla="*/ 4283206 h 5162222"/>
                <a:gd name="connsiteX14" fmla="*/ 2679295 w 4157304"/>
                <a:gd name="connsiteY14" fmla="*/ 4206229 h 5162222"/>
                <a:gd name="connsiteX15" fmla="*/ 2607682 w 4157304"/>
                <a:gd name="connsiteY15" fmla="*/ 4156265 h 5162222"/>
                <a:gd name="connsiteX16" fmla="*/ 2102367 w 4157304"/>
                <a:gd name="connsiteY16" fmla="*/ 2 h 5162222"/>
                <a:gd name="connsiteX17" fmla="*/ 3993865 w 4157304"/>
                <a:gd name="connsiteY17" fmla="*/ 1269174 h 5162222"/>
                <a:gd name="connsiteX18" fmla="*/ 3271444 w 4157304"/>
                <a:gd name="connsiteY18" fmla="*/ 3773965 h 5162222"/>
                <a:gd name="connsiteX19" fmla="*/ 3111561 w 4157304"/>
                <a:gd name="connsiteY19" fmla="*/ 4070039 h 5162222"/>
                <a:gd name="connsiteX20" fmla="*/ 3111561 w 4157304"/>
                <a:gd name="connsiteY20" fmla="*/ 4401642 h 5162222"/>
                <a:gd name="connsiteX21" fmla="*/ 2377297 w 4157304"/>
                <a:gd name="connsiteY21" fmla="*/ 5159592 h 5162222"/>
                <a:gd name="connsiteX22" fmla="*/ 1939107 w 4157304"/>
                <a:gd name="connsiteY22" fmla="*/ 5159592 h 5162222"/>
                <a:gd name="connsiteX23" fmla="*/ 1050885 w 4157304"/>
                <a:gd name="connsiteY23" fmla="*/ 4218073 h 5162222"/>
                <a:gd name="connsiteX24" fmla="*/ 784421 w 4157304"/>
                <a:gd name="connsiteY24" fmla="*/ 3691064 h 5162222"/>
                <a:gd name="connsiteX25" fmla="*/ 91604 w 4157304"/>
                <a:gd name="connsiteY25" fmla="*/ 1517877 h 5162222"/>
                <a:gd name="connsiteX26" fmla="*/ 1755544 w 4157304"/>
                <a:gd name="connsiteY26" fmla="*/ 31588 h 5162222"/>
                <a:gd name="connsiteX27" fmla="*/ 2102367 w 4157304"/>
                <a:gd name="connsiteY27" fmla="*/ 2 h 516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157304" h="5162222">
                  <a:moveTo>
                    <a:pt x="2637844" y="4502302"/>
                  </a:moveTo>
                  <a:cubicBezTo>
                    <a:pt x="2621561" y="4497861"/>
                    <a:pt x="2602317" y="4499342"/>
                    <a:pt x="2584552" y="4502304"/>
                  </a:cubicBezTo>
                  <a:cubicBezTo>
                    <a:pt x="2258868" y="4561519"/>
                    <a:pt x="1927265" y="4620734"/>
                    <a:pt x="1601586" y="4679948"/>
                  </a:cubicBezTo>
                  <a:cubicBezTo>
                    <a:pt x="1566057" y="4685867"/>
                    <a:pt x="1530528" y="4703634"/>
                    <a:pt x="1542371" y="4751006"/>
                  </a:cubicBezTo>
                  <a:cubicBezTo>
                    <a:pt x="1554214" y="4792453"/>
                    <a:pt x="1583818" y="4804296"/>
                    <a:pt x="1625272" y="4798378"/>
                  </a:cubicBezTo>
                  <a:cubicBezTo>
                    <a:pt x="1950951" y="4739163"/>
                    <a:pt x="2282554" y="4679948"/>
                    <a:pt x="2608238" y="4614809"/>
                  </a:cubicBezTo>
                  <a:cubicBezTo>
                    <a:pt x="2643767" y="4608891"/>
                    <a:pt x="2679296" y="4591123"/>
                    <a:pt x="2673372" y="4537833"/>
                  </a:cubicBezTo>
                  <a:cubicBezTo>
                    <a:pt x="2667450" y="4517106"/>
                    <a:pt x="2654128" y="4506743"/>
                    <a:pt x="2637844" y="4502302"/>
                  </a:cubicBezTo>
                  <a:close/>
                  <a:moveTo>
                    <a:pt x="2607682" y="4156265"/>
                  </a:moveTo>
                  <a:cubicBezTo>
                    <a:pt x="2596395" y="4156266"/>
                    <a:pt x="2584552" y="4157377"/>
                    <a:pt x="2572709" y="4158858"/>
                  </a:cubicBezTo>
                  <a:cubicBezTo>
                    <a:pt x="2258867" y="4218072"/>
                    <a:pt x="1945031" y="4277287"/>
                    <a:pt x="1631190" y="4336502"/>
                  </a:cubicBezTo>
                  <a:cubicBezTo>
                    <a:pt x="1589742" y="4342420"/>
                    <a:pt x="1542370" y="4366106"/>
                    <a:pt x="1548289" y="4419403"/>
                  </a:cubicBezTo>
                  <a:cubicBezTo>
                    <a:pt x="1554213" y="4490461"/>
                    <a:pt x="1613428" y="4454932"/>
                    <a:pt x="1660800" y="4466775"/>
                  </a:cubicBezTo>
                  <a:cubicBezTo>
                    <a:pt x="1962793" y="4413478"/>
                    <a:pt x="2276634" y="4354263"/>
                    <a:pt x="2596395" y="4283206"/>
                  </a:cubicBezTo>
                  <a:cubicBezTo>
                    <a:pt x="2643766" y="4277287"/>
                    <a:pt x="2691138" y="4265444"/>
                    <a:pt x="2679295" y="4206229"/>
                  </a:cubicBezTo>
                  <a:cubicBezTo>
                    <a:pt x="2670413" y="4166257"/>
                    <a:pt x="2641546" y="4156264"/>
                    <a:pt x="2607682" y="4156265"/>
                  </a:cubicBezTo>
                  <a:close/>
                  <a:moveTo>
                    <a:pt x="2102367" y="2"/>
                  </a:moveTo>
                  <a:cubicBezTo>
                    <a:pt x="2909678" y="1052"/>
                    <a:pt x="3682987" y="512705"/>
                    <a:pt x="3993865" y="1269174"/>
                  </a:cubicBezTo>
                  <a:cubicBezTo>
                    <a:pt x="4372840" y="2181083"/>
                    <a:pt x="4076765" y="3217345"/>
                    <a:pt x="3271444" y="3773965"/>
                  </a:cubicBezTo>
                  <a:cubicBezTo>
                    <a:pt x="3153014" y="3856865"/>
                    <a:pt x="3099718" y="3933842"/>
                    <a:pt x="3111561" y="4070039"/>
                  </a:cubicBezTo>
                  <a:cubicBezTo>
                    <a:pt x="3123404" y="4176626"/>
                    <a:pt x="3111561" y="4289131"/>
                    <a:pt x="3111561" y="4401642"/>
                  </a:cubicBezTo>
                  <a:cubicBezTo>
                    <a:pt x="3105642" y="4845750"/>
                    <a:pt x="2827329" y="5141824"/>
                    <a:pt x="2377297" y="5159592"/>
                  </a:cubicBezTo>
                  <a:cubicBezTo>
                    <a:pt x="2229263" y="5165510"/>
                    <a:pt x="2087147" y="5159592"/>
                    <a:pt x="1939107" y="5159592"/>
                  </a:cubicBezTo>
                  <a:cubicBezTo>
                    <a:pt x="1293668" y="5165510"/>
                    <a:pt x="1050885" y="4928651"/>
                    <a:pt x="1050885" y="4218073"/>
                  </a:cubicBezTo>
                  <a:cubicBezTo>
                    <a:pt x="1104181" y="4010824"/>
                    <a:pt x="991670" y="3856865"/>
                    <a:pt x="784421" y="3691064"/>
                  </a:cubicBezTo>
                  <a:cubicBezTo>
                    <a:pt x="91604" y="3122602"/>
                    <a:pt x="-151173" y="2382413"/>
                    <a:pt x="91604" y="1517877"/>
                  </a:cubicBezTo>
                  <a:cubicBezTo>
                    <a:pt x="328464" y="682951"/>
                    <a:pt x="908769" y="185546"/>
                    <a:pt x="1755544" y="31588"/>
                  </a:cubicBezTo>
                  <a:cubicBezTo>
                    <a:pt x="1871013" y="10122"/>
                    <a:pt x="1987037" y="-149"/>
                    <a:pt x="2102367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19F1996-DB6D-40E6-9C4F-24168F0EBE06}"/>
                </a:ext>
              </a:extLst>
            </p:cNvPr>
            <p:cNvSpPr/>
            <p:nvPr/>
          </p:nvSpPr>
          <p:spPr>
            <a:xfrm>
              <a:off x="5882220" y="3348558"/>
              <a:ext cx="1128277" cy="1130945"/>
            </a:xfrm>
            <a:custGeom>
              <a:avLst/>
              <a:gdLst>
                <a:gd name="connsiteX0" fmla="*/ 354222 w 684230"/>
                <a:gd name="connsiteY0" fmla="*/ 512733 h 685848"/>
                <a:gd name="connsiteX1" fmla="*/ 372014 w 684230"/>
                <a:gd name="connsiteY1" fmla="*/ 535377 h 685848"/>
                <a:gd name="connsiteX2" fmla="*/ 372014 w 684230"/>
                <a:gd name="connsiteY2" fmla="*/ 600885 h 685848"/>
                <a:gd name="connsiteX3" fmla="*/ 372014 w 684230"/>
                <a:gd name="connsiteY3" fmla="*/ 663966 h 685848"/>
                <a:gd name="connsiteX4" fmla="*/ 353413 w 684230"/>
                <a:gd name="connsiteY4" fmla="*/ 685801 h 685848"/>
                <a:gd name="connsiteX5" fmla="*/ 335621 w 684230"/>
                <a:gd name="connsiteY5" fmla="*/ 663157 h 685848"/>
                <a:gd name="connsiteX6" fmla="*/ 335621 w 684230"/>
                <a:gd name="connsiteY6" fmla="*/ 534568 h 685848"/>
                <a:gd name="connsiteX7" fmla="*/ 354222 w 684230"/>
                <a:gd name="connsiteY7" fmla="*/ 512733 h 685848"/>
                <a:gd name="connsiteX8" fmla="*/ 215829 w 684230"/>
                <a:gd name="connsiteY8" fmla="*/ 469870 h 685848"/>
                <a:gd name="connsiteX9" fmla="*/ 221592 w 684230"/>
                <a:gd name="connsiteY9" fmla="*/ 483618 h 685848"/>
                <a:gd name="connsiteX10" fmla="*/ 148805 w 684230"/>
                <a:gd name="connsiteY10" fmla="*/ 544273 h 685848"/>
                <a:gd name="connsiteX11" fmla="*/ 140718 w 684230"/>
                <a:gd name="connsiteY11" fmla="*/ 522437 h 685848"/>
                <a:gd name="connsiteX12" fmla="*/ 202182 w 684230"/>
                <a:gd name="connsiteY12" fmla="*/ 470678 h 685848"/>
                <a:gd name="connsiteX13" fmla="*/ 215829 w 684230"/>
                <a:gd name="connsiteY13" fmla="*/ 469870 h 685848"/>
                <a:gd name="connsiteX14" fmla="*/ 480383 w 684230"/>
                <a:gd name="connsiteY14" fmla="*/ 465826 h 685848"/>
                <a:gd name="connsiteX15" fmla="*/ 493323 w 684230"/>
                <a:gd name="connsiteY15" fmla="*/ 474722 h 685848"/>
                <a:gd name="connsiteX16" fmla="*/ 536994 w 684230"/>
                <a:gd name="connsiteY16" fmla="*/ 524055 h 685848"/>
                <a:gd name="connsiteX17" fmla="*/ 536994 w 684230"/>
                <a:gd name="connsiteY17" fmla="*/ 547508 h 685848"/>
                <a:gd name="connsiteX18" fmla="*/ 515967 w 684230"/>
                <a:gd name="connsiteY18" fmla="*/ 543465 h 685848"/>
                <a:gd name="connsiteX19" fmla="*/ 472296 w 684230"/>
                <a:gd name="connsiteY19" fmla="*/ 494131 h 685848"/>
                <a:gd name="connsiteX20" fmla="*/ 469061 w 684230"/>
                <a:gd name="connsiteY20" fmla="*/ 474722 h 685848"/>
                <a:gd name="connsiteX21" fmla="*/ 480383 w 684230"/>
                <a:gd name="connsiteY21" fmla="*/ 465826 h 685848"/>
                <a:gd name="connsiteX22" fmla="*/ 17792 w 684230"/>
                <a:gd name="connsiteY22" fmla="*/ 339665 h 685848"/>
                <a:gd name="connsiteX23" fmla="*/ 157703 w 684230"/>
                <a:gd name="connsiteY23" fmla="*/ 339665 h 685848"/>
                <a:gd name="connsiteX24" fmla="*/ 177112 w 684230"/>
                <a:gd name="connsiteY24" fmla="*/ 353413 h 685848"/>
                <a:gd name="connsiteX25" fmla="*/ 159320 w 684230"/>
                <a:gd name="connsiteY25" fmla="*/ 367971 h 685848"/>
                <a:gd name="connsiteX26" fmla="*/ 87343 w 684230"/>
                <a:gd name="connsiteY26" fmla="*/ 367971 h 685848"/>
                <a:gd name="connsiteX27" fmla="*/ 18601 w 684230"/>
                <a:gd name="connsiteY27" fmla="*/ 367971 h 685848"/>
                <a:gd name="connsiteX28" fmla="*/ 0 w 684230"/>
                <a:gd name="connsiteY28" fmla="*/ 354222 h 685848"/>
                <a:gd name="connsiteX29" fmla="*/ 17792 w 684230"/>
                <a:gd name="connsiteY29" fmla="*/ 339665 h 685848"/>
                <a:gd name="connsiteX30" fmla="*/ 530524 w 684230"/>
                <a:gd name="connsiteY30" fmla="*/ 315404 h 685848"/>
                <a:gd name="connsiteX31" fmla="*/ 664774 w 684230"/>
                <a:gd name="connsiteY31" fmla="*/ 315404 h 685848"/>
                <a:gd name="connsiteX32" fmla="*/ 684183 w 684230"/>
                <a:gd name="connsiteY32" fmla="*/ 333196 h 685848"/>
                <a:gd name="connsiteX33" fmla="*/ 663965 w 684230"/>
                <a:gd name="connsiteY33" fmla="*/ 345327 h 685848"/>
                <a:gd name="connsiteX34" fmla="*/ 598458 w 684230"/>
                <a:gd name="connsiteY34" fmla="*/ 346136 h 685848"/>
                <a:gd name="connsiteX35" fmla="*/ 529715 w 684230"/>
                <a:gd name="connsiteY35" fmla="*/ 346136 h 685848"/>
                <a:gd name="connsiteX36" fmla="*/ 510306 w 684230"/>
                <a:gd name="connsiteY36" fmla="*/ 332388 h 685848"/>
                <a:gd name="connsiteX37" fmla="*/ 530524 w 684230"/>
                <a:gd name="connsiteY37" fmla="*/ 315404 h 685848"/>
                <a:gd name="connsiteX38" fmla="*/ 541847 w 684230"/>
                <a:gd name="connsiteY38" fmla="*/ 142740 h 685848"/>
                <a:gd name="connsiteX39" fmla="*/ 550743 w 684230"/>
                <a:gd name="connsiteY39" fmla="*/ 156893 h 685848"/>
                <a:gd name="connsiteX40" fmla="*/ 542656 w 684230"/>
                <a:gd name="connsiteY40" fmla="*/ 169024 h 685848"/>
                <a:gd name="connsiteX41" fmla="*/ 490896 w 684230"/>
                <a:gd name="connsiteY41" fmla="*/ 213504 h 685848"/>
                <a:gd name="connsiteX42" fmla="*/ 469870 w 684230"/>
                <a:gd name="connsiteY42" fmla="*/ 213504 h 685848"/>
                <a:gd name="connsiteX43" fmla="*/ 471487 w 684230"/>
                <a:gd name="connsiteY43" fmla="*/ 191668 h 685848"/>
                <a:gd name="connsiteX44" fmla="*/ 525672 w 684230"/>
                <a:gd name="connsiteY44" fmla="*/ 145571 h 685848"/>
                <a:gd name="connsiteX45" fmla="*/ 541847 w 684230"/>
                <a:gd name="connsiteY45" fmla="*/ 142740 h 685848"/>
                <a:gd name="connsiteX46" fmla="*/ 156084 w 684230"/>
                <a:gd name="connsiteY46" fmla="*/ 135057 h 685848"/>
                <a:gd name="connsiteX47" fmla="*/ 215930 w 684230"/>
                <a:gd name="connsiteY47" fmla="*/ 202991 h 685848"/>
                <a:gd name="connsiteX48" fmla="*/ 208651 w 684230"/>
                <a:gd name="connsiteY48" fmla="*/ 215122 h 685848"/>
                <a:gd name="connsiteX49" fmla="*/ 190051 w 684230"/>
                <a:gd name="connsiteY49" fmla="*/ 211887 h 685848"/>
                <a:gd name="connsiteX50" fmla="*/ 143145 w 684230"/>
                <a:gd name="connsiteY50" fmla="*/ 157701 h 685848"/>
                <a:gd name="connsiteX51" fmla="*/ 140719 w 684230"/>
                <a:gd name="connsiteY51" fmla="*/ 141527 h 685848"/>
                <a:gd name="connsiteX52" fmla="*/ 156084 w 684230"/>
                <a:gd name="connsiteY52" fmla="*/ 135057 h 685848"/>
                <a:gd name="connsiteX53" fmla="*/ 329961 w 684230"/>
                <a:gd name="connsiteY53" fmla="*/ 0 h 685848"/>
                <a:gd name="connsiteX54" fmla="*/ 343709 w 684230"/>
                <a:gd name="connsiteY54" fmla="*/ 19409 h 685848"/>
                <a:gd name="connsiteX55" fmla="*/ 344518 w 684230"/>
                <a:gd name="connsiteY55" fmla="*/ 88151 h 685848"/>
                <a:gd name="connsiteX56" fmla="*/ 344518 w 684230"/>
                <a:gd name="connsiteY56" fmla="*/ 154468 h 685848"/>
                <a:gd name="connsiteX57" fmla="*/ 331578 w 684230"/>
                <a:gd name="connsiteY57" fmla="*/ 173877 h 685848"/>
                <a:gd name="connsiteX58" fmla="*/ 315403 w 684230"/>
                <a:gd name="connsiteY58" fmla="*/ 156894 h 685848"/>
                <a:gd name="connsiteX59" fmla="*/ 314594 w 684230"/>
                <a:gd name="connsiteY59" fmla="*/ 18601 h 685848"/>
                <a:gd name="connsiteX60" fmla="*/ 329961 w 684230"/>
                <a:gd name="connsiteY60" fmla="*/ 0 h 68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684230" h="685848">
                  <a:moveTo>
                    <a:pt x="354222" y="512733"/>
                  </a:moveTo>
                  <a:cubicBezTo>
                    <a:pt x="368779" y="512733"/>
                    <a:pt x="372014" y="523246"/>
                    <a:pt x="372014" y="535377"/>
                  </a:cubicBezTo>
                  <a:cubicBezTo>
                    <a:pt x="372014" y="556404"/>
                    <a:pt x="372014" y="578241"/>
                    <a:pt x="372014" y="600885"/>
                  </a:cubicBezTo>
                  <a:cubicBezTo>
                    <a:pt x="372014" y="621912"/>
                    <a:pt x="372014" y="642939"/>
                    <a:pt x="372014" y="663966"/>
                  </a:cubicBezTo>
                  <a:cubicBezTo>
                    <a:pt x="372014" y="676905"/>
                    <a:pt x="366353" y="686610"/>
                    <a:pt x="353413" y="685801"/>
                  </a:cubicBezTo>
                  <a:cubicBezTo>
                    <a:pt x="340474" y="685801"/>
                    <a:pt x="335621" y="676097"/>
                    <a:pt x="335621" y="663157"/>
                  </a:cubicBezTo>
                  <a:cubicBezTo>
                    <a:pt x="335621" y="620295"/>
                    <a:pt x="335621" y="577432"/>
                    <a:pt x="335621" y="534568"/>
                  </a:cubicBezTo>
                  <a:cubicBezTo>
                    <a:pt x="335621" y="521629"/>
                    <a:pt x="339665" y="512733"/>
                    <a:pt x="354222" y="512733"/>
                  </a:cubicBezTo>
                  <a:close/>
                  <a:moveTo>
                    <a:pt x="215829" y="469870"/>
                  </a:moveTo>
                  <a:cubicBezTo>
                    <a:pt x="219166" y="472700"/>
                    <a:pt x="221188" y="477957"/>
                    <a:pt x="221592" y="483618"/>
                  </a:cubicBezTo>
                  <a:cubicBezTo>
                    <a:pt x="222400" y="492514"/>
                    <a:pt x="160936" y="545081"/>
                    <a:pt x="148805" y="544273"/>
                  </a:cubicBezTo>
                  <a:cubicBezTo>
                    <a:pt x="137483" y="541038"/>
                    <a:pt x="132631" y="530524"/>
                    <a:pt x="140718" y="522437"/>
                  </a:cubicBezTo>
                  <a:cubicBezTo>
                    <a:pt x="159319" y="503836"/>
                    <a:pt x="180346" y="486044"/>
                    <a:pt x="202182" y="470678"/>
                  </a:cubicBezTo>
                  <a:cubicBezTo>
                    <a:pt x="207843" y="466635"/>
                    <a:pt x="212493" y="467039"/>
                    <a:pt x="215829" y="469870"/>
                  </a:cubicBezTo>
                  <a:close/>
                  <a:moveTo>
                    <a:pt x="480383" y="465826"/>
                  </a:moveTo>
                  <a:cubicBezTo>
                    <a:pt x="485235" y="469061"/>
                    <a:pt x="490088" y="471487"/>
                    <a:pt x="493323" y="474722"/>
                  </a:cubicBezTo>
                  <a:cubicBezTo>
                    <a:pt x="507880" y="490897"/>
                    <a:pt x="522437" y="507881"/>
                    <a:pt x="536994" y="524055"/>
                  </a:cubicBezTo>
                  <a:cubicBezTo>
                    <a:pt x="543464" y="531334"/>
                    <a:pt x="545890" y="541039"/>
                    <a:pt x="536994" y="547508"/>
                  </a:cubicBezTo>
                  <a:cubicBezTo>
                    <a:pt x="530524" y="552361"/>
                    <a:pt x="521628" y="550743"/>
                    <a:pt x="515967" y="543465"/>
                  </a:cubicBezTo>
                  <a:cubicBezTo>
                    <a:pt x="501410" y="527290"/>
                    <a:pt x="486853" y="510307"/>
                    <a:pt x="472296" y="494131"/>
                  </a:cubicBezTo>
                  <a:cubicBezTo>
                    <a:pt x="467443" y="488470"/>
                    <a:pt x="465826" y="481192"/>
                    <a:pt x="469061" y="474722"/>
                  </a:cubicBezTo>
                  <a:cubicBezTo>
                    <a:pt x="470678" y="471487"/>
                    <a:pt x="475531" y="469061"/>
                    <a:pt x="480383" y="465826"/>
                  </a:cubicBezTo>
                  <a:close/>
                  <a:moveTo>
                    <a:pt x="17792" y="339665"/>
                  </a:moveTo>
                  <a:cubicBezTo>
                    <a:pt x="64698" y="339665"/>
                    <a:pt x="110797" y="339665"/>
                    <a:pt x="157703" y="339665"/>
                  </a:cubicBezTo>
                  <a:cubicBezTo>
                    <a:pt x="167407" y="339665"/>
                    <a:pt x="176303" y="342900"/>
                    <a:pt x="177112" y="353413"/>
                  </a:cubicBezTo>
                  <a:cubicBezTo>
                    <a:pt x="177921" y="365545"/>
                    <a:pt x="168216" y="367971"/>
                    <a:pt x="159320" y="367971"/>
                  </a:cubicBezTo>
                  <a:cubicBezTo>
                    <a:pt x="135058" y="367971"/>
                    <a:pt x="110797" y="367163"/>
                    <a:pt x="87343" y="367971"/>
                  </a:cubicBezTo>
                  <a:cubicBezTo>
                    <a:pt x="64698" y="367971"/>
                    <a:pt x="42054" y="367971"/>
                    <a:pt x="18601" y="367971"/>
                  </a:cubicBezTo>
                  <a:cubicBezTo>
                    <a:pt x="9705" y="367971"/>
                    <a:pt x="0" y="367163"/>
                    <a:pt x="0" y="354222"/>
                  </a:cubicBezTo>
                  <a:cubicBezTo>
                    <a:pt x="0" y="342091"/>
                    <a:pt x="8087" y="339665"/>
                    <a:pt x="17792" y="339665"/>
                  </a:cubicBezTo>
                  <a:close/>
                  <a:moveTo>
                    <a:pt x="530524" y="315404"/>
                  </a:moveTo>
                  <a:cubicBezTo>
                    <a:pt x="575004" y="314595"/>
                    <a:pt x="620294" y="314595"/>
                    <a:pt x="664774" y="315404"/>
                  </a:cubicBezTo>
                  <a:cubicBezTo>
                    <a:pt x="675287" y="315404"/>
                    <a:pt x="684992" y="321065"/>
                    <a:pt x="684183" y="333196"/>
                  </a:cubicBezTo>
                  <a:cubicBezTo>
                    <a:pt x="683374" y="344519"/>
                    <a:pt x="673669" y="345327"/>
                    <a:pt x="663965" y="345327"/>
                  </a:cubicBezTo>
                  <a:cubicBezTo>
                    <a:pt x="642129" y="346136"/>
                    <a:pt x="620294" y="346136"/>
                    <a:pt x="598458" y="346136"/>
                  </a:cubicBezTo>
                  <a:cubicBezTo>
                    <a:pt x="575813" y="346136"/>
                    <a:pt x="552359" y="346136"/>
                    <a:pt x="529715" y="346136"/>
                  </a:cubicBezTo>
                  <a:cubicBezTo>
                    <a:pt x="520010" y="346136"/>
                    <a:pt x="511115" y="345327"/>
                    <a:pt x="510306" y="332388"/>
                  </a:cubicBezTo>
                  <a:cubicBezTo>
                    <a:pt x="509497" y="318638"/>
                    <a:pt x="520819" y="316212"/>
                    <a:pt x="530524" y="315404"/>
                  </a:cubicBezTo>
                  <a:close/>
                  <a:moveTo>
                    <a:pt x="541847" y="142740"/>
                  </a:moveTo>
                  <a:cubicBezTo>
                    <a:pt x="545891" y="145166"/>
                    <a:pt x="548722" y="150423"/>
                    <a:pt x="550743" y="156893"/>
                  </a:cubicBezTo>
                  <a:cubicBezTo>
                    <a:pt x="548317" y="160937"/>
                    <a:pt x="546700" y="165789"/>
                    <a:pt x="542656" y="169024"/>
                  </a:cubicBezTo>
                  <a:cubicBezTo>
                    <a:pt x="525672" y="184390"/>
                    <a:pt x="507880" y="198947"/>
                    <a:pt x="490896" y="213504"/>
                  </a:cubicBezTo>
                  <a:cubicBezTo>
                    <a:pt x="484427" y="219165"/>
                    <a:pt x="476339" y="221591"/>
                    <a:pt x="469870" y="213504"/>
                  </a:cubicBezTo>
                  <a:cubicBezTo>
                    <a:pt x="464208" y="206225"/>
                    <a:pt x="465826" y="197329"/>
                    <a:pt x="471487" y="191668"/>
                  </a:cubicBezTo>
                  <a:cubicBezTo>
                    <a:pt x="489279" y="175494"/>
                    <a:pt x="507072" y="160128"/>
                    <a:pt x="525672" y="145571"/>
                  </a:cubicBezTo>
                  <a:cubicBezTo>
                    <a:pt x="532546" y="140718"/>
                    <a:pt x="537803" y="140314"/>
                    <a:pt x="541847" y="142740"/>
                  </a:cubicBezTo>
                  <a:close/>
                  <a:moveTo>
                    <a:pt x="156084" y="135057"/>
                  </a:moveTo>
                  <a:cubicBezTo>
                    <a:pt x="165789" y="136674"/>
                    <a:pt x="215930" y="194904"/>
                    <a:pt x="215930" y="202991"/>
                  </a:cubicBezTo>
                  <a:cubicBezTo>
                    <a:pt x="215930" y="208652"/>
                    <a:pt x="212695" y="211887"/>
                    <a:pt x="208651" y="215122"/>
                  </a:cubicBezTo>
                  <a:cubicBezTo>
                    <a:pt x="201373" y="220783"/>
                    <a:pt x="194903" y="216739"/>
                    <a:pt x="190051" y="211887"/>
                  </a:cubicBezTo>
                  <a:cubicBezTo>
                    <a:pt x="173876" y="194095"/>
                    <a:pt x="158511" y="176302"/>
                    <a:pt x="143145" y="157701"/>
                  </a:cubicBezTo>
                  <a:cubicBezTo>
                    <a:pt x="139910" y="153658"/>
                    <a:pt x="135866" y="147997"/>
                    <a:pt x="140719" y="141527"/>
                  </a:cubicBezTo>
                  <a:cubicBezTo>
                    <a:pt x="144762" y="135866"/>
                    <a:pt x="149614" y="133440"/>
                    <a:pt x="156084" y="135057"/>
                  </a:cubicBezTo>
                  <a:close/>
                  <a:moveTo>
                    <a:pt x="329961" y="0"/>
                  </a:moveTo>
                  <a:cubicBezTo>
                    <a:pt x="342091" y="0"/>
                    <a:pt x="343709" y="9705"/>
                    <a:pt x="343709" y="19409"/>
                  </a:cubicBezTo>
                  <a:cubicBezTo>
                    <a:pt x="344518" y="42054"/>
                    <a:pt x="344518" y="65507"/>
                    <a:pt x="344518" y="88151"/>
                  </a:cubicBezTo>
                  <a:cubicBezTo>
                    <a:pt x="344518" y="109988"/>
                    <a:pt x="344518" y="131823"/>
                    <a:pt x="344518" y="154468"/>
                  </a:cubicBezTo>
                  <a:cubicBezTo>
                    <a:pt x="344518" y="163364"/>
                    <a:pt x="344518" y="173068"/>
                    <a:pt x="331578" y="173877"/>
                  </a:cubicBezTo>
                  <a:cubicBezTo>
                    <a:pt x="319446" y="174686"/>
                    <a:pt x="316212" y="166598"/>
                    <a:pt x="315403" y="156894"/>
                  </a:cubicBezTo>
                  <a:cubicBezTo>
                    <a:pt x="314594" y="110796"/>
                    <a:pt x="314594" y="64698"/>
                    <a:pt x="314594" y="18601"/>
                  </a:cubicBezTo>
                  <a:cubicBezTo>
                    <a:pt x="314594" y="8896"/>
                    <a:pt x="319446" y="0"/>
                    <a:pt x="329961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08A72B55-3A59-4038-9590-8BF077C0F163}"/>
              </a:ext>
            </a:extLst>
          </p:cNvPr>
          <p:cNvSpPr txBox="1">
            <a:spLocks/>
          </p:cNvSpPr>
          <p:nvPr/>
        </p:nvSpPr>
        <p:spPr>
          <a:xfrm>
            <a:off x="2350628" y="300722"/>
            <a:ext cx="8100880" cy="65819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600" b="1" dirty="0">
                <a:solidFill>
                  <a:schemeClr val="bg1">
                    <a:lumMod val="50000"/>
                  </a:schemeClr>
                </a:solidFill>
                <a:latin typeface="Montserrat SemiBold" panose="00000700000000000000" pitchFamily="50" charset="0"/>
                <a:cs typeface="+mn-cs"/>
              </a:rPr>
              <a:t>PLAN STRATÉGIQUE 2020 – 2025</a:t>
            </a:r>
            <a:endParaRPr lang="fr-FR" sz="3600" b="1" dirty="0">
              <a:solidFill>
                <a:schemeClr val="bg1">
                  <a:lumMod val="50000"/>
                </a:schemeClr>
              </a:solidFill>
              <a:latin typeface="Montserrat SemiBold" panose="00000700000000000000" pitchFamily="50" charset="0"/>
              <a:cs typeface="+mn-cs"/>
            </a:endParaRPr>
          </a:p>
        </p:txBody>
      </p:sp>
      <p:grpSp>
        <p:nvGrpSpPr>
          <p:cNvPr id="35" name="Group 26">
            <a:extLst>
              <a:ext uri="{FF2B5EF4-FFF2-40B4-BE49-F238E27FC236}">
                <a16:creationId xmlns:a16="http://schemas.microsoft.com/office/drawing/2014/main" id="{F3B4E89B-6EA8-4E9C-8744-6D49B8CDF96F}"/>
              </a:ext>
            </a:extLst>
          </p:cNvPr>
          <p:cNvGrpSpPr/>
          <p:nvPr/>
        </p:nvGrpSpPr>
        <p:grpSpPr>
          <a:xfrm>
            <a:off x="4434921" y="1015761"/>
            <a:ext cx="3398358" cy="5137766"/>
            <a:chOff x="4144231" y="176813"/>
            <a:chExt cx="4117709" cy="6225306"/>
          </a:xfrm>
        </p:grpSpPr>
        <p:sp>
          <p:nvSpPr>
            <p:cNvPr id="36" name="Freeform: Shape 13">
              <a:extLst>
                <a:ext uri="{FF2B5EF4-FFF2-40B4-BE49-F238E27FC236}">
                  <a16:creationId xmlns:a16="http://schemas.microsoft.com/office/drawing/2014/main" id="{80756514-6010-4AC1-A83D-A8D4D9704E84}"/>
                </a:ext>
              </a:extLst>
            </p:cNvPr>
            <p:cNvSpPr/>
            <p:nvPr/>
          </p:nvSpPr>
          <p:spPr>
            <a:xfrm>
              <a:off x="5290700" y="3539494"/>
              <a:ext cx="1855304" cy="1689608"/>
            </a:xfrm>
            <a:custGeom>
              <a:avLst/>
              <a:gdLst>
                <a:gd name="connsiteX0" fmla="*/ 759215 w 1855304"/>
                <a:gd name="connsiteY0" fmla="*/ 210 h 1689608"/>
                <a:gd name="connsiteX1" fmla="*/ 927652 w 1855304"/>
                <a:gd name="connsiteY1" fmla="*/ 1840 h 1689608"/>
                <a:gd name="connsiteX2" fmla="*/ 1096089 w 1855304"/>
                <a:gd name="connsiteY2" fmla="*/ 210 h 1689608"/>
                <a:gd name="connsiteX3" fmla="*/ 1268322 w 1855304"/>
                <a:gd name="connsiteY3" fmla="*/ 42635 h 1689608"/>
                <a:gd name="connsiteX4" fmla="*/ 1314783 w 1855304"/>
                <a:gd name="connsiteY4" fmla="*/ 68201 h 1689608"/>
                <a:gd name="connsiteX5" fmla="*/ 1347587 w 1855304"/>
                <a:gd name="connsiteY5" fmla="*/ 84088 h 1689608"/>
                <a:gd name="connsiteX6" fmla="*/ 1419643 w 1855304"/>
                <a:gd name="connsiteY6" fmla="*/ 145301 h 1689608"/>
                <a:gd name="connsiteX7" fmla="*/ 1458484 w 1855304"/>
                <a:gd name="connsiteY7" fmla="*/ 267544 h 1689608"/>
                <a:gd name="connsiteX8" fmla="*/ 1468722 w 1855304"/>
                <a:gd name="connsiteY8" fmla="*/ 372803 h 1689608"/>
                <a:gd name="connsiteX9" fmla="*/ 1573527 w 1855304"/>
                <a:gd name="connsiteY9" fmla="*/ 953821 h 1689608"/>
                <a:gd name="connsiteX10" fmla="*/ 1855304 w 1855304"/>
                <a:gd name="connsiteY10" fmla="*/ 1689608 h 1689608"/>
                <a:gd name="connsiteX11" fmla="*/ 1742594 w 1855304"/>
                <a:gd name="connsiteY11" fmla="*/ 1665546 h 1689608"/>
                <a:gd name="connsiteX12" fmla="*/ 1455117 w 1855304"/>
                <a:gd name="connsiteY12" fmla="*/ 1603492 h 1689608"/>
                <a:gd name="connsiteX13" fmla="*/ 1429156 w 1855304"/>
                <a:gd name="connsiteY13" fmla="*/ 1601592 h 1689608"/>
                <a:gd name="connsiteX14" fmla="*/ 927652 w 1855304"/>
                <a:gd name="connsiteY14" fmla="*/ 1602232 h 1689608"/>
                <a:gd name="connsiteX15" fmla="*/ 426148 w 1855304"/>
                <a:gd name="connsiteY15" fmla="*/ 1601592 h 1689608"/>
                <a:gd name="connsiteX16" fmla="*/ 400187 w 1855304"/>
                <a:gd name="connsiteY16" fmla="*/ 1603492 h 1689608"/>
                <a:gd name="connsiteX17" fmla="*/ 112710 w 1855304"/>
                <a:gd name="connsiteY17" fmla="*/ 1665546 h 1689608"/>
                <a:gd name="connsiteX18" fmla="*/ 0 w 1855304"/>
                <a:gd name="connsiteY18" fmla="*/ 1689608 h 1689608"/>
                <a:gd name="connsiteX19" fmla="*/ 281777 w 1855304"/>
                <a:gd name="connsiteY19" fmla="*/ 953821 h 1689608"/>
                <a:gd name="connsiteX20" fmla="*/ 386582 w 1855304"/>
                <a:gd name="connsiteY20" fmla="*/ 372803 h 1689608"/>
                <a:gd name="connsiteX21" fmla="*/ 396820 w 1855304"/>
                <a:gd name="connsiteY21" fmla="*/ 267544 h 1689608"/>
                <a:gd name="connsiteX22" fmla="*/ 435661 w 1855304"/>
                <a:gd name="connsiteY22" fmla="*/ 145301 h 1689608"/>
                <a:gd name="connsiteX23" fmla="*/ 507717 w 1855304"/>
                <a:gd name="connsiteY23" fmla="*/ 84088 h 1689608"/>
                <a:gd name="connsiteX24" fmla="*/ 540521 w 1855304"/>
                <a:gd name="connsiteY24" fmla="*/ 68201 h 1689608"/>
                <a:gd name="connsiteX25" fmla="*/ 586982 w 1855304"/>
                <a:gd name="connsiteY25" fmla="*/ 42635 h 1689608"/>
                <a:gd name="connsiteX26" fmla="*/ 759215 w 1855304"/>
                <a:gd name="connsiteY26" fmla="*/ 210 h 16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55304" h="1689608">
                  <a:moveTo>
                    <a:pt x="759215" y="210"/>
                  </a:moveTo>
                  <a:lnTo>
                    <a:pt x="927652" y="1840"/>
                  </a:lnTo>
                  <a:lnTo>
                    <a:pt x="1096089" y="210"/>
                  </a:lnTo>
                  <a:cubicBezTo>
                    <a:pt x="1158775" y="-1690"/>
                    <a:pt x="1215131" y="9074"/>
                    <a:pt x="1268322" y="42635"/>
                  </a:cubicBezTo>
                  <a:cubicBezTo>
                    <a:pt x="1283202" y="52133"/>
                    <a:pt x="1298874" y="60365"/>
                    <a:pt x="1314783" y="68201"/>
                  </a:cubicBezTo>
                  <a:lnTo>
                    <a:pt x="1347587" y="84088"/>
                  </a:lnTo>
                  <a:lnTo>
                    <a:pt x="1419643" y="145301"/>
                  </a:lnTo>
                  <a:lnTo>
                    <a:pt x="1458484" y="267544"/>
                  </a:lnTo>
                  <a:lnTo>
                    <a:pt x="1468722" y="372803"/>
                  </a:lnTo>
                  <a:cubicBezTo>
                    <a:pt x="1491725" y="569859"/>
                    <a:pt x="1526037" y="762909"/>
                    <a:pt x="1573527" y="953821"/>
                  </a:cubicBezTo>
                  <a:cubicBezTo>
                    <a:pt x="1637481" y="1209003"/>
                    <a:pt x="1720432" y="1457221"/>
                    <a:pt x="1855304" y="1689608"/>
                  </a:cubicBezTo>
                  <a:cubicBezTo>
                    <a:pt x="1816047" y="1681377"/>
                    <a:pt x="1779321" y="1673777"/>
                    <a:pt x="1742594" y="1665546"/>
                  </a:cubicBezTo>
                  <a:cubicBezTo>
                    <a:pt x="1646979" y="1644651"/>
                    <a:pt x="1550732" y="1624387"/>
                    <a:pt x="1455117" y="1603492"/>
                  </a:cubicBezTo>
                  <a:cubicBezTo>
                    <a:pt x="1446886" y="1601592"/>
                    <a:pt x="1438020" y="1601592"/>
                    <a:pt x="1429156" y="1601592"/>
                  </a:cubicBezTo>
                  <a:lnTo>
                    <a:pt x="927652" y="1602232"/>
                  </a:lnTo>
                  <a:lnTo>
                    <a:pt x="426148" y="1601592"/>
                  </a:lnTo>
                  <a:cubicBezTo>
                    <a:pt x="417284" y="1601592"/>
                    <a:pt x="408418" y="1601592"/>
                    <a:pt x="400187" y="1603492"/>
                  </a:cubicBezTo>
                  <a:cubicBezTo>
                    <a:pt x="304572" y="1624387"/>
                    <a:pt x="208325" y="1644651"/>
                    <a:pt x="112710" y="1665546"/>
                  </a:cubicBezTo>
                  <a:cubicBezTo>
                    <a:pt x="75983" y="1673777"/>
                    <a:pt x="39257" y="1681377"/>
                    <a:pt x="0" y="1689608"/>
                  </a:cubicBezTo>
                  <a:cubicBezTo>
                    <a:pt x="134872" y="1457221"/>
                    <a:pt x="217823" y="1209003"/>
                    <a:pt x="281777" y="953821"/>
                  </a:cubicBezTo>
                  <a:cubicBezTo>
                    <a:pt x="329267" y="762909"/>
                    <a:pt x="363579" y="569859"/>
                    <a:pt x="386582" y="372803"/>
                  </a:cubicBezTo>
                  <a:lnTo>
                    <a:pt x="396820" y="267544"/>
                  </a:lnTo>
                  <a:lnTo>
                    <a:pt x="435661" y="145301"/>
                  </a:lnTo>
                  <a:lnTo>
                    <a:pt x="507717" y="84088"/>
                  </a:lnTo>
                  <a:lnTo>
                    <a:pt x="540521" y="68201"/>
                  </a:lnTo>
                  <a:cubicBezTo>
                    <a:pt x="556430" y="60365"/>
                    <a:pt x="572102" y="52133"/>
                    <a:pt x="586982" y="42635"/>
                  </a:cubicBezTo>
                  <a:cubicBezTo>
                    <a:pt x="640173" y="9074"/>
                    <a:pt x="696529" y="-1690"/>
                    <a:pt x="759215" y="210"/>
                  </a:cubicBezTo>
                  <a:close/>
                </a:path>
              </a:pathLst>
            </a:custGeom>
            <a:solidFill>
              <a:schemeClr val="accent5"/>
            </a:solidFill>
            <a:ln w="329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7" name="Freeform: Shape 4">
              <a:extLst>
                <a:ext uri="{FF2B5EF4-FFF2-40B4-BE49-F238E27FC236}">
                  <a16:creationId xmlns:a16="http://schemas.microsoft.com/office/drawing/2014/main" id="{BE5685FC-493A-489E-A7E0-D36EB230DABA}"/>
                </a:ext>
              </a:extLst>
            </p:cNvPr>
            <p:cNvSpPr/>
            <p:nvPr/>
          </p:nvSpPr>
          <p:spPr>
            <a:xfrm>
              <a:off x="5230548" y="5319333"/>
              <a:ext cx="1975608" cy="1082786"/>
            </a:xfrm>
            <a:custGeom>
              <a:avLst/>
              <a:gdLst>
                <a:gd name="connsiteX0" fmla="*/ 1030573 w 1027280"/>
                <a:gd name="connsiteY0" fmla="*/ 54821 h 563028"/>
                <a:gd name="connsiteX1" fmla="*/ 1030573 w 1027280"/>
                <a:gd name="connsiteY1" fmla="*/ 518414 h 563028"/>
                <a:gd name="connsiteX2" fmla="*/ 943320 w 1027280"/>
                <a:gd name="connsiteY2" fmla="*/ 537182 h 563028"/>
                <a:gd name="connsiteX3" fmla="*/ 827751 w 1027280"/>
                <a:gd name="connsiteY3" fmla="*/ 561547 h 563028"/>
                <a:gd name="connsiteX4" fmla="*/ 798776 w 1027280"/>
                <a:gd name="connsiteY4" fmla="*/ 564181 h 563028"/>
                <a:gd name="connsiteX5" fmla="*/ 709548 w 1027280"/>
                <a:gd name="connsiteY5" fmla="*/ 564181 h 563028"/>
                <a:gd name="connsiteX6" fmla="*/ 709548 w 1027280"/>
                <a:gd name="connsiteY6" fmla="*/ 549035 h 563028"/>
                <a:gd name="connsiteX7" fmla="*/ 709877 w 1027280"/>
                <a:gd name="connsiteY7" fmla="*/ 234266 h 563028"/>
                <a:gd name="connsiteX8" fmla="*/ 698024 w 1027280"/>
                <a:gd name="connsiteY8" fmla="*/ 213194 h 563028"/>
                <a:gd name="connsiteX9" fmla="*/ 315428 w 1027280"/>
                <a:gd name="connsiteY9" fmla="*/ 224718 h 563028"/>
                <a:gd name="connsiteX10" fmla="*/ 306209 w 1027280"/>
                <a:gd name="connsiteY10" fmla="*/ 241839 h 563028"/>
                <a:gd name="connsiteX11" fmla="*/ 306538 w 1027280"/>
                <a:gd name="connsiteY11" fmla="*/ 549694 h 563028"/>
                <a:gd name="connsiteX12" fmla="*/ 306538 w 1027280"/>
                <a:gd name="connsiteY12" fmla="*/ 564510 h 563028"/>
                <a:gd name="connsiteX13" fmla="*/ 190969 w 1027280"/>
                <a:gd name="connsiteY13" fmla="*/ 559242 h 563028"/>
                <a:gd name="connsiteX14" fmla="*/ 12841 w 1027280"/>
                <a:gd name="connsiteY14" fmla="*/ 521378 h 563028"/>
                <a:gd name="connsiteX15" fmla="*/ 329 w 1027280"/>
                <a:gd name="connsiteY15" fmla="*/ 518414 h 563028"/>
                <a:gd name="connsiteX16" fmla="*/ 329 w 1027280"/>
                <a:gd name="connsiteY16" fmla="*/ 506890 h 563028"/>
                <a:gd name="connsiteX17" fmla="*/ 0 w 1027280"/>
                <a:gd name="connsiteY17" fmla="*/ 66016 h 563028"/>
                <a:gd name="connsiteX18" fmla="*/ 12182 w 1027280"/>
                <a:gd name="connsiteY18" fmla="*/ 51858 h 563028"/>
                <a:gd name="connsiteX19" fmla="*/ 243979 w 1027280"/>
                <a:gd name="connsiteY19" fmla="*/ 1482 h 563028"/>
                <a:gd name="connsiteX20" fmla="*/ 259783 w 1027280"/>
                <a:gd name="connsiteY20" fmla="*/ 165 h 563028"/>
                <a:gd name="connsiteX21" fmla="*/ 774082 w 1027280"/>
                <a:gd name="connsiteY21" fmla="*/ 823 h 563028"/>
                <a:gd name="connsiteX22" fmla="*/ 850140 w 1027280"/>
                <a:gd name="connsiteY22" fmla="*/ 14652 h 563028"/>
                <a:gd name="connsiteX23" fmla="*/ 1024646 w 1027280"/>
                <a:gd name="connsiteY23" fmla="*/ 53175 h 563028"/>
                <a:gd name="connsiteX24" fmla="*/ 1030573 w 1027280"/>
                <a:gd name="connsiteY24" fmla="*/ 54821 h 56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27280" h="563028">
                  <a:moveTo>
                    <a:pt x="1030573" y="54821"/>
                  </a:moveTo>
                  <a:cubicBezTo>
                    <a:pt x="1030573" y="209242"/>
                    <a:pt x="1030573" y="363335"/>
                    <a:pt x="1030573" y="518414"/>
                  </a:cubicBezTo>
                  <a:cubicBezTo>
                    <a:pt x="1001598" y="524670"/>
                    <a:pt x="972295" y="530926"/>
                    <a:pt x="943320" y="537182"/>
                  </a:cubicBezTo>
                  <a:cubicBezTo>
                    <a:pt x="904797" y="545413"/>
                    <a:pt x="866274" y="553645"/>
                    <a:pt x="827751" y="561547"/>
                  </a:cubicBezTo>
                  <a:cubicBezTo>
                    <a:pt x="818202" y="563522"/>
                    <a:pt x="808325" y="564181"/>
                    <a:pt x="798776" y="564181"/>
                  </a:cubicBezTo>
                  <a:cubicBezTo>
                    <a:pt x="769472" y="564510"/>
                    <a:pt x="740169" y="564181"/>
                    <a:pt x="709548" y="564181"/>
                  </a:cubicBezTo>
                  <a:cubicBezTo>
                    <a:pt x="709548" y="558584"/>
                    <a:pt x="709548" y="553645"/>
                    <a:pt x="709548" y="549035"/>
                  </a:cubicBezTo>
                  <a:cubicBezTo>
                    <a:pt x="709548" y="444002"/>
                    <a:pt x="709548" y="339299"/>
                    <a:pt x="709877" y="234266"/>
                  </a:cubicBezTo>
                  <a:cubicBezTo>
                    <a:pt x="709877" y="224059"/>
                    <a:pt x="707243" y="218132"/>
                    <a:pt x="698024" y="213194"/>
                  </a:cubicBezTo>
                  <a:cubicBezTo>
                    <a:pt x="568297" y="144708"/>
                    <a:pt x="440875" y="148001"/>
                    <a:pt x="315428" y="224718"/>
                  </a:cubicBezTo>
                  <a:cubicBezTo>
                    <a:pt x="308513" y="228998"/>
                    <a:pt x="306209" y="233937"/>
                    <a:pt x="306209" y="241839"/>
                  </a:cubicBezTo>
                  <a:cubicBezTo>
                    <a:pt x="306538" y="344567"/>
                    <a:pt x="306538" y="446966"/>
                    <a:pt x="306538" y="549694"/>
                  </a:cubicBezTo>
                  <a:cubicBezTo>
                    <a:pt x="306538" y="553974"/>
                    <a:pt x="306538" y="558584"/>
                    <a:pt x="306538" y="564510"/>
                  </a:cubicBezTo>
                  <a:cubicBezTo>
                    <a:pt x="267356" y="562205"/>
                    <a:pt x="229163" y="567803"/>
                    <a:pt x="190969" y="559242"/>
                  </a:cubicBezTo>
                  <a:cubicBezTo>
                    <a:pt x="131703" y="545743"/>
                    <a:pt x="72107" y="533889"/>
                    <a:pt x="12841" y="521378"/>
                  </a:cubicBezTo>
                  <a:cubicBezTo>
                    <a:pt x="8890" y="520390"/>
                    <a:pt x="4939" y="519402"/>
                    <a:pt x="329" y="518414"/>
                  </a:cubicBezTo>
                  <a:cubicBezTo>
                    <a:pt x="329" y="514463"/>
                    <a:pt x="329" y="510841"/>
                    <a:pt x="329" y="506890"/>
                  </a:cubicBezTo>
                  <a:cubicBezTo>
                    <a:pt x="329" y="360042"/>
                    <a:pt x="329" y="212864"/>
                    <a:pt x="0" y="66016"/>
                  </a:cubicBezTo>
                  <a:cubicBezTo>
                    <a:pt x="0" y="56468"/>
                    <a:pt x="2963" y="53834"/>
                    <a:pt x="12182" y="51858"/>
                  </a:cubicBezTo>
                  <a:cubicBezTo>
                    <a:pt x="89558" y="35395"/>
                    <a:pt x="166604" y="18274"/>
                    <a:pt x="243979" y="1482"/>
                  </a:cubicBezTo>
                  <a:cubicBezTo>
                    <a:pt x="248918" y="494"/>
                    <a:pt x="254515" y="165"/>
                    <a:pt x="259783" y="165"/>
                  </a:cubicBezTo>
                  <a:cubicBezTo>
                    <a:pt x="431326" y="165"/>
                    <a:pt x="602539" y="-494"/>
                    <a:pt x="774082" y="823"/>
                  </a:cubicBezTo>
                  <a:cubicBezTo>
                    <a:pt x="799435" y="1152"/>
                    <a:pt x="824788" y="9384"/>
                    <a:pt x="850140" y="14652"/>
                  </a:cubicBezTo>
                  <a:cubicBezTo>
                    <a:pt x="908419" y="27164"/>
                    <a:pt x="966697" y="40334"/>
                    <a:pt x="1024646" y="53175"/>
                  </a:cubicBezTo>
                  <a:cubicBezTo>
                    <a:pt x="1026293" y="52846"/>
                    <a:pt x="1028268" y="53834"/>
                    <a:pt x="1030573" y="54821"/>
                  </a:cubicBezTo>
                  <a:close/>
                </a:path>
              </a:pathLst>
            </a:custGeom>
            <a:solidFill>
              <a:schemeClr val="accent5"/>
            </a:solidFill>
            <a:ln w="32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Rectangle: Rounded Corners 20">
              <a:extLst>
                <a:ext uri="{FF2B5EF4-FFF2-40B4-BE49-F238E27FC236}">
                  <a16:creationId xmlns:a16="http://schemas.microsoft.com/office/drawing/2014/main" id="{9A01E541-0CBD-4765-8C83-DBAEFD1E5807}"/>
                </a:ext>
              </a:extLst>
            </p:cNvPr>
            <p:cNvSpPr/>
            <p:nvPr/>
          </p:nvSpPr>
          <p:spPr>
            <a:xfrm rot="18909359">
              <a:off x="6111693" y="176813"/>
              <a:ext cx="168078" cy="5663051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Rounded Corners 21">
              <a:extLst>
                <a:ext uri="{FF2B5EF4-FFF2-40B4-BE49-F238E27FC236}">
                  <a16:creationId xmlns:a16="http://schemas.microsoft.com/office/drawing/2014/main" id="{6CC59F50-3C10-44E1-8FB6-AF32BACBA8B9}"/>
                </a:ext>
              </a:extLst>
            </p:cNvPr>
            <p:cNvSpPr/>
            <p:nvPr/>
          </p:nvSpPr>
          <p:spPr>
            <a:xfrm rot="2690641" flipH="1">
              <a:off x="6161809" y="176813"/>
              <a:ext cx="168078" cy="5663051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88826D1-B1CE-4B88-9E9B-D20051D23E18}"/>
                </a:ext>
              </a:extLst>
            </p:cNvPr>
            <p:cNvSpPr/>
            <p:nvPr/>
          </p:nvSpPr>
          <p:spPr>
            <a:xfrm rot="2727619">
              <a:off x="3943522" y="1671545"/>
              <a:ext cx="2020026" cy="58863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EAE0F05-7D09-4859-AE23-21F0A81C38D1}"/>
                </a:ext>
              </a:extLst>
            </p:cNvPr>
            <p:cNvSpPr/>
            <p:nvPr/>
          </p:nvSpPr>
          <p:spPr>
            <a:xfrm rot="2727619">
              <a:off x="6434756" y="3777754"/>
              <a:ext cx="2020026" cy="5886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14C5240-6529-4533-B5D4-12527CC9F36A}"/>
                </a:ext>
              </a:extLst>
            </p:cNvPr>
            <p:cNvSpPr/>
            <p:nvPr/>
          </p:nvSpPr>
          <p:spPr>
            <a:xfrm rot="18900000">
              <a:off x="6241914" y="1475911"/>
              <a:ext cx="2020026" cy="5886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3156C0F-0FC2-4F74-886D-10862738F902}"/>
                </a:ext>
              </a:extLst>
            </p:cNvPr>
            <p:cNvSpPr/>
            <p:nvPr/>
          </p:nvSpPr>
          <p:spPr>
            <a:xfrm rot="18900000">
              <a:off x="4144231" y="3970243"/>
              <a:ext cx="2020026" cy="5886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19">
              <a:extLst>
                <a:ext uri="{FF2B5EF4-FFF2-40B4-BE49-F238E27FC236}">
                  <a16:creationId xmlns:a16="http://schemas.microsoft.com/office/drawing/2014/main" id="{E0A1FBBA-DC62-4F59-A4BA-39DE436F00C9}"/>
                </a:ext>
              </a:extLst>
            </p:cNvPr>
            <p:cNvSpPr/>
            <p:nvPr/>
          </p:nvSpPr>
          <p:spPr>
            <a:xfrm>
              <a:off x="5821443" y="2739357"/>
              <a:ext cx="793819" cy="602902"/>
            </a:xfrm>
            <a:custGeom>
              <a:avLst/>
              <a:gdLst>
                <a:gd name="connsiteX0" fmla="*/ 128115 w 793819"/>
                <a:gd name="connsiteY0" fmla="*/ 211016 h 602902"/>
                <a:gd name="connsiteX1" fmla="*/ 665704 w 793819"/>
                <a:gd name="connsiteY1" fmla="*/ 211016 h 602902"/>
                <a:gd name="connsiteX2" fmla="*/ 793819 w 793819"/>
                <a:gd name="connsiteY2" fmla="*/ 602902 h 602902"/>
                <a:gd name="connsiteX3" fmla="*/ 0 w 793819"/>
                <a:gd name="connsiteY3" fmla="*/ 602902 h 602902"/>
                <a:gd name="connsiteX4" fmla="*/ 398779 w 793819"/>
                <a:gd name="connsiteY4" fmla="*/ 0 h 602902"/>
                <a:gd name="connsiteX5" fmla="*/ 668123 w 793819"/>
                <a:gd name="connsiteY5" fmla="*/ 211015 h 602902"/>
                <a:gd name="connsiteX6" fmla="*/ 129434 w 793819"/>
                <a:gd name="connsiteY6" fmla="*/ 211015 h 60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819" h="602902">
                  <a:moveTo>
                    <a:pt x="128115" y="211016"/>
                  </a:moveTo>
                  <a:lnTo>
                    <a:pt x="665704" y="211016"/>
                  </a:lnTo>
                  <a:lnTo>
                    <a:pt x="793819" y="602902"/>
                  </a:lnTo>
                  <a:lnTo>
                    <a:pt x="0" y="602902"/>
                  </a:lnTo>
                  <a:close/>
                  <a:moveTo>
                    <a:pt x="398779" y="0"/>
                  </a:moveTo>
                  <a:lnTo>
                    <a:pt x="668123" y="211015"/>
                  </a:lnTo>
                  <a:lnTo>
                    <a:pt x="129434" y="21101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726382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65EF09F0-C150-42D4-BB14-92131E34D869}"/>
              </a:ext>
            </a:extLst>
          </p:cNvPr>
          <p:cNvSpPr/>
          <p:nvPr/>
        </p:nvSpPr>
        <p:spPr>
          <a:xfrm>
            <a:off x="4398684" y="2685414"/>
            <a:ext cx="7767189" cy="10951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69C997F-A137-4261-A1A9-6AFE12218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390" y="209580"/>
            <a:ext cx="2002934" cy="199634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FAEC0F3-6199-4949-85F6-D103BB6BF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004" y="790713"/>
            <a:ext cx="841730" cy="83407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36C1F1B-C83D-499A-AE0E-002DB5804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503" y="4117600"/>
            <a:ext cx="1856682" cy="1850574"/>
          </a:xfrm>
          <a:prstGeom prst="rect">
            <a:avLst/>
          </a:prstGeom>
        </p:spPr>
      </p:pic>
      <p:grpSp>
        <p:nvGrpSpPr>
          <p:cNvPr id="48" name="Groupe 47">
            <a:extLst>
              <a:ext uri="{FF2B5EF4-FFF2-40B4-BE49-F238E27FC236}">
                <a16:creationId xmlns:a16="http://schemas.microsoft.com/office/drawing/2014/main" id="{65C7F9EB-4842-4B0D-B9F7-0B065C8A470F}"/>
              </a:ext>
            </a:extLst>
          </p:cNvPr>
          <p:cNvGrpSpPr/>
          <p:nvPr/>
        </p:nvGrpSpPr>
        <p:grpSpPr>
          <a:xfrm>
            <a:off x="1475159" y="1639180"/>
            <a:ext cx="3391673" cy="3378970"/>
            <a:chOff x="4026280" y="50030"/>
            <a:chExt cx="3391673" cy="3378970"/>
          </a:xfrm>
        </p:grpSpPr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6D688609-504F-41E9-9D56-4E63646F9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6280" y="50030"/>
              <a:ext cx="3391673" cy="3378970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B19F1CF6-F7DA-469F-8C69-ADEB891DA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5444" y="540567"/>
              <a:ext cx="2464361" cy="2311927"/>
            </a:xfrm>
            <a:prstGeom prst="rect">
              <a:avLst/>
            </a:prstGeom>
          </p:spPr>
        </p:pic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13B9D829-A6B4-4D07-90C5-401E004A5698}"/>
              </a:ext>
            </a:extLst>
          </p:cNvPr>
          <p:cNvGrpSpPr/>
          <p:nvPr/>
        </p:nvGrpSpPr>
        <p:grpSpPr>
          <a:xfrm>
            <a:off x="31538" y="6150114"/>
            <a:ext cx="710835" cy="707886"/>
            <a:chOff x="4611522" y="1993929"/>
            <a:chExt cx="2819843" cy="2808143"/>
          </a:xfrm>
        </p:grpSpPr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87C03F31-1FD3-45CB-9570-F478D4AED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1522" y="1993929"/>
              <a:ext cx="2819843" cy="2808143"/>
            </a:xfrm>
            <a:prstGeom prst="rect">
              <a:avLst/>
            </a:prstGeom>
          </p:spPr>
        </p:pic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340C9A85-8C4F-4F14-A1D4-212F9E90C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7066" y="2312503"/>
              <a:ext cx="2180071" cy="2232993"/>
            </a:xfrm>
            <a:prstGeom prst="rect">
              <a:avLst/>
            </a:prstGeom>
          </p:spPr>
        </p:pic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58DCBF5-33D4-4340-B185-C20E23EF0F2A}"/>
              </a:ext>
            </a:extLst>
          </p:cNvPr>
          <p:cNvSpPr txBox="1"/>
          <p:nvPr/>
        </p:nvSpPr>
        <p:spPr>
          <a:xfrm>
            <a:off x="4746717" y="2827134"/>
            <a:ext cx="741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6DBB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Priorités et Plan d’Actions</a:t>
            </a:r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1A23DC11-499B-4561-B60D-65EC442DCB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9993" y="-799235"/>
            <a:ext cx="3969560" cy="3953089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F93E44C0-DD9C-474B-BB40-AF96F3EB4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56" y="4308231"/>
            <a:ext cx="2002934" cy="1996345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E6EA6141-F524-40FD-97DB-366785DE2E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5" y="4793644"/>
            <a:ext cx="948016" cy="944465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5E213648-60CD-47B1-84F3-4AFFE7870CB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567" y="2685414"/>
            <a:ext cx="3391672" cy="479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8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ardrop 1">
            <a:extLst>
              <a:ext uri="{FF2B5EF4-FFF2-40B4-BE49-F238E27FC236}">
                <a16:creationId xmlns:a16="http://schemas.microsoft.com/office/drawing/2014/main" id="{1B8B9B7F-EFD6-43A8-A315-85F04DDAEDB2}"/>
              </a:ext>
            </a:extLst>
          </p:cNvPr>
          <p:cNvSpPr/>
          <p:nvPr/>
        </p:nvSpPr>
        <p:spPr>
          <a:xfrm rot="21068837" flipH="1">
            <a:off x="5823811" y="4603475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altLang="ko-KR" sz="2700" dirty="0"/>
          </a:p>
        </p:txBody>
      </p:sp>
      <p:sp>
        <p:nvSpPr>
          <p:cNvPr id="4" name="Teardrop 1">
            <a:extLst>
              <a:ext uri="{FF2B5EF4-FFF2-40B4-BE49-F238E27FC236}">
                <a16:creationId xmlns:a16="http://schemas.microsoft.com/office/drawing/2014/main" id="{44EC4711-8F5D-45C1-8C54-4A6007665EA0}"/>
              </a:ext>
            </a:extLst>
          </p:cNvPr>
          <p:cNvSpPr/>
          <p:nvPr/>
        </p:nvSpPr>
        <p:spPr>
          <a:xfrm rot="21068837" flipH="1">
            <a:off x="7545904" y="3242104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altLang="ko-KR" sz="2700" dirty="0"/>
          </a:p>
        </p:txBody>
      </p:sp>
      <p:sp>
        <p:nvSpPr>
          <p:cNvPr id="5" name="Teardrop 1">
            <a:extLst>
              <a:ext uri="{FF2B5EF4-FFF2-40B4-BE49-F238E27FC236}">
                <a16:creationId xmlns:a16="http://schemas.microsoft.com/office/drawing/2014/main" id="{07777F44-9F6C-488E-84F4-353C3CEB099B}"/>
              </a:ext>
            </a:extLst>
          </p:cNvPr>
          <p:cNvSpPr/>
          <p:nvPr/>
        </p:nvSpPr>
        <p:spPr>
          <a:xfrm flipH="1">
            <a:off x="3017041" y="4202665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altLang="ko-KR" sz="2700" dirty="0"/>
          </a:p>
        </p:txBody>
      </p:sp>
      <p:sp>
        <p:nvSpPr>
          <p:cNvPr id="6" name="Teardrop 1">
            <a:extLst>
              <a:ext uri="{FF2B5EF4-FFF2-40B4-BE49-F238E27FC236}">
                <a16:creationId xmlns:a16="http://schemas.microsoft.com/office/drawing/2014/main" id="{95F00CC9-DCFF-4AA4-A6A4-EA61E691730F}"/>
              </a:ext>
            </a:extLst>
          </p:cNvPr>
          <p:cNvSpPr/>
          <p:nvPr/>
        </p:nvSpPr>
        <p:spPr>
          <a:xfrm flipH="1">
            <a:off x="4312602" y="3158549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altLang="ko-KR" sz="2700" dirty="0"/>
          </a:p>
        </p:txBody>
      </p:sp>
      <p:sp>
        <p:nvSpPr>
          <p:cNvPr id="7" name="Teardrop 1">
            <a:extLst>
              <a:ext uri="{FF2B5EF4-FFF2-40B4-BE49-F238E27FC236}">
                <a16:creationId xmlns:a16="http://schemas.microsoft.com/office/drawing/2014/main" id="{EEB3AF96-4BBD-45CD-9958-2689CF055827}"/>
              </a:ext>
            </a:extLst>
          </p:cNvPr>
          <p:cNvSpPr/>
          <p:nvPr/>
        </p:nvSpPr>
        <p:spPr>
          <a:xfrm flipH="1">
            <a:off x="5608164" y="2114433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altLang="ko-KR" sz="2700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517B2AD-55F3-4A76-AF00-2C4C5396E198}"/>
              </a:ext>
            </a:extLst>
          </p:cNvPr>
          <p:cNvSpPr/>
          <p:nvPr/>
        </p:nvSpPr>
        <p:spPr>
          <a:xfrm>
            <a:off x="4214377" y="1305370"/>
            <a:ext cx="4497940" cy="5075053"/>
          </a:xfrm>
          <a:custGeom>
            <a:avLst/>
            <a:gdLst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90550 w 4953000"/>
              <a:gd name="connsiteY1" fmla="*/ 5343525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90550 w 4953000"/>
              <a:gd name="connsiteY1" fmla="*/ 5343525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48050 w 4953000"/>
              <a:gd name="connsiteY3" fmla="*/ 27432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48050 w 4953000"/>
              <a:gd name="connsiteY3" fmla="*/ 27432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109336 w 4966836"/>
              <a:gd name="connsiteY2" fmla="*/ 3990975 h 6877050"/>
              <a:gd name="connsiteX3" fmla="*/ 3509511 w 4966836"/>
              <a:gd name="connsiteY3" fmla="*/ 281940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109336 w 4966836"/>
              <a:gd name="connsiteY2" fmla="*/ 3990975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109336 w 4966836"/>
              <a:gd name="connsiteY2" fmla="*/ 3990975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080761 w 4966836"/>
              <a:gd name="connsiteY2" fmla="*/ 3981450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080761 w 4966836"/>
              <a:gd name="connsiteY2" fmla="*/ 3981450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8988 w 4676238"/>
              <a:gd name="connsiteY0" fmla="*/ 6829425 h 6829425"/>
              <a:gd name="connsiteX1" fmla="*/ 561438 w 4676238"/>
              <a:gd name="connsiteY1" fmla="*/ 5257800 h 6829425"/>
              <a:gd name="connsiteX2" fmla="*/ 2075913 w 4676238"/>
              <a:gd name="connsiteY2" fmla="*/ 3933825 h 6829425"/>
              <a:gd name="connsiteX3" fmla="*/ 3552288 w 4676238"/>
              <a:gd name="connsiteY3" fmla="*/ 2562225 h 6829425"/>
              <a:gd name="connsiteX4" fmla="*/ 4676238 w 4676238"/>
              <a:gd name="connsiteY4" fmla="*/ 0 h 6829425"/>
              <a:gd name="connsiteX0" fmla="*/ 7744 w 4674994"/>
              <a:gd name="connsiteY0" fmla="*/ 6829425 h 6829425"/>
              <a:gd name="connsiteX1" fmla="*/ 560194 w 4674994"/>
              <a:gd name="connsiteY1" fmla="*/ 5257800 h 6829425"/>
              <a:gd name="connsiteX2" fmla="*/ 2074669 w 4674994"/>
              <a:gd name="connsiteY2" fmla="*/ 3933825 h 6829425"/>
              <a:gd name="connsiteX3" fmla="*/ 3551044 w 4674994"/>
              <a:gd name="connsiteY3" fmla="*/ 2562225 h 6829425"/>
              <a:gd name="connsiteX4" fmla="*/ 4674994 w 4674994"/>
              <a:gd name="connsiteY4" fmla="*/ 0 h 6829425"/>
              <a:gd name="connsiteX0" fmla="*/ 5269 w 4824919"/>
              <a:gd name="connsiteY0" fmla="*/ 6848475 h 6848475"/>
              <a:gd name="connsiteX1" fmla="*/ 710119 w 4824919"/>
              <a:gd name="connsiteY1" fmla="*/ 5257800 h 6848475"/>
              <a:gd name="connsiteX2" fmla="*/ 2224594 w 4824919"/>
              <a:gd name="connsiteY2" fmla="*/ 3933825 h 6848475"/>
              <a:gd name="connsiteX3" fmla="*/ 3700969 w 4824919"/>
              <a:gd name="connsiteY3" fmla="*/ 2562225 h 6848475"/>
              <a:gd name="connsiteX4" fmla="*/ 4824919 w 4824919"/>
              <a:gd name="connsiteY4" fmla="*/ 0 h 6848475"/>
              <a:gd name="connsiteX0" fmla="*/ 0 w 4819650"/>
              <a:gd name="connsiteY0" fmla="*/ 6848475 h 6848475"/>
              <a:gd name="connsiteX1" fmla="*/ 704850 w 4819650"/>
              <a:gd name="connsiteY1" fmla="*/ 525780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04850 w 4819650"/>
              <a:gd name="connsiteY1" fmla="*/ 525780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04850 w 4819650"/>
              <a:gd name="connsiteY1" fmla="*/ 525780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800475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800475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2219325 w 6172200"/>
              <a:gd name="connsiteY2" fmla="*/ 3924260 h 6857960"/>
              <a:gd name="connsiteX3" fmla="*/ 3752850 w 6172200"/>
              <a:gd name="connsiteY3" fmla="*/ 2609652 h 6857960"/>
              <a:gd name="connsiteX4" fmla="*/ 6172200 w 6172200"/>
              <a:gd name="connsiteY4" fmla="*/ 0 h 6857960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2219325 w 6172200"/>
              <a:gd name="connsiteY2" fmla="*/ 3924260 h 6857960"/>
              <a:gd name="connsiteX3" fmla="*/ 3752850 w 6172200"/>
              <a:gd name="connsiteY3" fmla="*/ 2609652 h 6857960"/>
              <a:gd name="connsiteX4" fmla="*/ 6172200 w 6172200"/>
              <a:gd name="connsiteY4" fmla="*/ 0 h 6857960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3752850 w 6172200"/>
              <a:gd name="connsiteY2" fmla="*/ 2609652 h 6857960"/>
              <a:gd name="connsiteX3" fmla="*/ 6172200 w 6172200"/>
              <a:gd name="connsiteY3" fmla="*/ 0 h 6857960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6172200 w 6172200"/>
              <a:gd name="connsiteY2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22363"/>
              <a:gd name="connsiteY0" fmla="*/ 6785388 h 6785388"/>
              <a:gd name="connsiteX1" fmla="*/ 6122363 w 6122363"/>
              <a:gd name="connsiteY1" fmla="*/ 0 h 6785388"/>
              <a:gd name="connsiteX0" fmla="*/ 0 w 6122363"/>
              <a:gd name="connsiteY0" fmla="*/ 6785388 h 6785388"/>
              <a:gd name="connsiteX1" fmla="*/ 6122363 w 6122363"/>
              <a:gd name="connsiteY1" fmla="*/ 0 h 6785388"/>
              <a:gd name="connsiteX0" fmla="*/ 0 w 6122363"/>
              <a:gd name="connsiteY0" fmla="*/ 6785388 h 6785388"/>
              <a:gd name="connsiteX1" fmla="*/ 6122363 w 6122363"/>
              <a:gd name="connsiteY1" fmla="*/ 0 h 6785388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755249"/>
              <a:gd name="connsiteY0" fmla="*/ 6348520 h 6348520"/>
              <a:gd name="connsiteX1" fmla="*/ 5755249 w 5755249"/>
              <a:gd name="connsiteY1" fmla="*/ 0 h 6348520"/>
              <a:gd name="connsiteX0" fmla="*/ 0 w 5684194"/>
              <a:gd name="connsiteY0" fmla="*/ 6130085 h 6130085"/>
              <a:gd name="connsiteX1" fmla="*/ 5684194 w 5684194"/>
              <a:gd name="connsiteY1" fmla="*/ 0 h 6130085"/>
              <a:gd name="connsiteX0" fmla="*/ 0 w 5883541"/>
              <a:gd name="connsiteY0" fmla="*/ 6444564 h 6444564"/>
              <a:gd name="connsiteX1" fmla="*/ 5883541 w 5883541"/>
              <a:gd name="connsiteY1" fmla="*/ 0 h 6444564"/>
              <a:gd name="connsiteX0" fmla="*/ 0 w 5883541"/>
              <a:gd name="connsiteY0" fmla="*/ 6444564 h 6444564"/>
              <a:gd name="connsiteX1" fmla="*/ 5883541 w 5883541"/>
              <a:gd name="connsiteY1" fmla="*/ 0 h 644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83541" h="6444564">
                <a:moveTo>
                  <a:pt x="0" y="6444564"/>
                </a:moveTo>
                <a:cubicBezTo>
                  <a:pt x="2341507" y="2229928"/>
                  <a:pt x="4352951" y="3601206"/>
                  <a:pt x="5883541" y="0"/>
                </a:cubicBezTo>
              </a:path>
            </a:pathLst>
          </a:cu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altLang="ko-KR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776142-BD61-4AB3-80BA-E951B97C2C97}"/>
              </a:ext>
            </a:extLst>
          </p:cNvPr>
          <p:cNvSpPr txBox="1"/>
          <p:nvPr/>
        </p:nvSpPr>
        <p:spPr>
          <a:xfrm>
            <a:off x="6036606" y="2422354"/>
            <a:ext cx="65511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8F2184-28F8-4467-88AB-6EE75845D1BE}"/>
              </a:ext>
            </a:extLst>
          </p:cNvPr>
          <p:cNvSpPr txBox="1"/>
          <p:nvPr/>
        </p:nvSpPr>
        <p:spPr>
          <a:xfrm>
            <a:off x="4741044" y="3458940"/>
            <a:ext cx="65511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altLang="ko-KR" sz="3600" b="1" dirty="0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40AC38-C24C-43FD-9781-1DBE0B83B6F5}"/>
              </a:ext>
            </a:extLst>
          </p:cNvPr>
          <p:cNvSpPr txBox="1"/>
          <p:nvPr/>
        </p:nvSpPr>
        <p:spPr>
          <a:xfrm>
            <a:off x="3445483" y="4510586"/>
            <a:ext cx="65511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altLang="ko-KR" sz="3600" b="1" dirty="0">
                <a:solidFill>
                  <a:schemeClr val="bg1"/>
                </a:solidFill>
                <a:cs typeface="Arial" pitchFamily="34" charset="0"/>
              </a:rPr>
              <a:t>05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6989D2-CB5D-47CD-9A90-B6ED5BC05896}"/>
              </a:ext>
            </a:extLst>
          </p:cNvPr>
          <p:cNvSpPr txBox="1"/>
          <p:nvPr/>
        </p:nvSpPr>
        <p:spPr>
          <a:xfrm>
            <a:off x="6263159" y="4844215"/>
            <a:ext cx="65511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altLang="ko-KR" sz="3600" b="1" dirty="0">
                <a:solidFill>
                  <a:schemeClr val="bg1"/>
                </a:solidFill>
                <a:cs typeface="Arial" pitchFamily="34" charset="0"/>
              </a:rPr>
              <a:t>04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706C04-2963-4E26-80A5-7605F5EDC7A3}"/>
              </a:ext>
            </a:extLst>
          </p:cNvPr>
          <p:cNvSpPr txBox="1"/>
          <p:nvPr/>
        </p:nvSpPr>
        <p:spPr>
          <a:xfrm>
            <a:off x="7915848" y="3458940"/>
            <a:ext cx="65511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altLang="ko-KR" sz="3600" b="1" dirty="0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D4D964-8CE5-4459-B33D-66493F189552}"/>
              </a:ext>
            </a:extLst>
          </p:cNvPr>
          <p:cNvSpPr txBox="1"/>
          <p:nvPr/>
        </p:nvSpPr>
        <p:spPr>
          <a:xfrm>
            <a:off x="3547369" y="2190301"/>
            <a:ext cx="2161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Renforcer les capacités institutionnelles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F45A70-93D7-49D7-85F5-0A3E7F9441E5}"/>
              </a:ext>
            </a:extLst>
          </p:cNvPr>
          <p:cNvSpPr txBox="1"/>
          <p:nvPr/>
        </p:nvSpPr>
        <p:spPr>
          <a:xfrm>
            <a:off x="1735168" y="3233028"/>
            <a:ext cx="25774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Renforcer les capacités techniques des membres et autres acteurs du secteur</a:t>
            </a:r>
            <a:endParaRPr lang="fr-FR" altLang="ko-KR" sz="14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BE002D-FC10-4A90-8B3E-93DD513E4D0A}"/>
              </a:ext>
            </a:extLst>
          </p:cNvPr>
          <p:cNvSpPr txBox="1"/>
          <p:nvPr/>
        </p:nvSpPr>
        <p:spPr>
          <a:xfrm>
            <a:off x="9157856" y="3233028"/>
            <a:ext cx="28496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Contribuer à un environnement politique et juridique plus favorable au secteur privé des ÉR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334D1A-16CB-4336-A377-D1586BF697A4}"/>
              </a:ext>
            </a:extLst>
          </p:cNvPr>
          <p:cNvSpPr txBox="1"/>
          <p:nvPr/>
        </p:nvSpPr>
        <p:spPr>
          <a:xfrm>
            <a:off x="7539881" y="4787584"/>
            <a:ext cx="29307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400" dirty="0"/>
              <a:t>Développer des actions de partenariats (prestations de services et création de marchés)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40DF8C-B613-4CE1-BD52-6238B3DD315C}"/>
              </a:ext>
            </a:extLst>
          </p:cNvPr>
          <p:cNvSpPr txBox="1"/>
          <p:nvPr/>
        </p:nvSpPr>
        <p:spPr>
          <a:xfrm>
            <a:off x="740068" y="4322749"/>
            <a:ext cx="21611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400" dirty="0"/>
              <a:t>Promouvoir et sensibiliser les groupes cibles sur les ÉR et les marchés</a:t>
            </a: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458188D9-64E3-4ACD-A8C3-C2CD9C9AFF4F}"/>
              </a:ext>
            </a:extLst>
          </p:cNvPr>
          <p:cNvSpPr/>
          <p:nvPr/>
        </p:nvSpPr>
        <p:spPr>
          <a:xfrm rot="1371778">
            <a:off x="8534154" y="794076"/>
            <a:ext cx="613288" cy="528697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altLang="ko-KR" sz="2700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08A72B55-3A59-4038-9590-8BF077C0F163}"/>
              </a:ext>
            </a:extLst>
          </p:cNvPr>
          <p:cNvSpPr txBox="1">
            <a:spLocks/>
          </p:cNvSpPr>
          <p:nvPr/>
        </p:nvSpPr>
        <p:spPr>
          <a:xfrm>
            <a:off x="3023885" y="286075"/>
            <a:ext cx="6417201" cy="59541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>
                <a:solidFill>
                  <a:schemeClr val="bg1">
                    <a:lumMod val="50000"/>
                  </a:schemeClr>
                </a:solidFill>
                <a:latin typeface="Montserrat SemiBold" panose="00000700000000000000" pitchFamily="50" charset="0"/>
                <a:cs typeface="+mn-cs"/>
              </a:rPr>
              <a:t> NOS PRIORITES</a:t>
            </a:r>
          </a:p>
        </p:txBody>
      </p:sp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 53">
            <a:extLst>
              <a:ext uri="{FF2B5EF4-FFF2-40B4-BE49-F238E27FC236}">
                <a16:creationId xmlns:a16="http://schemas.microsoft.com/office/drawing/2014/main" id="{96FBE250-6DCF-452A-8BAB-375540F040C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040" y="3631093"/>
            <a:ext cx="1368960" cy="1364456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96FBE250-6DCF-452A-8BAB-375540F040C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921" y="996166"/>
            <a:ext cx="1368960" cy="13644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96FBE250-6DCF-452A-8BAB-375540F040C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861" y="3449355"/>
            <a:ext cx="1368960" cy="13644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96FBE250-6DCF-452A-8BAB-375540F040C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953" y="1105938"/>
            <a:ext cx="1368960" cy="1364456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8A72B55-3A59-4038-9590-8BF077C0F163}"/>
              </a:ext>
            </a:extLst>
          </p:cNvPr>
          <p:cNvSpPr txBox="1">
            <a:spLocks/>
          </p:cNvSpPr>
          <p:nvPr/>
        </p:nvSpPr>
        <p:spPr>
          <a:xfrm>
            <a:off x="2343966" y="209474"/>
            <a:ext cx="6918413" cy="65819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600" b="1" dirty="0">
                <a:solidFill>
                  <a:schemeClr val="bg1">
                    <a:lumMod val="50000"/>
                  </a:schemeClr>
                </a:solidFill>
                <a:latin typeface="Montserrat SemiBold" panose="00000700000000000000" pitchFamily="50" charset="0"/>
                <a:cs typeface="+mn-cs"/>
              </a:rPr>
              <a:t>PLAN D’ACTIONS</a:t>
            </a:r>
            <a:endParaRPr lang="fr-FR" sz="3600" b="1" dirty="0">
              <a:solidFill>
                <a:schemeClr val="bg1">
                  <a:lumMod val="50000"/>
                </a:schemeClr>
              </a:solidFill>
              <a:latin typeface="Montserrat SemiBold" panose="00000700000000000000" pitchFamily="50" charset="0"/>
              <a:cs typeface="+mn-cs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B52DDCA4-7D88-4535-B36B-6E49D5BA18AA}"/>
              </a:ext>
            </a:extLst>
          </p:cNvPr>
          <p:cNvSpPr>
            <a:spLocks/>
          </p:cNvSpPr>
          <p:nvPr/>
        </p:nvSpPr>
        <p:spPr bwMode="auto">
          <a:xfrm>
            <a:off x="4270892" y="2447110"/>
            <a:ext cx="3931754" cy="4406293"/>
          </a:xfrm>
          <a:custGeom>
            <a:avLst/>
            <a:gdLst>
              <a:gd name="T0" fmla="*/ 1131 w 2400"/>
              <a:gd name="T1" fmla="*/ 40 h 3356"/>
              <a:gd name="T2" fmla="*/ 1129 w 2400"/>
              <a:gd name="T3" fmla="*/ 60 h 3356"/>
              <a:gd name="T4" fmla="*/ 1071 w 2400"/>
              <a:gd name="T5" fmla="*/ 253 h 3356"/>
              <a:gd name="T6" fmla="*/ 1006 w 2400"/>
              <a:gd name="T7" fmla="*/ 665 h 3356"/>
              <a:gd name="T8" fmla="*/ 1020 w 2400"/>
              <a:gd name="T9" fmla="*/ 853 h 3356"/>
              <a:gd name="T10" fmla="*/ 1289 w 2400"/>
              <a:gd name="T11" fmla="*/ 678 h 3356"/>
              <a:gd name="T12" fmla="*/ 1480 w 2400"/>
              <a:gd name="T13" fmla="*/ 327 h 3356"/>
              <a:gd name="T14" fmla="*/ 1409 w 2400"/>
              <a:gd name="T15" fmla="*/ 565 h 3356"/>
              <a:gd name="T16" fmla="*/ 1226 w 2400"/>
              <a:gd name="T17" fmla="*/ 845 h 3356"/>
              <a:gd name="T18" fmla="*/ 1022 w 2400"/>
              <a:gd name="T19" fmla="*/ 1149 h 3356"/>
              <a:gd name="T20" fmla="*/ 1171 w 2400"/>
              <a:gd name="T21" fmla="*/ 1656 h 3356"/>
              <a:gd name="T22" fmla="*/ 1237 w 2400"/>
              <a:gd name="T23" fmla="*/ 1789 h 3356"/>
              <a:gd name="T24" fmla="*/ 1409 w 2400"/>
              <a:gd name="T25" fmla="*/ 1784 h 3356"/>
              <a:gd name="T26" fmla="*/ 1588 w 2400"/>
              <a:gd name="T27" fmla="*/ 1556 h 3356"/>
              <a:gd name="T28" fmla="*/ 1851 w 2400"/>
              <a:gd name="T29" fmla="*/ 893 h 3356"/>
              <a:gd name="T30" fmla="*/ 1953 w 2400"/>
              <a:gd name="T31" fmla="*/ 344 h 3356"/>
              <a:gd name="T32" fmla="*/ 1962 w 2400"/>
              <a:gd name="T33" fmla="*/ 582 h 3356"/>
              <a:gd name="T34" fmla="*/ 1935 w 2400"/>
              <a:gd name="T35" fmla="*/ 882 h 3356"/>
              <a:gd name="T36" fmla="*/ 1960 w 2400"/>
              <a:gd name="T37" fmla="*/ 1240 h 3356"/>
              <a:gd name="T38" fmla="*/ 2217 w 2400"/>
              <a:gd name="T39" fmla="*/ 1069 h 3356"/>
              <a:gd name="T40" fmla="*/ 1993 w 2400"/>
              <a:gd name="T41" fmla="*/ 1294 h 3356"/>
              <a:gd name="T42" fmla="*/ 1757 w 2400"/>
              <a:gd name="T43" fmla="*/ 1500 h 3356"/>
              <a:gd name="T44" fmla="*/ 1584 w 2400"/>
              <a:gd name="T45" fmla="*/ 1814 h 3356"/>
              <a:gd name="T46" fmla="*/ 1555 w 2400"/>
              <a:gd name="T47" fmla="*/ 1931 h 3356"/>
              <a:gd name="T48" fmla="*/ 1824 w 2400"/>
              <a:gd name="T49" fmla="*/ 1924 h 3356"/>
              <a:gd name="T50" fmla="*/ 2244 w 2400"/>
              <a:gd name="T51" fmla="*/ 1718 h 3356"/>
              <a:gd name="T52" fmla="*/ 2377 w 2400"/>
              <a:gd name="T53" fmla="*/ 1620 h 3356"/>
              <a:gd name="T54" fmla="*/ 2089 w 2400"/>
              <a:gd name="T55" fmla="*/ 1947 h 3356"/>
              <a:gd name="T56" fmla="*/ 1815 w 2400"/>
              <a:gd name="T57" fmla="*/ 2073 h 3356"/>
              <a:gd name="T58" fmla="*/ 1564 w 2400"/>
              <a:gd name="T59" fmla="*/ 2124 h 3356"/>
              <a:gd name="T60" fmla="*/ 1426 w 2400"/>
              <a:gd name="T61" fmla="*/ 2360 h 3356"/>
              <a:gd name="T62" fmla="*/ 1422 w 2400"/>
              <a:gd name="T63" fmla="*/ 2785 h 3356"/>
              <a:gd name="T64" fmla="*/ 1400 w 2400"/>
              <a:gd name="T65" fmla="*/ 3356 h 3356"/>
              <a:gd name="T66" fmla="*/ 1144 w 2400"/>
              <a:gd name="T67" fmla="*/ 3124 h 3356"/>
              <a:gd name="T68" fmla="*/ 1200 w 2400"/>
              <a:gd name="T69" fmla="*/ 2647 h 3356"/>
              <a:gd name="T70" fmla="*/ 1166 w 2400"/>
              <a:gd name="T71" fmla="*/ 2158 h 3356"/>
              <a:gd name="T72" fmla="*/ 1011 w 2400"/>
              <a:gd name="T73" fmla="*/ 1822 h 3356"/>
              <a:gd name="T74" fmla="*/ 779 w 2400"/>
              <a:gd name="T75" fmla="*/ 1782 h 3356"/>
              <a:gd name="T76" fmla="*/ 462 w 2400"/>
              <a:gd name="T77" fmla="*/ 1816 h 3356"/>
              <a:gd name="T78" fmla="*/ 124 w 2400"/>
              <a:gd name="T79" fmla="*/ 1724 h 3356"/>
              <a:gd name="T80" fmla="*/ 609 w 2400"/>
              <a:gd name="T81" fmla="*/ 1716 h 3356"/>
              <a:gd name="T82" fmla="*/ 451 w 2400"/>
              <a:gd name="T83" fmla="*/ 1322 h 3356"/>
              <a:gd name="T84" fmla="*/ 71 w 2400"/>
              <a:gd name="T85" fmla="*/ 1191 h 3356"/>
              <a:gd name="T86" fmla="*/ 59 w 2400"/>
              <a:gd name="T87" fmla="*/ 1154 h 3356"/>
              <a:gd name="T88" fmla="*/ 319 w 2400"/>
              <a:gd name="T89" fmla="*/ 1254 h 3356"/>
              <a:gd name="T90" fmla="*/ 477 w 2400"/>
              <a:gd name="T91" fmla="*/ 1229 h 3356"/>
              <a:gd name="T92" fmla="*/ 251 w 2400"/>
              <a:gd name="T93" fmla="*/ 644 h 3356"/>
              <a:gd name="T94" fmla="*/ 220 w 2400"/>
              <a:gd name="T95" fmla="*/ 469 h 3356"/>
              <a:gd name="T96" fmla="*/ 266 w 2400"/>
              <a:gd name="T97" fmla="*/ 604 h 3356"/>
              <a:gd name="T98" fmla="*/ 391 w 2400"/>
              <a:gd name="T99" fmla="*/ 942 h 3356"/>
              <a:gd name="T100" fmla="*/ 404 w 2400"/>
              <a:gd name="T101" fmla="*/ 956 h 3356"/>
              <a:gd name="T102" fmla="*/ 442 w 2400"/>
              <a:gd name="T103" fmla="*/ 889 h 3356"/>
              <a:gd name="T104" fmla="*/ 546 w 2400"/>
              <a:gd name="T105" fmla="*/ 605 h 3356"/>
              <a:gd name="T106" fmla="*/ 517 w 2400"/>
              <a:gd name="T107" fmla="*/ 847 h 3356"/>
              <a:gd name="T108" fmla="*/ 711 w 2400"/>
              <a:gd name="T109" fmla="*/ 1353 h 3356"/>
              <a:gd name="T110" fmla="*/ 937 w 2400"/>
              <a:gd name="T111" fmla="*/ 1160 h 3356"/>
              <a:gd name="T112" fmla="*/ 971 w 2400"/>
              <a:gd name="T113" fmla="*/ 511 h 3356"/>
              <a:gd name="T114" fmla="*/ 1137 w 2400"/>
              <a:gd name="T115" fmla="*/ 0 h 3356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4463 w 10000"/>
              <a:gd name="connsiteY199" fmla="*/ 999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68"/>
              <a:gd name="connsiteX1" fmla="*/ 4721 w 10000"/>
              <a:gd name="connsiteY1" fmla="*/ 48 h 10768"/>
              <a:gd name="connsiteX2" fmla="*/ 4713 w 10000"/>
              <a:gd name="connsiteY2" fmla="*/ 80 h 10768"/>
              <a:gd name="connsiteX3" fmla="*/ 4704 w 10000"/>
              <a:gd name="connsiteY3" fmla="*/ 101 h 10768"/>
              <a:gd name="connsiteX4" fmla="*/ 4704 w 10000"/>
              <a:gd name="connsiteY4" fmla="*/ 113 h 10768"/>
              <a:gd name="connsiteX5" fmla="*/ 4713 w 10000"/>
              <a:gd name="connsiteY5" fmla="*/ 119 h 10768"/>
              <a:gd name="connsiteX6" fmla="*/ 4713 w 10000"/>
              <a:gd name="connsiteY6" fmla="*/ 125 h 10768"/>
              <a:gd name="connsiteX7" fmla="*/ 4721 w 10000"/>
              <a:gd name="connsiteY7" fmla="*/ 125 h 10768"/>
              <a:gd name="connsiteX8" fmla="*/ 4721 w 10000"/>
              <a:gd name="connsiteY8" fmla="*/ 125 h 10768"/>
              <a:gd name="connsiteX9" fmla="*/ 4721 w 10000"/>
              <a:gd name="connsiteY9" fmla="*/ 134 h 10768"/>
              <a:gd name="connsiteX10" fmla="*/ 4713 w 10000"/>
              <a:gd name="connsiteY10" fmla="*/ 152 h 10768"/>
              <a:gd name="connsiteX11" fmla="*/ 4704 w 10000"/>
              <a:gd name="connsiteY11" fmla="*/ 179 h 10768"/>
              <a:gd name="connsiteX12" fmla="*/ 4692 w 10000"/>
              <a:gd name="connsiteY12" fmla="*/ 221 h 10768"/>
              <a:gd name="connsiteX13" fmla="*/ 4667 w 10000"/>
              <a:gd name="connsiteY13" fmla="*/ 280 h 10768"/>
              <a:gd name="connsiteX14" fmla="*/ 4629 w 10000"/>
              <a:gd name="connsiteY14" fmla="*/ 364 h 10768"/>
              <a:gd name="connsiteX15" fmla="*/ 4592 w 10000"/>
              <a:gd name="connsiteY15" fmla="*/ 465 h 10768"/>
              <a:gd name="connsiteX16" fmla="*/ 4533 w 10000"/>
              <a:gd name="connsiteY16" fmla="*/ 596 h 10768"/>
              <a:gd name="connsiteX17" fmla="*/ 4463 w 10000"/>
              <a:gd name="connsiteY17" fmla="*/ 754 h 10768"/>
              <a:gd name="connsiteX18" fmla="*/ 4379 w 10000"/>
              <a:gd name="connsiteY18" fmla="*/ 1001 h 10768"/>
              <a:gd name="connsiteX19" fmla="*/ 4321 w 10000"/>
              <a:gd name="connsiteY19" fmla="*/ 1266 h 10768"/>
              <a:gd name="connsiteX20" fmla="*/ 4275 w 10000"/>
              <a:gd name="connsiteY20" fmla="*/ 1538 h 10768"/>
              <a:gd name="connsiteX21" fmla="*/ 4213 w 10000"/>
              <a:gd name="connsiteY21" fmla="*/ 1827 h 10768"/>
              <a:gd name="connsiteX22" fmla="*/ 4204 w 10000"/>
              <a:gd name="connsiteY22" fmla="*/ 1889 h 10768"/>
              <a:gd name="connsiteX23" fmla="*/ 4192 w 10000"/>
              <a:gd name="connsiteY23" fmla="*/ 1982 h 10768"/>
              <a:gd name="connsiteX24" fmla="*/ 4183 w 10000"/>
              <a:gd name="connsiteY24" fmla="*/ 2080 h 10768"/>
              <a:gd name="connsiteX25" fmla="*/ 4175 w 10000"/>
              <a:gd name="connsiteY25" fmla="*/ 2187 h 10768"/>
              <a:gd name="connsiteX26" fmla="*/ 4175 w 10000"/>
              <a:gd name="connsiteY26" fmla="*/ 2297 h 10768"/>
              <a:gd name="connsiteX27" fmla="*/ 4192 w 10000"/>
              <a:gd name="connsiteY27" fmla="*/ 2396 h 10768"/>
              <a:gd name="connsiteX28" fmla="*/ 4213 w 10000"/>
              <a:gd name="connsiteY28" fmla="*/ 2482 h 10768"/>
              <a:gd name="connsiteX29" fmla="*/ 4250 w 10000"/>
              <a:gd name="connsiteY29" fmla="*/ 2542 h 10768"/>
              <a:gd name="connsiteX30" fmla="*/ 4450 w 10000"/>
              <a:gd name="connsiteY30" fmla="*/ 2530 h 10768"/>
              <a:gd name="connsiteX31" fmla="*/ 4646 w 10000"/>
              <a:gd name="connsiteY31" fmla="*/ 2482 h 10768"/>
              <a:gd name="connsiteX32" fmla="*/ 4833 w 10000"/>
              <a:gd name="connsiteY32" fmla="*/ 2405 h 10768"/>
              <a:gd name="connsiteX33" fmla="*/ 5025 w 10000"/>
              <a:gd name="connsiteY33" fmla="*/ 2297 h 10768"/>
              <a:gd name="connsiteX34" fmla="*/ 5200 w 10000"/>
              <a:gd name="connsiteY34" fmla="*/ 2172 h 10768"/>
              <a:gd name="connsiteX35" fmla="*/ 5371 w 10000"/>
              <a:gd name="connsiteY35" fmla="*/ 2020 h 10768"/>
              <a:gd name="connsiteX36" fmla="*/ 5533 w 10000"/>
              <a:gd name="connsiteY36" fmla="*/ 1859 h 10768"/>
              <a:gd name="connsiteX37" fmla="*/ 5683 w 10000"/>
              <a:gd name="connsiteY37" fmla="*/ 1690 h 10768"/>
              <a:gd name="connsiteX38" fmla="*/ 5829 w 10000"/>
              <a:gd name="connsiteY38" fmla="*/ 1511 h 10768"/>
              <a:gd name="connsiteX39" fmla="*/ 5954 w 10000"/>
              <a:gd name="connsiteY39" fmla="*/ 1326 h 10768"/>
              <a:gd name="connsiteX40" fmla="*/ 6071 w 10000"/>
              <a:gd name="connsiteY40" fmla="*/ 1147 h 10768"/>
              <a:gd name="connsiteX41" fmla="*/ 6167 w 10000"/>
              <a:gd name="connsiteY41" fmla="*/ 974 h 10768"/>
              <a:gd name="connsiteX42" fmla="*/ 6213 w 10000"/>
              <a:gd name="connsiteY42" fmla="*/ 974 h 10768"/>
              <a:gd name="connsiteX43" fmla="*/ 6213 w 10000"/>
              <a:gd name="connsiteY43" fmla="*/ 992 h 10768"/>
              <a:gd name="connsiteX44" fmla="*/ 6138 w 10000"/>
              <a:gd name="connsiteY44" fmla="*/ 1165 h 10768"/>
              <a:gd name="connsiteX45" fmla="*/ 6054 w 10000"/>
              <a:gd name="connsiteY45" fmla="*/ 1344 h 10768"/>
              <a:gd name="connsiteX46" fmla="*/ 5963 w 10000"/>
              <a:gd name="connsiteY46" fmla="*/ 1517 h 10768"/>
              <a:gd name="connsiteX47" fmla="*/ 5871 w 10000"/>
              <a:gd name="connsiteY47" fmla="*/ 1684 h 10768"/>
              <a:gd name="connsiteX48" fmla="*/ 5775 w 10000"/>
              <a:gd name="connsiteY48" fmla="*/ 1847 h 10768"/>
              <a:gd name="connsiteX49" fmla="*/ 5667 w 10000"/>
              <a:gd name="connsiteY49" fmla="*/ 1999 h 10768"/>
              <a:gd name="connsiteX50" fmla="*/ 5554 w 10000"/>
              <a:gd name="connsiteY50" fmla="*/ 2145 h 10768"/>
              <a:gd name="connsiteX51" fmla="*/ 5417 w 10000"/>
              <a:gd name="connsiteY51" fmla="*/ 2279 h 10768"/>
              <a:gd name="connsiteX52" fmla="*/ 5275 w 10000"/>
              <a:gd name="connsiteY52" fmla="*/ 2411 h 10768"/>
              <a:gd name="connsiteX53" fmla="*/ 5108 w 10000"/>
              <a:gd name="connsiteY53" fmla="*/ 2518 h 10768"/>
              <a:gd name="connsiteX54" fmla="*/ 4917 w 10000"/>
              <a:gd name="connsiteY54" fmla="*/ 2616 h 10768"/>
              <a:gd name="connsiteX55" fmla="*/ 4704 w 10000"/>
              <a:gd name="connsiteY55" fmla="*/ 2703 h 10768"/>
              <a:gd name="connsiteX56" fmla="*/ 4479 w 10000"/>
              <a:gd name="connsiteY56" fmla="*/ 2768 h 10768"/>
              <a:gd name="connsiteX57" fmla="*/ 4213 w 10000"/>
              <a:gd name="connsiteY57" fmla="*/ 2813 h 10768"/>
              <a:gd name="connsiteX58" fmla="*/ 4221 w 10000"/>
              <a:gd name="connsiteY58" fmla="*/ 3126 h 10768"/>
              <a:gd name="connsiteX59" fmla="*/ 4258 w 10000"/>
              <a:gd name="connsiteY59" fmla="*/ 3424 h 10768"/>
              <a:gd name="connsiteX60" fmla="*/ 4321 w 10000"/>
              <a:gd name="connsiteY60" fmla="*/ 3707 h 10768"/>
              <a:gd name="connsiteX61" fmla="*/ 4404 w 10000"/>
              <a:gd name="connsiteY61" fmla="*/ 3975 h 10768"/>
              <a:gd name="connsiteX62" fmla="*/ 4508 w 10000"/>
              <a:gd name="connsiteY62" fmla="*/ 4231 h 10768"/>
              <a:gd name="connsiteX63" fmla="*/ 4621 w 10000"/>
              <a:gd name="connsiteY63" fmla="*/ 4476 h 10768"/>
              <a:gd name="connsiteX64" fmla="*/ 4750 w 10000"/>
              <a:gd name="connsiteY64" fmla="*/ 4708 h 10768"/>
              <a:gd name="connsiteX65" fmla="*/ 4879 w 10000"/>
              <a:gd name="connsiteY65" fmla="*/ 4934 h 10768"/>
              <a:gd name="connsiteX66" fmla="*/ 4917 w 10000"/>
              <a:gd name="connsiteY66" fmla="*/ 4988 h 10768"/>
              <a:gd name="connsiteX67" fmla="*/ 4950 w 10000"/>
              <a:gd name="connsiteY67" fmla="*/ 5054 h 10768"/>
              <a:gd name="connsiteX68" fmla="*/ 4996 w 10000"/>
              <a:gd name="connsiteY68" fmla="*/ 5125 h 10768"/>
              <a:gd name="connsiteX69" fmla="*/ 5038 w 10000"/>
              <a:gd name="connsiteY69" fmla="*/ 5200 h 10768"/>
              <a:gd name="connsiteX70" fmla="*/ 5092 w 10000"/>
              <a:gd name="connsiteY70" fmla="*/ 5271 h 10768"/>
              <a:gd name="connsiteX71" fmla="*/ 5154 w 10000"/>
              <a:gd name="connsiteY71" fmla="*/ 5331 h 10768"/>
              <a:gd name="connsiteX72" fmla="*/ 5229 w 10000"/>
              <a:gd name="connsiteY72" fmla="*/ 5384 h 10768"/>
              <a:gd name="connsiteX73" fmla="*/ 5313 w 10000"/>
              <a:gd name="connsiteY73" fmla="*/ 5423 h 10768"/>
              <a:gd name="connsiteX74" fmla="*/ 5413 w 10000"/>
              <a:gd name="connsiteY74" fmla="*/ 5438 h 10768"/>
              <a:gd name="connsiteX75" fmla="*/ 5517 w 10000"/>
              <a:gd name="connsiteY75" fmla="*/ 5435 h 10768"/>
              <a:gd name="connsiteX76" fmla="*/ 5704 w 10000"/>
              <a:gd name="connsiteY76" fmla="*/ 5390 h 10768"/>
              <a:gd name="connsiteX77" fmla="*/ 5871 w 10000"/>
              <a:gd name="connsiteY77" fmla="*/ 5316 h 10768"/>
              <a:gd name="connsiteX78" fmla="*/ 6033 w 10000"/>
              <a:gd name="connsiteY78" fmla="*/ 5223 h 10768"/>
              <a:gd name="connsiteX79" fmla="*/ 6167 w 10000"/>
              <a:gd name="connsiteY79" fmla="*/ 5113 h 10768"/>
              <a:gd name="connsiteX80" fmla="*/ 6296 w 10000"/>
              <a:gd name="connsiteY80" fmla="*/ 4994 h 10768"/>
              <a:gd name="connsiteX81" fmla="*/ 6417 w 10000"/>
              <a:gd name="connsiteY81" fmla="*/ 4869 h 10768"/>
              <a:gd name="connsiteX82" fmla="*/ 6525 w 10000"/>
              <a:gd name="connsiteY82" fmla="*/ 4750 h 10768"/>
              <a:gd name="connsiteX83" fmla="*/ 6617 w 10000"/>
              <a:gd name="connsiteY83" fmla="*/ 4636 h 10768"/>
              <a:gd name="connsiteX84" fmla="*/ 6821 w 10000"/>
              <a:gd name="connsiteY84" fmla="*/ 4377 h 10768"/>
              <a:gd name="connsiteX85" fmla="*/ 7017 w 10000"/>
              <a:gd name="connsiteY85" fmla="*/ 4085 h 10768"/>
              <a:gd name="connsiteX86" fmla="*/ 7213 w 10000"/>
              <a:gd name="connsiteY86" fmla="*/ 3766 h 10768"/>
              <a:gd name="connsiteX87" fmla="*/ 7396 w 10000"/>
              <a:gd name="connsiteY87" fmla="*/ 3418 h 10768"/>
              <a:gd name="connsiteX88" fmla="*/ 7563 w 10000"/>
              <a:gd name="connsiteY88" fmla="*/ 3051 h 10768"/>
              <a:gd name="connsiteX89" fmla="*/ 7713 w 10000"/>
              <a:gd name="connsiteY89" fmla="*/ 2661 h 10768"/>
              <a:gd name="connsiteX90" fmla="*/ 7850 w 10000"/>
              <a:gd name="connsiteY90" fmla="*/ 2253 h 10768"/>
              <a:gd name="connsiteX91" fmla="*/ 7950 w 10000"/>
              <a:gd name="connsiteY91" fmla="*/ 1830 h 10768"/>
              <a:gd name="connsiteX92" fmla="*/ 8025 w 10000"/>
              <a:gd name="connsiteY92" fmla="*/ 1397 h 10768"/>
              <a:gd name="connsiteX93" fmla="*/ 8071 w 10000"/>
              <a:gd name="connsiteY93" fmla="*/ 954 h 10768"/>
              <a:gd name="connsiteX94" fmla="*/ 8108 w 10000"/>
              <a:gd name="connsiteY94" fmla="*/ 974 h 10768"/>
              <a:gd name="connsiteX95" fmla="*/ 8138 w 10000"/>
              <a:gd name="connsiteY95" fmla="*/ 1025 h 10768"/>
              <a:gd name="connsiteX96" fmla="*/ 8163 w 10000"/>
              <a:gd name="connsiteY96" fmla="*/ 1100 h 10768"/>
              <a:gd name="connsiteX97" fmla="*/ 8175 w 10000"/>
              <a:gd name="connsiteY97" fmla="*/ 1198 h 10768"/>
              <a:gd name="connsiteX98" fmla="*/ 8183 w 10000"/>
              <a:gd name="connsiteY98" fmla="*/ 1311 h 10768"/>
              <a:gd name="connsiteX99" fmla="*/ 8183 w 10000"/>
              <a:gd name="connsiteY99" fmla="*/ 1442 h 10768"/>
              <a:gd name="connsiteX100" fmla="*/ 8183 w 10000"/>
              <a:gd name="connsiteY100" fmla="*/ 1582 h 10768"/>
              <a:gd name="connsiteX101" fmla="*/ 8175 w 10000"/>
              <a:gd name="connsiteY101" fmla="*/ 1734 h 10768"/>
              <a:gd name="connsiteX102" fmla="*/ 8163 w 10000"/>
              <a:gd name="connsiteY102" fmla="*/ 1889 h 10768"/>
              <a:gd name="connsiteX103" fmla="*/ 8146 w 10000"/>
              <a:gd name="connsiteY103" fmla="*/ 2047 h 10768"/>
              <a:gd name="connsiteX104" fmla="*/ 8121 w 10000"/>
              <a:gd name="connsiteY104" fmla="*/ 2205 h 10768"/>
              <a:gd name="connsiteX105" fmla="*/ 8108 w 10000"/>
              <a:gd name="connsiteY105" fmla="*/ 2357 h 10768"/>
              <a:gd name="connsiteX106" fmla="*/ 8083 w 10000"/>
              <a:gd name="connsiteY106" fmla="*/ 2497 h 10768"/>
              <a:gd name="connsiteX107" fmla="*/ 8063 w 10000"/>
              <a:gd name="connsiteY107" fmla="*/ 2628 h 10768"/>
              <a:gd name="connsiteX108" fmla="*/ 8038 w 10000"/>
              <a:gd name="connsiteY108" fmla="*/ 2741 h 10768"/>
              <a:gd name="connsiteX109" fmla="*/ 8017 w 10000"/>
              <a:gd name="connsiteY109" fmla="*/ 2834 h 10768"/>
              <a:gd name="connsiteX110" fmla="*/ 8000 w 10000"/>
              <a:gd name="connsiteY110" fmla="*/ 2908 h 10768"/>
              <a:gd name="connsiteX111" fmla="*/ 7700 w 10000"/>
              <a:gd name="connsiteY111" fmla="*/ 3754 h 10768"/>
              <a:gd name="connsiteX112" fmla="*/ 7942 w 10000"/>
              <a:gd name="connsiteY112" fmla="*/ 3737 h 10768"/>
              <a:gd name="connsiteX113" fmla="*/ 8167 w 10000"/>
              <a:gd name="connsiteY113" fmla="*/ 3695 h 10768"/>
              <a:gd name="connsiteX114" fmla="*/ 8379 w 10000"/>
              <a:gd name="connsiteY114" fmla="*/ 3635 h 10768"/>
              <a:gd name="connsiteX115" fmla="*/ 8583 w 10000"/>
              <a:gd name="connsiteY115" fmla="*/ 3558 h 10768"/>
              <a:gd name="connsiteX116" fmla="*/ 8767 w 10000"/>
              <a:gd name="connsiteY116" fmla="*/ 3471 h 10768"/>
              <a:gd name="connsiteX117" fmla="*/ 8933 w 10000"/>
              <a:gd name="connsiteY117" fmla="*/ 3376 h 10768"/>
              <a:gd name="connsiteX118" fmla="*/ 9092 w 10000"/>
              <a:gd name="connsiteY118" fmla="*/ 3278 h 10768"/>
              <a:gd name="connsiteX119" fmla="*/ 9238 w 10000"/>
              <a:gd name="connsiteY119" fmla="*/ 3185 h 10768"/>
              <a:gd name="connsiteX120" fmla="*/ 9250 w 10000"/>
              <a:gd name="connsiteY120" fmla="*/ 3230 h 10768"/>
              <a:gd name="connsiteX121" fmla="*/ 9117 w 10000"/>
              <a:gd name="connsiteY121" fmla="*/ 3376 h 10768"/>
              <a:gd name="connsiteX122" fmla="*/ 8954 w 10000"/>
              <a:gd name="connsiteY122" fmla="*/ 3516 h 10768"/>
              <a:gd name="connsiteX123" fmla="*/ 8758 w 10000"/>
              <a:gd name="connsiteY123" fmla="*/ 3641 h 10768"/>
              <a:gd name="connsiteX124" fmla="*/ 8538 w 10000"/>
              <a:gd name="connsiteY124" fmla="*/ 3754 h 10768"/>
              <a:gd name="connsiteX125" fmla="*/ 8304 w 10000"/>
              <a:gd name="connsiteY125" fmla="*/ 3856 h 10768"/>
              <a:gd name="connsiteX126" fmla="*/ 8054 w 10000"/>
              <a:gd name="connsiteY126" fmla="*/ 3945 h 10768"/>
              <a:gd name="connsiteX127" fmla="*/ 7796 w 10000"/>
              <a:gd name="connsiteY127" fmla="*/ 4014 h 10768"/>
              <a:gd name="connsiteX128" fmla="*/ 7533 w 10000"/>
              <a:gd name="connsiteY128" fmla="*/ 4064 h 10768"/>
              <a:gd name="connsiteX129" fmla="*/ 7479 w 10000"/>
              <a:gd name="connsiteY129" fmla="*/ 4184 h 10768"/>
              <a:gd name="connsiteX130" fmla="*/ 7404 w 10000"/>
              <a:gd name="connsiteY130" fmla="*/ 4324 h 10768"/>
              <a:gd name="connsiteX131" fmla="*/ 7321 w 10000"/>
              <a:gd name="connsiteY131" fmla="*/ 4470 h 10768"/>
              <a:gd name="connsiteX132" fmla="*/ 7213 w 10000"/>
              <a:gd name="connsiteY132" fmla="*/ 4628 h 10768"/>
              <a:gd name="connsiteX133" fmla="*/ 7100 w 10000"/>
              <a:gd name="connsiteY133" fmla="*/ 4794 h 10768"/>
              <a:gd name="connsiteX134" fmla="*/ 6979 w 10000"/>
              <a:gd name="connsiteY134" fmla="*/ 4958 h 10768"/>
              <a:gd name="connsiteX135" fmla="*/ 6850 w 10000"/>
              <a:gd name="connsiteY135" fmla="*/ 5113 h 10768"/>
              <a:gd name="connsiteX136" fmla="*/ 6721 w 10000"/>
              <a:gd name="connsiteY136" fmla="*/ 5265 h 10768"/>
              <a:gd name="connsiteX137" fmla="*/ 6600 w 10000"/>
              <a:gd name="connsiteY137" fmla="*/ 5405 h 10768"/>
              <a:gd name="connsiteX138" fmla="*/ 6471 w 10000"/>
              <a:gd name="connsiteY138" fmla="*/ 5530 h 10768"/>
              <a:gd name="connsiteX139" fmla="*/ 6358 w 10000"/>
              <a:gd name="connsiteY139" fmla="*/ 5641 h 10768"/>
              <a:gd name="connsiteX140" fmla="*/ 6250 w 10000"/>
              <a:gd name="connsiteY140" fmla="*/ 5721 h 10768"/>
              <a:gd name="connsiteX141" fmla="*/ 6267 w 10000"/>
              <a:gd name="connsiteY141" fmla="*/ 5781 h 10768"/>
              <a:gd name="connsiteX142" fmla="*/ 6296 w 10000"/>
              <a:gd name="connsiteY142" fmla="*/ 5793 h 10768"/>
              <a:gd name="connsiteX143" fmla="*/ 6479 w 10000"/>
              <a:gd name="connsiteY143" fmla="*/ 5754 h 10768"/>
              <a:gd name="connsiteX144" fmla="*/ 6663 w 10000"/>
              <a:gd name="connsiteY144" fmla="*/ 5736 h 10768"/>
              <a:gd name="connsiteX145" fmla="*/ 6858 w 10000"/>
              <a:gd name="connsiteY145" fmla="*/ 5736 h 10768"/>
              <a:gd name="connsiteX146" fmla="*/ 7046 w 10000"/>
              <a:gd name="connsiteY146" fmla="*/ 5742 h 10768"/>
              <a:gd name="connsiteX147" fmla="*/ 7246 w 10000"/>
              <a:gd name="connsiteY147" fmla="*/ 5748 h 10768"/>
              <a:gd name="connsiteX148" fmla="*/ 7425 w 10000"/>
              <a:gd name="connsiteY148" fmla="*/ 5748 h 10768"/>
              <a:gd name="connsiteX149" fmla="*/ 7600 w 10000"/>
              <a:gd name="connsiteY149" fmla="*/ 5733 h 10768"/>
              <a:gd name="connsiteX150" fmla="*/ 7950 w 10000"/>
              <a:gd name="connsiteY150" fmla="*/ 5673 h 10768"/>
              <a:gd name="connsiteX151" fmla="*/ 8275 w 10000"/>
              <a:gd name="connsiteY151" fmla="*/ 5596 h 10768"/>
              <a:gd name="connsiteX152" fmla="*/ 8579 w 10000"/>
              <a:gd name="connsiteY152" fmla="*/ 5504 h 10768"/>
              <a:gd name="connsiteX153" fmla="*/ 8858 w 10000"/>
              <a:gd name="connsiteY153" fmla="*/ 5390 h 10768"/>
              <a:gd name="connsiteX154" fmla="*/ 9117 w 10000"/>
              <a:gd name="connsiteY154" fmla="*/ 5265 h 10768"/>
              <a:gd name="connsiteX155" fmla="*/ 9350 w 10000"/>
              <a:gd name="connsiteY155" fmla="*/ 5119 h 10768"/>
              <a:gd name="connsiteX156" fmla="*/ 9563 w 10000"/>
              <a:gd name="connsiteY156" fmla="*/ 4967 h 10768"/>
              <a:gd name="connsiteX157" fmla="*/ 9758 w 10000"/>
              <a:gd name="connsiteY157" fmla="*/ 4794 h 10768"/>
              <a:gd name="connsiteX158" fmla="*/ 9933 w 10000"/>
              <a:gd name="connsiteY158" fmla="*/ 4610 h 10768"/>
              <a:gd name="connsiteX159" fmla="*/ 10000 w 10000"/>
              <a:gd name="connsiteY159" fmla="*/ 4648 h 10768"/>
              <a:gd name="connsiteX160" fmla="*/ 10000 w 10000"/>
              <a:gd name="connsiteY160" fmla="*/ 4660 h 10768"/>
              <a:gd name="connsiteX161" fmla="*/ 9904 w 10000"/>
              <a:gd name="connsiteY161" fmla="*/ 4827 h 10768"/>
              <a:gd name="connsiteX162" fmla="*/ 9767 w 10000"/>
              <a:gd name="connsiteY162" fmla="*/ 5000 h 10768"/>
              <a:gd name="connsiteX163" fmla="*/ 9600 w 10000"/>
              <a:gd name="connsiteY163" fmla="*/ 5173 h 10768"/>
              <a:gd name="connsiteX164" fmla="*/ 9404 w 10000"/>
              <a:gd name="connsiteY164" fmla="*/ 5343 h 10768"/>
              <a:gd name="connsiteX165" fmla="*/ 9183 w 10000"/>
              <a:gd name="connsiteY165" fmla="*/ 5504 h 10768"/>
              <a:gd name="connsiteX166" fmla="*/ 8950 w 10000"/>
              <a:gd name="connsiteY166" fmla="*/ 5662 h 10768"/>
              <a:gd name="connsiteX167" fmla="*/ 8704 w 10000"/>
              <a:gd name="connsiteY167" fmla="*/ 5802 h 10768"/>
              <a:gd name="connsiteX168" fmla="*/ 8463 w 10000"/>
              <a:gd name="connsiteY168" fmla="*/ 5927 h 10768"/>
              <a:gd name="connsiteX169" fmla="*/ 8229 w 10000"/>
              <a:gd name="connsiteY169" fmla="*/ 6025 h 10768"/>
              <a:gd name="connsiteX170" fmla="*/ 8000 w 10000"/>
              <a:gd name="connsiteY170" fmla="*/ 6105 h 10768"/>
              <a:gd name="connsiteX171" fmla="*/ 7879 w 10000"/>
              <a:gd name="connsiteY171" fmla="*/ 6132 h 10768"/>
              <a:gd name="connsiteX172" fmla="*/ 7729 w 10000"/>
              <a:gd name="connsiteY172" fmla="*/ 6153 h 10768"/>
              <a:gd name="connsiteX173" fmla="*/ 7563 w 10000"/>
              <a:gd name="connsiteY173" fmla="*/ 6177 h 10768"/>
              <a:gd name="connsiteX174" fmla="*/ 7388 w 10000"/>
              <a:gd name="connsiteY174" fmla="*/ 6198 h 10768"/>
              <a:gd name="connsiteX175" fmla="*/ 7204 w 10000"/>
              <a:gd name="connsiteY175" fmla="*/ 6219 h 10768"/>
              <a:gd name="connsiteX176" fmla="*/ 7017 w 10000"/>
              <a:gd name="connsiteY176" fmla="*/ 6240 h 10768"/>
              <a:gd name="connsiteX177" fmla="*/ 6842 w 10000"/>
              <a:gd name="connsiteY177" fmla="*/ 6263 h 10768"/>
              <a:gd name="connsiteX178" fmla="*/ 6675 w 10000"/>
              <a:gd name="connsiteY178" fmla="*/ 6290 h 10768"/>
              <a:gd name="connsiteX179" fmla="*/ 6517 w 10000"/>
              <a:gd name="connsiteY179" fmla="*/ 6329 h 10768"/>
              <a:gd name="connsiteX180" fmla="*/ 6388 w 10000"/>
              <a:gd name="connsiteY180" fmla="*/ 6365 h 10768"/>
              <a:gd name="connsiteX181" fmla="*/ 6288 w 10000"/>
              <a:gd name="connsiteY181" fmla="*/ 6415 h 10768"/>
              <a:gd name="connsiteX182" fmla="*/ 6213 w 10000"/>
              <a:gd name="connsiteY182" fmla="*/ 6475 h 10768"/>
              <a:gd name="connsiteX183" fmla="*/ 6092 w 10000"/>
              <a:gd name="connsiteY183" fmla="*/ 6648 h 10768"/>
              <a:gd name="connsiteX184" fmla="*/ 6008 w 10000"/>
              <a:gd name="connsiteY184" fmla="*/ 6836 h 10768"/>
              <a:gd name="connsiteX185" fmla="*/ 5942 w 10000"/>
              <a:gd name="connsiteY185" fmla="*/ 7032 h 10768"/>
              <a:gd name="connsiteX186" fmla="*/ 5904 w 10000"/>
              <a:gd name="connsiteY186" fmla="*/ 7232 h 10768"/>
              <a:gd name="connsiteX187" fmla="*/ 5888 w 10000"/>
              <a:gd name="connsiteY187" fmla="*/ 7443 h 10768"/>
              <a:gd name="connsiteX188" fmla="*/ 5879 w 10000"/>
              <a:gd name="connsiteY188" fmla="*/ 7655 h 10768"/>
              <a:gd name="connsiteX189" fmla="*/ 5888 w 10000"/>
              <a:gd name="connsiteY189" fmla="*/ 7867 h 10768"/>
              <a:gd name="connsiteX190" fmla="*/ 5904 w 10000"/>
              <a:gd name="connsiteY190" fmla="*/ 8084 h 10768"/>
              <a:gd name="connsiteX191" fmla="*/ 5925 w 10000"/>
              <a:gd name="connsiteY191" fmla="*/ 8299 h 10768"/>
              <a:gd name="connsiteX192" fmla="*/ 5950 w 10000"/>
              <a:gd name="connsiteY192" fmla="*/ 8510 h 10768"/>
              <a:gd name="connsiteX193" fmla="*/ 5954 w 10000"/>
              <a:gd name="connsiteY193" fmla="*/ 8820 h 10768"/>
              <a:gd name="connsiteX194" fmla="*/ 5933 w 10000"/>
              <a:gd name="connsiteY194" fmla="*/ 9130 h 10768"/>
              <a:gd name="connsiteX195" fmla="*/ 5896 w 10000"/>
              <a:gd name="connsiteY195" fmla="*/ 9428 h 10768"/>
              <a:gd name="connsiteX196" fmla="*/ 5850 w 10000"/>
              <a:gd name="connsiteY196" fmla="*/ 9720 h 10768"/>
              <a:gd name="connsiteX197" fmla="*/ 5756 w 10000"/>
              <a:gd name="connsiteY197" fmla="*/ 10714 h 10768"/>
              <a:gd name="connsiteX198" fmla="*/ 3964 w 10000"/>
              <a:gd name="connsiteY198" fmla="*/ 10768 h 10768"/>
              <a:gd name="connsiteX199" fmla="*/ 3043 w 10000"/>
              <a:gd name="connsiteY199" fmla="*/ 9881 h 10768"/>
              <a:gd name="connsiteX200" fmla="*/ 4546 w 10000"/>
              <a:gd name="connsiteY200" fmla="*/ 9848 h 10768"/>
              <a:gd name="connsiteX201" fmla="*/ 4629 w 10000"/>
              <a:gd name="connsiteY201" fmla="*/ 9687 h 10768"/>
              <a:gd name="connsiteX202" fmla="*/ 4700 w 10000"/>
              <a:gd name="connsiteY202" fmla="*/ 9508 h 10768"/>
              <a:gd name="connsiteX203" fmla="*/ 4767 w 10000"/>
              <a:gd name="connsiteY203" fmla="*/ 9309 h 10768"/>
              <a:gd name="connsiteX204" fmla="*/ 4829 w 10000"/>
              <a:gd name="connsiteY204" fmla="*/ 9097 h 10768"/>
              <a:gd name="connsiteX205" fmla="*/ 4879 w 10000"/>
              <a:gd name="connsiteY205" fmla="*/ 8868 h 10768"/>
              <a:gd name="connsiteX206" fmla="*/ 4917 w 10000"/>
              <a:gd name="connsiteY206" fmla="*/ 8635 h 10768"/>
              <a:gd name="connsiteX207" fmla="*/ 4954 w 10000"/>
              <a:gd name="connsiteY207" fmla="*/ 8391 h 10768"/>
              <a:gd name="connsiteX208" fmla="*/ 4979 w 10000"/>
              <a:gd name="connsiteY208" fmla="*/ 8144 h 10768"/>
              <a:gd name="connsiteX209" fmla="*/ 5000 w 10000"/>
              <a:gd name="connsiteY209" fmla="*/ 7887 h 10768"/>
              <a:gd name="connsiteX210" fmla="*/ 5000 w 10000"/>
              <a:gd name="connsiteY210" fmla="*/ 7634 h 10768"/>
              <a:gd name="connsiteX211" fmla="*/ 5000 w 10000"/>
              <a:gd name="connsiteY211" fmla="*/ 7384 h 10768"/>
              <a:gd name="connsiteX212" fmla="*/ 4979 w 10000"/>
              <a:gd name="connsiteY212" fmla="*/ 7133 h 10768"/>
              <a:gd name="connsiteX213" fmla="*/ 4950 w 10000"/>
              <a:gd name="connsiteY213" fmla="*/ 6892 h 10768"/>
              <a:gd name="connsiteX214" fmla="*/ 4913 w 10000"/>
              <a:gd name="connsiteY214" fmla="*/ 6657 h 10768"/>
              <a:gd name="connsiteX215" fmla="*/ 4858 w 10000"/>
              <a:gd name="connsiteY215" fmla="*/ 6430 h 10768"/>
              <a:gd name="connsiteX216" fmla="*/ 4783 w 10000"/>
              <a:gd name="connsiteY216" fmla="*/ 6219 h 10768"/>
              <a:gd name="connsiteX217" fmla="*/ 4700 w 10000"/>
              <a:gd name="connsiteY217" fmla="*/ 6019 h 10768"/>
              <a:gd name="connsiteX218" fmla="*/ 4600 w 10000"/>
              <a:gd name="connsiteY218" fmla="*/ 5840 h 10768"/>
              <a:gd name="connsiteX219" fmla="*/ 4488 w 10000"/>
              <a:gd name="connsiteY219" fmla="*/ 5682 h 10768"/>
              <a:gd name="connsiteX220" fmla="*/ 4358 w 10000"/>
              <a:gd name="connsiteY220" fmla="*/ 5542 h 10768"/>
              <a:gd name="connsiteX221" fmla="*/ 4213 w 10000"/>
              <a:gd name="connsiteY221" fmla="*/ 5429 h 10768"/>
              <a:gd name="connsiteX222" fmla="*/ 4046 w 10000"/>
              <a:gd name="connsiteY222" fmla="*/ 5343 h 10768"/>
              <a:gd name="connsiteX223" fmla="*/ 3904 w 10000"/>
              <a:gd name="connsiteY223" fmla="*/ 5292 h 10768"/>
              <a:gd name="connsiteX224" fmla="*/ 3746 w 10000"/>
              <a:gd name="connsiteY224" fmla="*/ 5271 h 10768"/>
              <a:gd name="connsiteX225" fmla="*/ 3583 w 10000"/>
              <a:gd name="connsiteY225" fmla="*/ 5271 h 10768"/>
              <a:gd name="connsiteX226" fmla="*/ 3413 w 10000"/>
              <a:gd name="connsiteY226" fmla="*/ 5286 h 10768"/>
              <a:gd name="connsiteX227" fmla="*/ 3246 w 10000"/>
              <a:gd name="connsiteY227" fmla="*/ 5310 h 10768"/>
              <a:gd name="connsiteX228" fmla="*/ 3079 w 10000"/>
              <a:gd name="connsiteY228" fmla="*/ 5343 h 10768"/>
              <a:gd name="connsiteX229" fmla="*/ 2913 w 10000"/>
              <a:gd name="connsiteY229" fmla="*/ 5369 h 10768"/>
              <a:gd name="connsiteX230" fmla="*/ 2750 w 10000"/>
              <a:gd name="connsiteY230" fmla="*/ 5396 h 10768"/>
              <a:gd name="connsiteX231" fmla="*/ 2600 w 10000"/>
              <a:gd name="connsiteY231" fmla="*/ 5411 h 10768"/>
              <a:gd name="connsiteX232" fmla="*/ 2258 w 10000"/>
              <a:gd name="connsiteY232" fmla="*/ 5423 h 10768"/>
              <a:gd name="connsiteX233" fmla="*/ 1925 w 10000"/>
              <a:gd name="connsiteY233" fmla="*/ 5411 h 10768"/>
              <a:gd name="connsiteX234" fmla="*/ 1617 w 10000"/>
              <a:gd name="connsiteY234" fmla="*/ 5384 h 10768"/>
              <a:gd name="connsiteX235" fmla="*/ 1321 w 10000"/>
              <a:gd name="connsiteY235" fmla="*/ 5346 h 10768"/>
              <a:gd name="connsiteX236" fmla="*/ 1033 w 10000"/>
              <a:gd name="connsiteY236" fmla="*/ 5298 h 10768"/>
              <a:gd name="connsiteX237" fmla="*/ 758 w 10000"/>
              <a:gd name="connsiteY237" fmla="*/ 5250 h 10768"/>
              <a:gd name="connsiteX238" fmla="*/ 500 w 10000"/>
              <a:gd name="connsiteY238" fmla="*/ 5197 h 10768"/>
              <a:gd name="connsiteX239" fmla="*/ 517 w 10000"/>
              <a:gd name="connsiteY239" fmla="*/ 5137 h 10768"/>
              <a:gd name="connsiteX240" fmla="*/ 871 w 10000"/>
              <a:gd name="connsiteY240" fmla="*/ 5173 h 10768"/>
              <a:gd name="connsiteX241" fmla="*/ 1221 w 10000"/>
              <a:gd name="connsiteY241" fmla="*/ 5197 h 10768"/>
              <a:gd name="connsiteX242" fmla="*/ 1563 w 10000"/>
              <a:gd name="connsiteY242" fmla="*/ 5206 h 10768"/>
              <a:gd name="connsiteX243" fmla="*/ 1896 w 10000"/>
              <a:gd name="connsiteY243" fmla="*/ 5197 h 10768"/>
              <a:gd name="connsiteX244" fmla="*/ 2221 w 10000"/>
              <a:gd name="connsiteY244" fmla="*/ 5164 h 10768"/>
              <a:gd name="connsiteX245" fmla="*/ 2538 w 10000"/>
              <a:gd name="connsiteY245" fmla="*/ 5113 h 10768"/>
              <a:gd name="connsiteX246" fmla="*/ 2842 w 10000"/>
              <a:gd name="connsiteY246" fmla="*/ 5045 h 10768"/>
              <a:gd name="connsiteX247" fmla="*/ 3129 w 10000"/>
              <a:gd name="connsiteY247" fmla="*/ 4946 h 10768"/>
              <a:gd name="connsiteX248" fmla="*/ 3500 w 10000"/>
              <a:gd name="connsiteY248" fmla="*/ 4815 h 10768"/>
              <a:gd name="connsiteX249" fmla="*/ 2821 w 10000"/>
              <a:gd name="connsiteY249" fmla="*/ 4389 h 10768"/>
              <a:gd name="connsiteX250" fmla="*/ 2213 w 10000"/>
              <a:gd name="connsiteY250" fmla="*/ 3912 h 10768"/>
              <a:gd name="connsiteX251" fmla="*/ 1879 w 10000"/>
              <a:gd name="connsiteY251" fmla="*/ 3939 h 10768"/>
              <a:gd name="connsiteX252" fmla="*/ 1554 w 10000"/>
              <a:gd name="connsiteY252" fmla="*/ 3939 h 10768"/>
              <a:gd name="connsiteX253" fmla="*/ 1258 w 10000"/>
              <a:gd name="connsiteY253" fmla="*/ 3912 h 10768"/>
              <a:gd name="connsiteX254" fmla="*/ 979 w 10000"/>
              <a:gd name="connsiteY254" fmla="*/ 3856 h 10768"/>
              <a:gd name="connsiteX255" fmla="*/ 721 w 10000"/>
              <a:gd name="connsiteY255" fmla="*/ 3775 h 10768"/>
              <a:gd name="connsiteX256" fmla="*/ 496 w 10000"/>
              <a:gd name="connsiteY256" fmla="*/ 3674 h 10768"/>
              <a:gd name="connsiteX257" fmla="*/ 296 w 10000"/>
              <a:gd name="connsiteY257" fmla="*/ 3549 h 10768"/>
              <a:gd name="connsiteX258" fmla="*/ 129 w 10000"/>
              <a:gd name="connsiteY258" fmla="*/ 3403 h 10768"/>
              <a:gd name="connsiteX259" fmla="*/ 0 w 10000"/>
              <a:gd name="connsiteY259" fmla="*/ 3245 h 10768"/>
              <a:gd name="connsiteX260" fmla="*/ 17 w 10000"/>
              <a:gd name="connsiteY260" fmla="*/ 3218 h 10768"/>
              <a:gd name="connsiteX261" fmla="*/ 71 w 10000"/>
              <a:gd name="connsiteY261" fmla="*/ 3245 h 10768"/>
              <a:gd name="connsiteX262" fmla="*/ 138 w 10000"/>
              <a:gd name="connsiteY262" fmla="*/ 3349 h 10768"/>
              <a:gd name="connsiteX263" fmla="*/ 246 w 10000"/>
              <a:gd name="connsiteY263" fmla="*/ 3439 h 10768"/>
              <a:gd name="connsiteX264" fmla="*/ 379 w 10000"/>
              <a:gd name="connsiteY264" fmla="*/ 3528 h 10768"/>
              <a:gd name="connsiteX265" fmla="*/ 538 w 10000"/>
              <a:gd name="connsiteY265" fmla="*/ 3597 h 10768"/>
              <a:gd name="connsiteX266" fmla="*/ 721 w 10000"/>
              <a:gd name="connsiteY266" fmla="*/ 3656 h 10768"/>
              <a:gd name="connsiteX267" fmla="*/ 913 w 10000"/>
              <a:gd name="connsiteY267" fmla="*/ 3701 h 10768"/>
              <a:gd name="connsiteX268" fmla="*/ 1117 w 10000"/>
              <a:gd name="connsiteY268" fmla="*/ 3728 h 10768"/>
              <a:gd name="connsiteX269" fmla="*/ 1329 w 10000"/>
              <a:gd name="connsiteY269" fmla="*/ 3737 h 10768"/>
              <a:gd name="connsiteX270" fmla="*/ 1533 w 10000"/>
              <a:gd name="connsiteY270" fmla="*/ 3734 h 10768"/>
              <a:gd name="connsiteX271" fmla="*/ 1646 w 10000"/>
              <a:gd name="connsiteY271" fmla="*/ 3722 h 10768"/>
              <a:gd name="connsiteX272" fmla="*/ 1746 w 10000"/>
              <a:gd name="connsiteY272" fmla="*/ 3722 h 10768"/>
              <a:gd name="connsiteX273" fmla="*/ 1833 w 10000"/>
              <a:gd name="connsiteY273" fmla="*/ 3710 h 10768"/>
              <a:gd name="connsiteX274" fmla="*/ 1917 w 10000"/>
              <a:gd name="connsiteY274" fmla="*/ 3695 h 10768"/>
              <a:gd name="connsiteX275" fmla="*/ 1988 w 10000"/>
              <a:gd name="connsiteY275" fmla="*/ 3662 h 10768"/>
              <a:gd name="connsiteX276" fmla="*/ 1788 w 10000"/>
              <a:gd name="connsiteY276" fmla="*/ 3391 h 10768"/>
              <a:gd name="connsiteX277" fmla="*/ 1617 w 10000"/>
              <a:gd name="connsiteY277" fmla="*/ 3126 h 10768"/>
              <a:gd name="connsiteX278" fmla="*/ 1454 w 10000"/>
              <a:gd name="connsiteY278" fmla="*/ 2849 h 10768"/>
              <a:gd name="connsiteX279" fmla="*/ 1313 w 10000"/>
              <a:gd name="connsiteY279" fmla="*/ 2563 h 10768"/>
              <a:gd name="connsiteX280" fmla="*/ 1175 w 10000"/>
              <a:gd name="connsiteY280" fmla="*/ 2253 h 10768"/>
              <a:gd name="connsiteX281" fmla="*/ 1046 w 10000"/>
              <a:gd name="connsiteY281" fmla="*/ 1919 h 10768"/>
              <a:gd name="connsiteX282" fmla="*/ 1033 w 10000"/>
              <a:gd name="connsiteY282" fmla="*/ 1859 h 10768"/>
              <a:gd name="connsiteX283" fmla="*/ 1000 w 10000"/>
              <a:gd name="connsiteY283" fmla="*/ 1776 h 10768"/>
              <a:gd name="connsiteX284" fmla="*/ 979 w 10000"/>
              <a:gd name="connsiteY284" fmla="*/ 1684 h 10768"/>
              <a:gd name="connsiteX285" fmla="*/ 950 w 10000"/>
              <a:gd name="connsiteY285" fmla="*/ 1591 h 10768"/>
              <a:gd name="connsiteX286" fmla="*/ 925 w 10000"/>
              <a:gd name="connsiteY286" fmla="*/ 1490 h 10768"/>
              <a:gd name="connsiteX287" fmla="*/ 917 w 10000"/>
              <a:gd name="connsiteY287" fmla="*/ 1397 h 10768"/>
              <a:gd name="connsiteX288" fmla="*/ 917 w 10000"/>
              <a:gd name="connsiteY288" fmla="*/ 1311 h 10768"/>
              <a:gd name="connsiteX289" fmla="*/ 933 w 10000"/>
              <a:gd name="connsiteY289" fmla="*/ 1234 h 10768"/>
              <a:gd name="connsiteX290" fmla="*/ 963 w 10000"/>
              <a:gd name="connsiteY290" fmla="*/ 1180 h 10768"/>
              <a:gd name="connsiteX291" fmla="*/ 1000 w 10000"/>
              <a:gd name="connsiteY291" fmla="*/ 1192 h 10768"/>
              <a:gd name="connsiteX292" fmla="*/ 1033 w 10000"/>
              <a:gd name="connsiteY292" fmla="*/ 1496 h 10768"/>
              <a:gd name="connsiteX293" fmla="*/ 1108 w 10000"/>
              <a:gd name="connsiteY293" fmla="*/ 1800 h 10768"/>
              <a:gd name="connsiteX294" fmla="*/ 1221 w 10000"/>
              <a:gd name="connsiteY294" fmla="*/ 2098 h 10768"/>
              <a:gd name="connsiteX295" fmla="*/ 1358 w 10000"/>
              <a:gd name="connsiteY295" fmla="*/ 2372 h 10768"/>
              <a:gd name="connsiteX296" fmla="*/ 1508 w 10000"/>
              <a:gd name="connsiteY296" fmla="*/ 2628 h 10768"/>
              <a:gd name="connsiteX297" fmla="*/ 1646 w 10000"/>
              <a:gd name="connsiteY297" fmla="*/ 2795 h 10768"/>
              <a:gd name="connsiteX298" fmla="*/ 1629 w 10000"/>
              <a:gd name="connsiteY298" fmla="*/ 2801 h 10768"/>
              <a:gd name="connsiteX299" fmla="*/ 1629 w 10000"/>
              <a:gd name="connsiteY299" fmla="*/ 2807 h 10768"/>
              <a:gd name="connsiteX300" fmla="*/ 1638 w 10000"/>
              <a:gd name="connsiteY300" fmla="*/ 2813 h 10768"/>
              <a:gd name="connsiteX301" fmla="*/ 1646 w 10000"/>
              <a:gd name="connsiteY301" fmla="*/ 2816 h 10768"/>
              <a:gd name="connsiteX302" fmla="*/ 1663 w 10000"/>
              <a:gd name="connsiteY302" fmla="*/ 2822 h 10768"/>
              <a:gd name="connsiteX303" fmla="*/ 1667 w 10000"/>
              <a:gd name="connsiteY303" fmla="*/ 2834 h 10768"/>
              <a:gd name="connsiteX304" fmla="*/ 1675 w 10000"/>
              <a:gd name="connsiteY304" fmla="*/ 2840 h 10768"/>
              <a:gd name="connsiteX305" fmla="*/ 1683 w 10000"/>
              <a:gd name="connsiteY305" fmla="*/ 2849 h 10768"/>
              <a:gd name="connsiteX306" fmla="*/ 1683 w 10000"/>
              <a:gd name="connsiteY306" fmla="*/ 2843 h 10768"/>
              <a:gd name="connsiteX307" fmla="*/ 1675 w 10000"/>
              <a:gd name="connsiteY307" fmla="*/ 2840 h 10768"/>
              <a:gd name="connsiteX308" fmla="*/ 1675 w 10000"/>
              <a:gd name="connsiteY308" fmla="*/ 2840 h 10768"/>
              <a:gd name="connsiteX309" fmla="*/ 1646 w 10000"/>
              <a:gd name="connsiteY309" fmla="*/ 2795 h 10768"/>
              <a:gd name="connsiteX310" fmla="*/ 1746 w 10000"/>
              <a:gd name="connsiteY310" fmla="*/ 2741 h 10768"/>
              <a:gd name="connsiteX311" fmla="*/ 1842 w 10000"/>
              <a:gd name="connsiteY311" fmla="*/ 2649 h 10768"/>
              <a:gd name="connsiteX312" fmla="*/ 1933 w 10000"/>
              <a:gd name="connsiteY312" fmla="*/ 2542 h 10768"/>
              <a:gd name="connsiteX313" fmla="*/ 2017 w 10000"/>
              <a:gd name="connsiteY313" fmla="*/ 2411 h 10768"/>
              <a:gd name="connsiteX314" fmla="*/ 2092 w 10000"/>
              <a:gd name="connsiteY314" fmla="*/ 2265 h 10768"/>
              <a:gd name="connsiteX315" fmla="*/ 2163 w 10000"/>
              <a:gd name="connsiteY315" fmla="*/ 2113 h 10768"/>
              <a:gd name="connsiteX316" fmla="*/ 2221 w 10000"/>
              <a:gd name="connsiteY316" fmla="*/ 1955 h 10768"/>
              <a:gd name="connsiteX317" fmla="*/ 2275 w 10000"/>
              <a:gd name="connsiteY317" fmla="*/ 1803 h 10768"/>
              <a:gd name="connsiteX318" fmla="*/ 2321 w 10000"/>
              <a:gd name="connsiteY318" fmla="*/ 1657 h 10768"/>
              <a:gd name="connsiteX319" fmla="*/ 2329 w 10000"/>
              <a:gd name="connsiteY319" fmla="*/ 1853 h 10768"/>
              <a:gd name="connsiteX320" fmla="*/ 2321 w 10000"/>
              <a:gd name="connsiteY320" fmla="*/ 2032 h 10768"/>
              <a:gd name="connsiteX321" fmla="*/ 2283 w 10000"/>
              <a:gd name="connsiteY321" fmla="*/ 2199 h 10768"/>
              <a:gd name="connsiteX322" fmla="*/ 2229 w 10000"/>
              <a:gd name="connsiteY322" fmla="*/ 2366 h 10768"/>
              <a:gd name="connsiteX323" fmla="*/ 2154 w 10000"/>
              <a:gd name="connsiteY323" fmla="*/ 2524 h 10768"/>
              <a:gd name="connsiteX324" fmla="*/ 2046 w 10000"/>
              <a:gd name="connsiteY324" fmla="*/ 2682 h 10768"/>
              <a:gd name="connsiteX325" fmla="*/ 1796 w 10000"/>
              <a:gd name="connsiteY325" fmla="*/ 3027 h 10768"/>
              <a:gd name="connsiteX326" fmla="*/ 2054 w 10000"/>
              <a:gd name="connsiteY326" fmla="*/ 3305 h 10768"/>
              <a:gd name="connsiteX327" fmla="*/ 2333 w 10000"/>
              <a:gd name="connsiteY327" fmla="*/ 3564 h 10768"/>
              <a:gd name="connsiteX328" fmla="*/ 2638 w 10000"/>
              <a:gd name="connsiteY328" fmla="*/ 3808 h 10768"/>
              <a:gd name="connsiteX329" fmla="*/ 2963 w 10000"/>
              <a:gd name="connsiteY329" fmla="*/ 4032 h 10768"/>
              <a:gd name="connsiteX330" fmla="*/ 4129 w 10000"/>
              <a:gd name="connsiteY330" fmla="*/ 4610 h 10768"/>
              <a:gd name="connsiteX331" fmla="*/ 4167 w 10000"/>
              <a:gd name="connsiteY331" fmla="*/ 4589 h 10768"/>
              <a:gd name="connsiteX332" fmla="*/ 4071 w 10000"/>
              <a:gd name="connsiteY332" fmla="*/ 4333 h 10768"/>
              <a:gd name="connsiteX333" fmla="*/ 3996 w 10000"/>
              <a:gd name="connsiteY333" fmla="*/ 4058 h 10768"/>
              <a:gd name="connsiteX334" fmla="*/ 3933 w 10000"/>
              <a:gd name="connsiteY334" fmla="*/ 3760 h 10768"/>
              <a:gd name="connsiteX335" fmla="*/ 3904 w 10000"/>
              <a:gd name="connsiteY335" fmla="*/ 3456 h 10768"/>
              <a:gd name="connsiteX336" fmla="*/ 3879 w 10000"/>
              <a:gd name="connsiteY336" fmla="*/ 3138 h 10768"/>
              <a:gd name="connsiteX337" fmla="*/ 3879 w 10000"/>
              <a:gd name="connsiteY337" fmla="*/ 2813 h 10768"/>
              <a:gd name="connsiteX338" fmla="*/ 3896 w 10000"/>
              <a:gd name="connsiteY338" fmla="*/ 2485 h 10768"/>
              <a:gd name="connsiteX339" fmla="*/ 3933 w 10000"/>
              <a:gd name="connsiteY339" fmla="*/ 2160 h 10768"/>
              <a:gd name="connsiteX340" fmla="*/ 3988 w 10000"/>
              <a:gd name="connsiteY340" fmla="*/ 1836 h 10768"/>
              <a:gd name="connsiteX341" fmla="*/ 4046 w 10000"/>
              <a:gd name="connsiteY341" fmla="*/ 1523 h 10768"/>
              <a:gd name="connsiteX342" fmla="*/ 4129 w 10000"/>
              <a:gd name="connsiteY342" fmla="*/ 1219 h 10768"/>
              <a:gd name="connsiteX343" fmla="*/ 4229 w 10000"/>
              <a:gd name="connsiteY343" fmla="*/ 933 h 10768"/>
              <a:gd name="connsiteX344" fmla="*/ 4333 w 10000"/>
              <a:gd name="connsiteY344" fmla="*/ 662 h 10768"/>
              <a:gd name="connsiteX345" fmla="*/ 4454 w 10000"/>
              <a:gd name="connsiteY345" fmla="*/ 417 h 10768"/>
              <a:gd name="connsiteX346" fmla="*/ 4583 w 10000"/>
              <a:gd name="connsiteY346" fmla="*/ 194 h 10768"/>
              <a:gd name="connsiteX347" fmla="*/ 4738 w 10000"/>
              <a:gd name="connsiteY347" fmla="*/ 0 h 10768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4309 w 10000"/>
              <a:gd name="connsiteY199" fmla="*/ 10293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41"/>
              <a:gd name="connsiteX1" fmla="*/ 4721 w 10000"/>
              <a:gd name="connsiteY1" fmla="*/ 48 h 10741"/>
              <a:gd name="connsiteX2" fmla="*/ 4713 w 10000"/>
              <a:gd name="connsiteY2" fmla="*/ 80 h 10741"/>
              <a:gd name="connsiteX3" fmla="*/ 4704 w 10000"/>
              <a:gd name="connsiteY3" fmla="*/ 101 h 10741"/>
              <a:gd name="connsiteX4" fmla="*/ 4704 w 10000"/>
              <a:gd name="connsiteY4" fmla="*/ 113 h 10741"/>
              <a:gd name="connsiteX5" fmla="*/ 4713 w 10000"/>
              <a:gd name="connsiteY5" fmla="*/ 119 h 10741"/>
              <a:gd name="connsiteX6" fmla="*/ 4713 w 10000"/>
              <a:gd name="connsiteY6" fmla="*/ 125 h 10741"/>
              <a:gd name="connsiteX7" fmla="*/ 4721 w 10000"/>
              <a:gd name="connsiteY7" fmla="*/ 125 h 10741"/>
              <a:gd name="connsiteX8" fmla="*/ 4721 w 10000"/>
              <a:gd name="connsiteY8" fmla="*/ 125 h 10741"/>
              <a:gd name="connsiteX9" fmla="*/ 4721 w 10000"/>
              <a:gd name="connsiteY9" fmla="*/ 134 h 10741"/>
              <a:gd name="connsiteX10" fmla="*/ 4713 w 10000"/>
              <a:gd name="connsiteY10" fmla="*/ 152 h 10741"/>
              <a:gd name="connsiteX11" fmla="*/ 4704 w 10000"/>
              <a:gd name="connsiteY11" fmla="*/ 179 h 10741"/>
              <a:gd name="connsiteX12" fmla="*/ 4692 w 10000"/>
              <a:gd name="connsiteY12" fmla="*/ 221 h 10741"/>
              <a:gd name="connsiteX13" fmla="*/ 4667 w 10000"/>
              <a:gd name="connsiteY13" fmla="*/ 280 h 10741"/>
              <a:gd name="connsiteX14" fmla="*/ 4629 w 10000"/>
              <a:gd name="connsiteY14" fmla="*/ 364 h 10741"/>
              <a:gd name="connsiteX15" fmla="*/ 4592 w 10000"/>
              <a:gd name="connsiteY15" fmla="*/ 465 h 10741"/>
              <a:gd name="connsiteX16" fmla="*/ 4533 w 10000"/>
              <a:gd name="connsiteY16" fmla="*/ 596 h 10741"/>
              <a:gd name="connsiteX17" fmla="*/ 4463 w 10000"/>
              <a:gd name="connsiteY17" fmla="*/ 754 h 10741"/>
              <a:gd name="connsiteX18" fmla="*/ 4379 w 10000"/>
              <a:gd name="connsiteY18" fmla="*/ 1001 h 10741"/>
              <a:gd name="connsiteX19" fmla="*/ 4321 w 10000"/>
              <a:gd name="connsiteY19" fmla="*/ 1266 h 10741"/>
              <a:gd name="connsiteX20" fmla="*/ 4275 w 10000"/>
              <a:gd name="connsiteY20" fmla="*/ 1538 h 10741"/>
              <a:gd name="connsiteX21" fmla="*/ 4213 w 10000"/>
              <a:gd name="connsiteY21" fmla="*/ 1827 h 10741"/>
              <a:gd name="connsiteX22" fmla="*/ 4204 w 10000"/>
              <a:gd name="connsiteY22" fmla="*/ 1889 h 10741"/>
              <a:gd name="connsiteX23" fmla="*/ 4192 w 10000"/>
              <a:gd name="connsiteY23" fmla="*/ 1982 h 10741"/>
              <a:gd name="connsiteX24" fmla="*/ 4183 w 10000"/>
              <a:gd name="connsiteY24" fmla="*/ 2080 h 10741"/>
              <a:gd name="connsiteX25" fmla="*/ 4175 w 10000"/>
              <a:gd name="connsiteY25" fmla="*/ 2187 h 10741"/>
              <a:gd name="connsiteX26" fmla="*/ 4175 w 10000"/>
              <a:gd name="connsiteY26" fmla="*/ 2297 h 10741"/>
              <a:gd name="connsiteX27" fmla="*/ 4192 w 10000"/>
              <a:gd name="connsiteY27" fmla="*/ 2396 h 10741"/>
              <a:gd name="connsiteX28" fmla="*/ 4213 w 10000"/>
              <a:gd name="connsiteY28" fmla="*/ 2482 h 10741"/>
              <a:gd name="connsiteX29" fmla="*/ 4250 w 10000"/>
              <a:gd name="connsiteY29" fmla="*/ 2542 h 10741"/>
              <a:gd name="connsiteX30" fmla="*/ 4450 w 10000"/>
              <a:gd name="connsiteY30" fmla="*/ 2530 h 10741"/>
              <a:gd name="connsiteX31" fmla="*/ 4646 w 10000"/>
              <a:gd name="connsiteY31" fmla="*/ 2482 h 10741"/>
              <a:gd name="connsiteX32" fmla="*/ 4833 w 10000"/>
              <a:gd name="connsiteY32" fmla="*/ 2405 h 10741"/>
              <a:gd name="connsiteX33" fmla="*/ 5025 w 10000"/>
              <a:gd name="connsiteY33" fmla="*/ 2297 h 10741"/>
              <a:gd name="connsiteX34" fmla="*/ 5200 w 10000"/>
              <a:gd name="connsiteY34" fmla="*/ 2172 h 10741"/>
              <a:gd name="connsiteX35" fmla="*/ 5371 w 10000"/>
              <a:gd name="connsiteY35" fmla="*/ 2020 h 10741"/>
              <a:gd name="connsiteX36" fmla="*/ 5533 w 10000"/>
              <a:gd name="connsiteY36" fmla="*/ 1859 h 10741"/>
              <a:gd name="connsiteX37" fmla="*/ 5683 w 10000"/>
              <a:gd name="connsiteY37" fmla="*/ 1690 h 10741"/>
              <a:gd name="connsiteX38" fmla="*/ 5829 w 10000"/>
              <a:gd name="connsiteY38" fmla="*/ 1511 h 10741"/>
              <a:gd name="connsiteX39" fmla="*/ 5954 w 10000"/>
              <a:gd name="connsiteY39" fmla="*/ 1326 h 10741"/>
              <a:gd name="connsiteX40" fmla="*/ 6071 w 10000"/>
              <a:gd name="connsiteY40" fmla="*/ 1147 h 10741"/>
              <a:gd name="connsiteX41" fmla="*/ 6167 w 10000"/>
              <a:gd name="connsiteY41" fmla="*/ 974 h 10741"/>
              <a:gd name="connsiteX42" fmla="*/ 6213 w 10000"/>
              <a:gd name="connsiteY42" fmla="*/ 974 h 10741"/>
              <a:gd name="connsiteX43" fmla="*/ 6213 w 10000"/>
              <a:gd name="connsiteY43" fmla="*/ 992 h 10741"/>
              <a:gd name="connsiteX44" fmla="*/ 6138 w 10000"/>
              <a:gd name="connsiteY44" fmla="*/ 1165 h 10741"/>
              <a:gd name="connsiteX45" fmla="*/ 6054 w 10000"/>
              <a:gd name="connsiteY45" fmla="*/ 1344 h 10741"/>
              <a:gd name="connsiteX46" fmla="*/ 5963 w 10000"/>
              <a:gd name="connsiteY46" fmla="*/ 1517 h 10741"/>
              <a:gd name="connsiteX47" fmla="*/ 5871 w 10000"/>
              <a:gd name="connsiteY47" fmla="*/ 1684 h 10741"/>
              <a:gd name="connsiteX48" fmla="*/ 5775 w 10000"/>
              <a:gd name="connsiteY48" fmla="*/ 1847 h 10741"/>
              <a:gd name="connsiteX49" fmla="*/ 5667 w 10000"/>
              <a:gd name="connsiteY49" fmla="*/ 1999 h 10741"/>
              <a:gd name="connsiteX50" fmla="*/ 5554 w 10000"/>
              <a:gd name="connsiteY50" fmla="*/ 2145 h 10741"/>
              <a:gd name="connsiteX51" fmla="*/ 5417 w 10000"/>
              <a:gd name="connsiteY51" fmla="*/ 2279 h 10741"/>
              <a:gd name="connsiteX52" fmla="*/ 5275 w 10000"/>
              <a:gd name="connsiteY52" fmla="*/ 2411 h 10741"/>
              <a:gd name="connsiteX53" fmla="*/ 5108 w 10000"/>
              <a:gd name="connsiteY53" fmla="*/ 2518 h 10741"/>
              <a:gd name="connsiteX54" fmla="*/ 4917 w 10000"/>
              <a:gd name="connsiteY54" fmla="*/ 2616 h 10741"/>
              <a:gd name="connsiteX55" fmla="*/ 4704 w 10000"/>
              <a:gd name="connsiteY55" fmla="*/ 2703 h 10741"/>
              <a:gd name="connsiteX56" fmla="*/ 4479 w 10000"/>
              <a:gd name="connsiteY56" fmla="*/ 2768 h 10741"/>
              <a:gd name="connsiteX57" fmla="*/ 4213 w 10000"/>
              <a:gd name="connsiteY57" fmla="*/ 2813 h 10741"/>
              <a:gd name="connsiteX58" fmla="*/ 4221 w 10000"/>
              <a:gd name="connsiteY58" fmla="*/ 3126 h 10741"/>
              <a:gd name="connsiteX59" fmla="*/ 4258 w 10000"/>
              <a:gd name="connsiteY59" fmla="*/ 3424 h 10741"/>
              <a:gd name="connsiteX60" fmla="*/ 4321 w 10000"/>
              <a:gd name="connsiteY60" fmla="*/ 3707 h 10741"/>
              <a:gd name="connsiteX61" fmla="*/ 4404 w 10000"/>
              <a:gd name="connsiteY61" fmla="*/ 3975 h 10741"/>
              <a:gd name="connsiteX62" fmla="*/ 4508 w 10000"/>
              <a:gd name="connsiteY62" fmla="*/ 4231 h 10741"/>
              <a:gd name="connsiteX63" fmla="*/ 4621 w 10000"/>
              <a:gd name="connsiteY63" fmla="*/ 4476 h 10741"/>
              <a:gd name="connsiteX64" fmla="*/ 4750 w 10000"/>
              <a:gd name="connsiteY64" fmla="*/ 4708 h 10741"/>
              <a:gd name="connsiteX65" fmla="*/ 4879 w 10000"/>
              <a:gd name="connsiteY65" fmla="*/ 4934 h 10741"/>
              <a:gd name="connsiteX66" fmla="*/ 4917 w 10000"/>
              <a:gd name="connsiteY66" fmla="*/ 4988 h 10741"/>
              <a:gd name="connsiteX67" fmla="*/ 4950 w 10000"/>
              <a:gd name="connsiteY67" fmla="*/ 5054 h 10741"/>
              <a:gd name="connsiteX68" fmla="*/ 4996 w 10000"/>
              <a:gd name="connsiteY68" fmla="*/ 5125 h 10741"/>
              <a:gd name="connsiteX69" fmla="*/ 5038 w 10000"/>
              <a:gd name="connsiteY69" fmla="*/ 5200 h 10741"/>
              <a:gd name="connsiteX70" fmla="*/ 5092 w 10000"/>
              <a:gd name="connsiteY70" fmla="*/ 5271 h 10741"/>
              <a:gd name="connsiteX71" fmla="*/ 5154 w 10000"/>
              <a:gd name="connsiteY71" fmla="*/ 5331 h 10741"/>
              <a:gd name="connsiteX72" fmla="*/ 5229 w 10000"/>
              <a:gd name="connsiteY72" fmla="*/ 5384 h 10741"/>
              <a:gd name="connsiteX73" fmla="*/ 5313 w 10000"/>
              <a:gd name="connsiteY73" fmla="*/ 5423 h 10741"/>
              <a:gd name="connsiteX74" fmla="*/ 5413 w 10000"/>
              <a:gd name="connsiteY74" fmla="*/ 5438 h 10741"/>
              <a:gd name="connsiteX75" fmla="*/ 5517 w 10000"/>
              <a:gd name="connsiteY75" fmla="*/ 5435 h 10741"/>
              <a:gd name="connsiteX76" fmla="*/ 5704 w 10000"/>
              <a:gd name="connsiteY76" fmla="*/ 5390 h 10741"/>
              <a:gd name="connsiteX77" fmla="*/ 5871 w 10000"/>
              <a:gd name="connsiteY77" fmla="*/ 5316 h 10741"/>
              <a:gd name="connsiteX78" fmla="*/ 6033 w 10000"/>
              <a:gd name="connsiteY78" fmla="*/ 5223 h 10741"/>
              <a:gd name="connsiteX79" fmla="*/ 6167 w 10000"/>
              <a:gd name="connsiteY79" fmla="*/ 5113 h 10741"/>
              <a:gd name="connsiteX80" fmla="*/ 6296 w 10000"/>
              <a:gd name="connsiteY80" fmla="*/ 4994 h 10741"/>
              <a:gd name="connsiteX81" fmla="*/ 6417 w 10000"/>
              <a:gd name="connsiteY81" fmla="*/ 4869 h 10741"/>
              <a:gd name="connsiteX82" fmla="*/ 6525 w 10000"/>
              <a:gd name="connsiteY82" fmla="*/ 4750 h 10741"/>
              <a:gd name="connsiteX83" fmla="*/ 6617 w 10000"/>
              <a:gd name="connsiteY83" fmla="*/ 4636 h 10741"/>
              <a:gd name="connsiteX84" fmla="*/ 6821 w 10000"/>
              <a:gd name="connsiteY84" fmla="*/ 4377 h 10741"/>
              <a:gd name="connsiteX85" fmla="*/ 7017 w 10000"/>
              <a:gd name="connsiteY85" fmla="*/ 4085 h 10741"/>
              <a:gd name="connsiteX86" fmla="*/ 7213 w 10000"/>
              <a:gd name="connsiteY86" fmla="*/ 3766 h 10741"/>
              <a:gd name="connsiteX87" fmla="*/ 7396 w 10000"/>
              <a:gd name="connsiteY87" fmla="*/ 3418 h 10741"/>
              <a:gd name="connsiteX88" fmla="*/ 7563 w 10000"/>
              <a:gd name="connsiteY88" fmla="*/ 3051 h 10741"/>
              <a:gd name="connsiteX89" fmla="*/ 7713 w 10000"/>
              <a:gd name="connsiteY89" fmla="*/ 2661 h 10741"/>
              <a:gd name="connsiteX90" fmla="*/ 7850 w 10000"/>
              <a:gd name="connsiteY90" fmla="*/ 2253 h 10741"/>
              <a:gd name="connsiteX91" fmla="*/ 7950 w 10000"/>
              <a:gd name="connsiteY91" fmla="*/ 1830 h 10741"/>
              <a:gd name="connsiteX92" fmla="*/ 8025 w 10000"/>
              <a:gd name="connsiteY92" fmla="*/ 1397 h 10741"/>
              <a:gd name="connsiteX93" fmla="*/ 8071 w 10000"/>
              <a:gd name="connsiteY93" fmla="*/ 954 h 10741"/>
              <a:gd name="connsiteX94" fmla="*/ 8108 w 10000"/>
              <a:gd name="connsiteY94" fmla="*/ 974 h 10741"/>
              <a:gd name="connsiteX95" fmla="*/ 8138 w 10000"/>
              <a:gd name="connsiteY95" fmla="*/ 1025 h 10741"/>
              <a:gd name="connsiteX96" fmla="*/ 8163 w 10000"/>
              <a:gd name="connsiteY96" fmla="*/ 1100 h 10741"/>
              <a:gd name="connsiteX97" fmla="*/ 8175 w 10000"/>
              <a:gd name="connsiteY97" fmla="*/ 1198 h 10741"/>
              <a:gd name="connsiteX98" fmla="*/ 8183 w 10000"/>
              <a:gd name="connsiteY98" fmla="*/ 1311 h 10741"/>
              <a:gd name="connsiteX99" fmla="*/ 8183 w 10000"/>
              <a:gd name="connsiteY99" fmla="*/ 1442 h 10741"/>
              <a:gd name="connsiteX100" fmla="*/ 8183 w 10000"/>
              <a:gd name="connsiteY100" fmla="*/ 1582 h 10741"/>
              <a:gd name="connsiteX101" fmla="*/ 8175 w 10000"/>
              <a:gd name="connsiteY101" fmla="*/ 1734 h 10741"/>
              <a:gd name="connsiteX102" fmla="*/ 8163 w 10000"/>
              <a:gd name="connsiteY102" fmla="*/ 1889 h 10741"/>
              <a:gd name="connsiteX103" fmla="*/ 8146 w 10000"/>
              <a:gd name="connsiteY103" fmla="*/ 2047 h 10741"/>
              <a:gd name="connsiteX104" fmla="*/ 8121 w 10000"/>
              <a:gd name="connsiteY104" fmla="*/ 2205 h 10741"/>
              <a:gd name="connsiteX105" fmla="*/ 8108 w 10000"/>
              <a:gd name="connsiteY105" fmla="*/ 2357 h 10741"/>
              <a:gd name="connsiteX106" fmla="*/ 8083 w 10000"/>
              <a:gd name="connsiteY106" fmla="*/ 2497 h 10741"/>
              <a:gd name="connsiteX107" fmla="*/ 8063 w 10000"/>
              <a:gd name="connsiteY107" fmla="*/ 2628 h 10741"/>
              <a:gd name="connsiteX108" fmla="*/ 8038 w 10000"/>
              <a:gd name="connsiteY108" fmla="*/ 2741 h 10741"/>
              <a:gd name="connsiteX109" fmla="*/ 8017 w 10000"/>
              <a:gd name="connsiteY109" fmla="*/ 2834 h 10741"/>
              <a:gd name="connsiteX110" fmla="*/ 8000 w 10000"/>
              <a:gd name="connsiteY110" fmla="*/ 2908 h 10741"/>
              <a:gd name="connsiteX111" fmla="*/ 7700 w 10000"/>
              <a:gd name="connsiteY111" fmla="*/ 3754 h 10741"/>
              <a:gd name="connsiteX112" fmla="*/ 7942 w 10000"/>
              <a:gd name="connsiteY112" fmla="*/ 3737 h 10741"/>
              <a:gd name="connsiteX113" fmla="*/ 8167 w 10000"/>
              <a:gd name="connsiteY113" fmla="*/ 3695 h 10741"/>
              <a:gd name="connsiteX114" fmla="*/ 8379 w 10000"/>
              <a:gd name="connsiteY114" fmla="*/ 3635 h 10741"/>
              <a:gd name="connsiteX115" fmla="*/ 8583 w 10000"/>
              <a:gd name="connsiteY115" fmla="*/ 3558 h 10741"/>
              <a:gd name="connsiteX116" fmla="*/ 8767 w 10000"/>
              <a:gd name="connsiteY116" fmla="*/ 3471 h 10741"/>
              <a:gd name="connsiteX117" fmla="*/ 8933 w 10000"/>
              <a:gd name="connsiteY117" fmla="*/ 3376 h 10741"/>
              <a:gd name="connsiteX118" fmla="*/ 9092 w 10000"/>
              <a:gd name="connsiteY118" fmla="*/ 3278 h 10741"/>
              <a:gd name="connsiteX119" fmla="*/ 9238 w 10000"/>
              <a:gd name="connsiteY119" fmla="*/ 3185 h 10741"/>
              <a:gd name="connsiteX120" fmla="*/ 9250 w 10000"/>
              <a:gd name="connsiteY120" fmla="*/ 3230 h 10741"/>
              <a:gd name="connsiteX121" fmla="*/ 9117 w 10000"/>
              <a:gd name="connsiteY121" fmla="*/ 3376 h 10741"/>
              <a:gd name="connsiteX122" fmla="*/ 8954 w 10000"/>
              <a:gd name="connsiteY122" fmla="*/ 3516 h 10741"/>
              <a:gd name="connsiteX123" fmla="*/ 8758 w 10000"/>
              <a:gd name="connsiteY123" fmla="*/ 3641 h 10741"/>
              <a:gd name="connsiteX124" fmla="*/ 8538 w 10000"/>
              <a:gd name="connsiteY124" fmla="*/ 3754 h 10741"/>
              <a:gd name="connsiteX125" fmla="*/ 8304 w 10000"/>
              <a:gd name="connsiteY125" fmla="*/ 3856 h 10741"/>
              <a:gd name="connsiteX126" fmla="*/ 8054 w 10000"/>
              <a:gd name="connsiteY126" fmla="*/ 3945 h 10741"/>
              <a:gd name="connsiteX127" fmla="*/ 7796 w 10000"/>
              <a:gd name="connsiteY127" fmla="*/ 4014 h 10741"/>
              <a:gd name="connsiteX128" fmla="*/ 7533 w 10000"/>
              <a:gd name="connsiteY128" fmla="*/ 4064 h 10741"/>
              <a:gd name="connsiteX129" fmla="*/ 7479 w 10000"/>
              <a:gd name="connsiteY129" fmla="*/ 4184 h 10741"/>
              <a:gd name="connsiteX130" fmla="*/ 7404 w 10000"/>
              <a:gd name="connsiteY130" fmla="*/ 4324 h 10741"/>
              <a:gd name="connsiteX131" fmla="*/ 7321 w 10000"/>
              <a:gd name="connsiteY131" fmla="*/ 4470 h 10741"/>
              <a:gd name="connsiteX132" fmla="*/ 7213 w 10000"/>
              <a:gd name="connsiteY132" fmla="*/ 4628 h 10741"/>
              <a:gd name="connsiteX133" fmla="*/ 7100 w 10000"/>
              <a:gd name="connsiteY133" fmla="*/ 4794 h 10741"/>
              <a:gd name="connsiteX134" fmla="*/ 6979 w 10000"/>
              <a:gd name="connsiteY134" fmla="*/ 4958 h 10741"/>
              <a:gd name="connsiteX135" fmla="*/ 6850 w 10000"/>
              <a:gd name="connsiteY135" fmla="*/ 5113 h 10741"/>
              <a:gd name="connsiteX136" fmla="*/ 6721 w 10000"/>
              <a:gd name="connsiteY136" fmla="*/ 5265 h 10741"/>
              <a:gd name="connsiteX137" fmla="*/ 6600 w 10000"/>
              <a:gd name="connsiteY137" fmla="*/ 5405 h 10741"/>
              <a:gd name="connsiteX138" fmla="*/ 6471 w 10000"/>
              <a:gd name="connsiteY138" fmla="*/ 5530 h 10741"/>
              <a:gd name="connsiteX139" fmla="*/ 6358 w 10000"/>
              <a:gd name="connsiteY139" fmla="*/ 5641 h 10741"/>
              <a:gd name="connsiteX140" fmla="*/ 6250 w 10000"/>
              <a:gd name="connsiteY140" fmla="*/ 5721 h 10741"/>
              <a:gd name="connsiteX141" fmla="*/ 6267 w 10000"/>
              <a:gd name="connsiteY141" fmla="*/ 5781 h 10741"/>
              <a:gd name="connsiteX142" fmla="*/ 6296 w 10000"/>
              <a:gd name="connsiteY142" fmla="*/ 5793 h 10741"/>
              <a:gd name="connsiteX143" fmla="*/ 6479 w 10000"/>
              <a:gd name="connsiteY143" fmla="*/ 5754 h 10741"/>
              <a:gd name="connsiteX144" fmla="*/ 6663 w 10000"/>
              <a:gd name="connsiteY144" fmla="*/ 5736 h 10741"/>
              <a:gd name="connsiteX145" fmla="*/ 6858 w 10000"/>
              <a:gd name="connsiteY145" fmla="*/ 5736 h 10741"/>
              <a:gd name="connsiteX146" fmla="*/ 7046 w 10000"/>
              <a:gd name="connsiteY146" fmla="*/ 5742 h 10741"/>
              <a:gd name="connsiteX147" fmla="*/ 7246 w 10000"/>
              <a:gd name="connsiteY147" fmla="*/ 5748 h 10741"/>
              <a:gd name="connsiteX148" fmla="*/ 7425 w 10000"/>
              <a:gd name="connsiteY148" fmla="*/ 5748 h 10741"/>
              <a:gd name="connsiteX149" fmla="*/ 7600 w 10000"/>
              <a:gd name="connsiteY149" fmla="*/ 5733 h 10741"/>
              <a:gd name="connsiteX150" fmla="*/ 7950 w 10000"/>
              <a:gd name="connsiteY150" fmla="*/ 5673 h 10741"/>
              <a:gd name="connsiteX151" fmla="*/ 8275 w 10000"/>
              <a:gd name="connsiteY151" fmla="*/ 5596 h 10741"/>
              <a:gd name="connsiteX152" fmla="*/ 8579 w 10000"/>
              <a:gd name="connsiteY152" fmla="*/ 5504 h 10741"/>
              <a:gd name="connsiteX153" fmla="*/ 8858 w 10000"/>
              <a:gd name="connsiteY153" fmla="*/ 5390 h 10741"/>
              <a:gd name="connsiteX154" fmla="*/ 9117 w 10000"/>
              <a:gd name="connsiteY154" fmla="*/ 5265 h 10741"/>
              <a:gd name="connsiteX155" fmla="*/ 9350 w 10000"/>
              <a:gd name="connsiteY155" fmla="*/ 5119 h 10741"/>
              <a:gd name="connsiteX156" fmla="*/ 9563 w 10000"/>
              <a:gd name="connsiteY156" fmla="*/ 4967 h 10741"/>
              <a:gd name="connsiteX157" fmla="*/ 9758 w 10000"/>
              <a:gd name="connsiteY157" fmla="*/ 4794 h 10741"/>
              <a:gd name="connsiteX158" fmla="*/ 9933 w 10000"/>
              <a:gd name="connsiteY158" fmla="*/ 4610 h 10741"/>
              <a:gd name="connsiteX159" fmla="*/ 10000 w 10000"/>
              <a:gd name="connsiteY159" fmla="*/ 4648 h 10741"/>
              <a:gd name="connsiteX160" fmla="*/ 10000 w 10000"/>
              <a:gd name="connsiteY160" fmla="*/ 4660 h 10741"/>
              <a:gd name="connsiteX161" fmla="*/ 9904 w 10000"/>
              <a:gd name="connsiteY161" fmla="*/ 4827 h 10741"/>
              <a:gd name="connsiteX162" fmla="*/ 9767 w 10000"/>
              <a:gd name="connsiteY162" fmla="*/ 5000 h 10741"/>
              <a:gd name="connsiteX163" fmla="*/ 9600 w 10000"/>
              <a:gd name="connsiteY163" fmla="*/ 5173 h 10741"/>
              <a:gd name="connsiteX164" fmla="*/ 9404 w 10000"/>
              <a:gd name="connsiteY164" fmla="*/ 5343 h 10741"/>
              <a:gd name="connsiteX165" fmla="*/ 9183 w 10000"/>
              <a:gd name="connsiteY165" fmla="*/ 5504 h 10741"/>
              <a:gd name="connsiteX166" fmla="*/ 8950 w 10000"/>
              <a:gd name="connsiteY166" fmla="*/ 5662 h 10741"/>
              <a:gd name="connsiteX167" fmla="*/ 8704 w 10000"/>
              <a:gd name="connsiteY167" fmla="*/ 5802 h 10741"/>
              <a:gd name="connsiteX168" fmla="*/ 8463 w 10000"/>
              <a:gd name="connsiteY168" fmla="*/ 5927 h 10741"/>
              <a:gd name="connsiteX169" fmla="*/ 8229 w 10000"/>
              <a:gd name="connsiteY169" fmla="*/ 6025 h 10741"/>
              <a:gd name="connsiteX170" fmla="*/ 8000 w 10000"/>
              <a:gd name="connsiteY170" fmla="*/ 6105 h 10741"/>
              <a:gd name="connsiteX171" fmla="*/ 7879 w 10000"/>
              <a:gd name="connsiteY171" fmla="*/ 6132 h 10741"/>
              <a:gd name="connsiteX172" fmla="*/ 7729 w 10000"/>
              <a:gd name="connsiteY172" fmla="*/ 6153 h 10741"/>
              <a:gd name="connsiteX173" fmla="*/ 7563 w 10000"/>
              <a:gd name="connsiteY173" fmla="*/ 6177 h 10741"/>
              <a:gd name="connsiteX174" fmla="*/ 7388 w 10000"/>
              <a:gd name="connsiteY174" fmla="*/ 6198 h 10741"/>
              <a:gd name="connsiteX175" fmla="*/ 7204 w 10000"/>
              <a:gd name="connsiteY175" fmla="*/ 6219 h 10741"/>
              <a:gd name="connsiteX176" fmla="*/ 7017 w 10000"/>
              <a:gd name="connsiteY176" fmla="*/ 6240 h 10741"/>
              <a:gd name="connsiteX177" fmla="*/ 6842 w 10000"/>
              <a:gd name="connsiteY177" fmla="*/ 6263 h 10741"/>
              <a:gd name="connsiteX178" fmla="*/ 6675 w 10000"/>
              <a:gd name="connsiteY178" fmla="*/ 6290 h 10741"/>
              <a:gd name="connsiteX179" fmla="*/ 6517 w 10000"/>
              <a:gd name="connsiteY179" fmla="*/ 6329 h 10741"/>
              <a:gd name="connsiteX180" fmla="*/ 6388 w 10000"/>
              <a:gd name="connsiteY180" fmla="*/ 6365 h 10741"/>
              <a:gd name="connsiteX181" fmla="*/ 6288 w 10000"/>
              <a:gd name="connsiteY181" fmla="*/ 6415 h 10741"/>
              <a:gd name="connsiteX182" fmla="*/ 6213 w 10000"/>
              <a:gd name="connsiteY182" fmla="*/ 6475 h 10741"/>
              <a:gd name="connsiteX183" fmla="*/ 6092 w 10000"/>
              <a:gd name="connsiteY183" fmla="*/ 6648 h 10741"/>
              <a:gd name="connsiteX184" fmla="*/ 6008 w 10000"/>
              <a:gd name="connsiteY184" fmla="*/ 6836 h 10741"/>
              <a:gd name="connsiteX185" fmla="*/ 5942 w 10000"/>
              <a:gd name="connsiteY185" fmla="*/ 7032 h 10741"/>
              <a:gd name="connsiteX186" fmla="*/ 5904 w 10000"/>
              <a:gd name="connsiteY186" fmla="*/ 7232 h 10741"/>
              <a:gd name="connsiteX187" fmla="*/ 5888 w 10000"/>
              <a:gd name="connsiteY187" fmla="*/ 7443 h 10741"/>
              <a:gd name="connsiteX188" fmla="*/ 5879 w 10000"/>
              <a:gd name="connsiteY188" fmla="*/ 7655 h 10741"/>
              <a:gd name="connsiteX189" fmla="*/ 5888 w 10000"/>
              <a:gd name="connsiteY189" fmla="*/ 7867 h 10741"/>
              <a:gd name="connsiteX190" fmla="*/ 5904 w 10000"/>
              <a:gd name="connsiteY190" fmla="*/ 8084 h 10741"/>
              <a:gd name="connsiteX191" fmla="*/ 5925 w 10000"/>
              <a:gd name="connsiteY191" fmla="*/ 8299 h 10741"/>
              <a:gd name="connsiteX192" fmla="*/ 5950 w 10000"/>
              <a:gd name="connsiteY192" fmla="*/ 8510 h 10741"/>
              <a:gd name="connsiteX193" fmla="*/ 5954 w 10000"/>
              <a:gd name="connsiteY193" fmla="*/ 8820 h 10741"/>
              <a:gd name="connsiteX194" fmla="*/ 5933 w 10000"/>
              <a:gd name="connsiteY194" fmla="*/ 9130 h 10741"/>
              <a:gd name="connsiteX195" fmla="*/ 5896 w 10000"/>
              <a:gd name="connsiteY195" fmla="*/ 9428 h 10741"/>
              <a:gd name="connsiteX196" fmla="*/ 5850 w 10000"/>
              <a:gd name="connsiteY196" fmla="*/ 9720 h 10741"/>
              <a:gd name="connsiteX197" fmla="*/ 5909 w 10000"/>
              <a:gd name="connsiteY197" fmla="*/ 10741 h 10741"/>
              <a:gd name="connsiteX198" fmla="*/ 4117 w 10000"/>
              <a:gd name="connsiteY198" fmla="*/ 10686 h 10741"/>
              <a:gd name="connsiteX199" fmla="*/ 4309 w 10000"/>
              <a:gd name="connsiteY199" fmla="*/ 10293 h 10741"/>
              <a:gd name="connsiteX200" fmla="*/ 4546 w 10000"/>
              <a:gd name="connsiteY200" fmla="*/ 9848 h 10741"/>
              <a:gd name="connsiteX201" fmla="*/ 4629 w 10000"/>
              <a:gd name="connsiteY201" fmla="*/ 9687 h 10741"/>
              <a:gd name="connsiteX202" fmla="*/ 4700 w 10000"/>
              <a:gd name="connsiteY202" fmla="*/ 9508 h 10741"/>
              <a:gd name="connsiteX203" fmla="*/ 4767 w 10000"/>
              <a:gd name="connsiteY203" fmla="*/ 9309 h 10741"/>
              <a:gd name="connsiteX204" fmla="*/ 4829 w 10000"/>
              <a:gd name="connsiteY204" fmla="*/ 9097 h 10741"/>
              <a:gd name="connsiteX205" fmla="*/ 4879 w 10000"/>
              <a:gd name="connsiteY205" fmla="*/ 8868 h 10741"/>
              <a:gd name="connsiteX206" fmla="*/ 4917 w 10000"/>
              <a:gd name="connsiteY206" fmla="*/ 8635 h 10741"/>
              <a:gd name="connsiteX207" fmla="*/ 4954 w 10000"/>
              <a:gd name="connsiteY207" fmla="*/ 8391 h 10741"/>
              <a:gd name="connsiteX208" fmla="*/ 4979 w 10000"/>
              <a:gd name="connsiteY208" fmla="*/ 8144 h 10741"/>
              <a:gd name="connsiteX209" fmla="*/ 5000 w 10000"/>
              <a:gd name="connsiteY209" fmla="*/ 7887 h 10741"/>
              <a:gd name="connsiteX210" fmla="*/ 5000 w 10000"/>
              <a:gd name="connsiteY210" fmla="*/ 7634 h 10741"/>
              <a:gd name="connsiteX211" fmla="*/ 5000 w 10000"/>
              <a:gd name="connsiteY211" fmla="*/ 7384 h 10741"/>
              <a:gd name="connsiteX212" fmla="*/ 4979 w 10000"/>
              <a:gd name="connsiteY212" fmla="*/ 7133 h 10741"/>
              <a:gd name="connsiteX213" fmla="*/ 4950 w 10000"/>
              <a:gd name="connsiteY213" fmla="*/ 6892 h 10741"/>
              <a:gd name="connsiteX214" fmla="*/ 4913 w 10000"/>
              <a:gd name="connsiteY214" fmla="*/ 6657 h 10741"/>
              <a:gd name="connsiteX215" fmla="*/ 4858 w 10000"/>
              <a:gd name="connsiteY215" fmla="*/ 6430 h 10741"/>
              <a:gd name="connsiteX216" fmla="*/ 4783 w 10000"/>
              <a:gd name="connsiteY216" fmla="*/ 6219 h 10741"/>
              <a:gd name="connsiteX217" fmla="*/ 4700 w 10000"/>
              <a:gd name="connsiteY217" fmla="*/ 6019 h 10741"/>
              <a:gd name="connsiteX218" fmla="*/ 4600 w 10000"/>
              <a:gd name="connsiteY218" fmla="*/ 5840 h 10741"/>
              <a:gd name="connsiteX219" fmla="*/ 4488 w 10000"/>
              <a:gd name="connsiteY219" fmla="*/ 5682 h 10741"/>
              <a:gd name="connsiteX220" fmla="*/ 4358 w 10000"/>
              <a:gd name="connsiteY220" fmla="*/ 5542 h 10741"/>
              <a:gd name="connsiteX221" fmla="*/ 4213 w 10000"/>
              <a:gd name="connsiteY221" fmla="*/ 5429 h 10741"/>
              <a:gd name="connsiteX222" fmla="*/ 4046 w 10000"/>
              <a:gd name="connsiteY222" fmla="*/ 5343 h 10741"/>
              <a:gd name="connsiteX223" fmla="*/ 3904 w 10000"/>
              <a:gd name="connsiteY223" fmla="*/ 5292 h 10741"/>
              <a:gd name="connsiteX224" fmla="*/ 3746 w 10000"/>
              <a:gd name="connsiteY224" fmla="*/ 5271 h 10741"/>
              <a:gd name="connsiteX225" fmla="*/ 3583 w 10000"/>
              <a:gd name="connsiteY225" fmla="*/ 5271 h 10741"/>
              <a:gd name="connsiteX226" fmla="*/ 3413 w 10000"/>
              <a:gd name="connsiteY226" fmla="*/ 5286 h 10741"/>
              <a:gd name="connsiteX227" fmla="*/ 3246 w 10000"/>
              <a:gd name="connsiteY227" fmla="*/ 5310 h 10741"/>
              <a:gd name="connsiteX228" fmla="*/ 3079 w 10000"/>
              <a:gd name="connsiteY228" fmla="*/ 5343 h 10741"/>
              <a:gd name="connsiteX229" fmla="*/ 2913 w 10000"/>
              <a:gd name="connsiteY229" fmla="*/ 5369 h 10741"/>
              <a:gd name="connsiteX230" fmla="*/ 2750 w 10000"/>
              <a:gd name="connsiteY230" fmla="*/ 5396 h 10741"/>
              <a:gd name="connsiteX231" fmla="*/ 2600 w 10000"/>
              <a:gd name="connsiteY231" fmla="*/ 5411 h 10741"/>
              <a:gd name="connsiteX232" fmla="*/ 2258 w 10000"/>
              <a:gd name="connsiteY232" fmla="*/ 5423 h 10741"/>
              <a:gd name="connsiteX233" fmla="*/ 1925 w 10000"/>
              <a:gd name="connsiteY233" fmla="*/ 5411 h 10741"/>
              <a:gd name="connsiteX234" fmla="*/ 1617 w 10000"/>
              <a:gd name="connsiteY234" fmla="*/ 5384 h 10741"/>
              <a:gd name="connsiteX235" fmla="*/ 1321 w 10000"/>
              <a:gd name="connsiteY235" fmla="*/ 5346 h 10741"/>
              <a:gd name="connsiteX236" fmla="*/ 1033 w 10000"/>
              <a:gd name="connsiteY236" fmla="*/ 5298 h 10741"/>
              <a:gd name="connsiteX237" fmla="*/ 758 w 10000"/>
              <a:gd name="connsiteY237" fmla="*/ 5250 h 10741"/>
              <a:gd name="connsiteX238" fmla="*/ 500 w 10000"/>
              <a:gd name="connsiteY238" fmla="*/ 5197 h 10741"/>
              <a:gd name="connsiteX239" fmla="*/ 517 w 10000"/>
              <a:gd name="connsiteY239" fmla="*/ 5137 h 10741"/>
              <a:gd name="connsiteX240" fmla="*/ 871 w 10000"/>
              <a:gd name="connsiteY240" fmla="*/ 5173 h 10741"/>
              <a:gd name="connsiteX241" fmla="*/ 1221 w 10000"/>
              <a:gd name="connsiteY241" fmla="*/ 5197 h 10741"/>
              <a:gd name="connsiteX242" fmla="*/ 1563 w 10000"/>
              <a:gd name="connsiteY242" fmla="*/ 5206 h 10741"/>
              <a:gd name="connsiteX243" fmla="*/ 1896 w 10000"/>
              <a:gd name="connsiteY243" fmla="*/ 5197 h 10741"/>
              <a:gd name="connsiteX244" fmla="*/ 2221 w 10000"/>
              <a:gd name="connsiteY244" fmla="*/ 5164 h 10741"/>
              <a:gd name="connsiteX245" fmla="*/ 2538 w 10000"/>
              <a:gd name="connsiteY245" fmla="*/ 5113 h 10741"/>
              <a:gd name="connsiteX246" fmla="*/ 2842 w 10000"/>
              <a:gd name="connsiteY246" fmla="*/ 5045 h 10741"/>
              <a:gd name="connsiteX247" fmla="*/ 3129 w 10000"/>
              <a:gd name="connsiteY247" fmla="*/ 4946 h 10741"/>
              <a:gd name="connsiteX248" fmla="*/ 3500 w 10000"/>
              <a:gd name="connsiteY248" fmla="*/ 4815 h 10741"/>
              <a:gd name="connsiteX249" fmla="*/ 2821 w 10000"/>
              <a:gd name="connsiteY249" fmla="*/ 4389 h 10741"/>
              <a:gd name="connsiteX250" fmla="*/ 2213 w 10000"/>
              <a:gd name="connsiteY250" fmla="*/ 3912 h 10741"/>
              <a:gd name="connsiteX251" fmla="*/ 1879 w 10000"/>
              <a:gd name="connsiteY251" fmla="*/ 3939 h 10741"/>
              <a:gd name="connsiteX252" fmla="*/ 1554 w 10000"/>
              <a:gd name="connsiteY252" fmla="*/ 3939 h 10741"/>
              <a:gd name="connsiteX253" fmla="*/ 1258 w 10000"/>
              <a:gd name="connsiteY253" fmla="*/ 3912 h 10741"/>
              <a:gd name="connsiteX254" fmla="*/ 979 w 10000"/>
              <a:gd name="connsiteY254" fmla="*/ 3856 h 10741"/>
              <a:gd name="connsiteX255" fmla="*/ 721 w 10000"/>
              <a:gd name="connsiteY255" fmla="*/ 3775 h 10741"/>
              <a:gd name="connsiteX256" fmla="*/ 496 w 10000"/>
              <a:gd name="connsiteY256" fmla="*/ 3674 h 10741"/>
              <a:gd name="connsiteX257" fmla="*/ 296 w 10000"/>
              <a:gd name="connsiteY257" fmla="*/ 3549 h 10741"/>
              <a:gd name="connsiteX258" fmla="*/ 129 w 10000"/>
              <a:gd name="connsiteY258" fmla="*/ 3403 h 10741"/>
              <a:gd name="connsiteX259" fmla="*/ 0 w 10000"/>
              <a:gd name="connsiteY259" fmla="*/ 3245 h 10741"/>
              <a:gd name="connsiteX260" fmla="*/ 17 w 10000"/>
              <a:gd name="connsiteY260" fmla="*/ 3218 h 10741"/>
              <a:gd name="connsiteX261" fmla="*/ 71 w 10000"/>
              <a:gd name="connsiteY261" fmla="*/ 3245 h 10741"/>
              <a:gd name="connsiteX262" fmla="*/ 138 w 10000"/>
              <a:gd name="connsiteY262" fmla="*/ 3349 h 10741"/>
              <a:gd name="connsiteX263" fmla="*/ 246 w 10000"/>
              <a:gd name="connsiteY263" fmla="*/ 3439 h 10741"/>
              <a:gd name="connsiteX264" fmla="*/ 379 w 10000"/>
              <a:gd name="connsiteY264" fmla="*/ 3528 h 10741"/>
              <a:gd name="connsiteX265" fmla="*/ 538 w 10000"/>
              <a:gd name="connsiteY265" fmla="*/ 3597 h 10741"/>
              <a:gd name="connsiteX266" fmla="*/ 721 w 10000"/>
              <a:gd name="connsiteY266" fmla="*/ 3656 h 10741"/>
              <a:gd name="connsiteX267" fmla="*/ 913 w 10000"/>
              <a:gd name="connsiteY267" fmla="*/ 3701 h 10741"/>
              <a:gd name="connsiteX268" fmla="*/ 1117 w 10000"/>
              <a:gd name="connsiteY268" fmla="*/ 3728 h 10741"/>
              <a:gd name="connsiteX269" fmla="*/ 1329 w 10000"/>
              <a:gd name="connsiteY269" fmla="*/ 3737 h 10741"/>
              <a:gd name="connsiteX270" fmla="*/ 1533 w 10000"/>
              <a:gd name="connsiteY270" fmla="*/ 3734 h 10741"/>
              <a:gd name="connsiteX271" fmla="*/ 1646 w 10000"/>
              <a:gd name="connsiteY271" fmla="*/ 3722 h 10741"/>
              <a:gd name="connsiteX272" fmla="*/ 1746 w 10000"/>
              <a:gd name="connsiteY272" fmla="*/ 3722 h 10741"/>
              <a:gd name="connsiteX273" fmla="*/ 1833 w 10000"/>
              <a:gd name="connsiteY273" fmla="*/ 3710 h 10741"/>
              <a:gd name="connsiteX274" fmla="*/ 1917 w 10000"/>
              <a:gd name="connsiteY274" fmla="*/ 3695 h 10741"/>
              <a:gd name="connsiteX275" fmla="*/ 1988 w 10000"/>
              <a:gd name="connsiteY275" fmla="*/ 3662 h 10741"/>
              <a:gd name="connsiteX276" fmla="*/ 1788 w 10000"/>
              <a:gd name="connsiteY276" fmla="*/ 3391 h 10741"/>
              <a:gd name="connsiteX277" fmla="*/ 1617 w 10000"/>
              <a:gd name="connsiteY277" fmla="*/ 3126 h 10741"/>
              <a:gd name="connsiteX278" fmla="*/ 1454 w 10000"/>
              <a:gd name="connsiteY278" fmla="*/ 2849 h 10741"/>
              <a:gd name="connsiteX279" fmla="*/ 1313 w 10000"/>
              <a:gd name="connsiteY279" fmla="*/ 2563 h 10741"/>
              <a:gd name="connsiteX280" fmla="*/ 1175 w 10000"/>
              <a:gd name="connsiteY280" fmla="*/ 2253 h 10741"/>
              <a:gd name="connsiteX281" fmla="*/ 1046 w 10000"/>
              <a:gd name="connsiteY281" fmla="*/ 1919 h 10741"/>
              <a:gd name="connsiteX282" fmla="*/ 1033 w 10000"/>
              <a:gd name="connsiteY282" fmla="*/ 1859 h 10741"/>
              <a:gd name="connsiteX283" fmla="*/ 1000 w 10000"/>
              <a:gd name="connsiteY283" fmla="*/ 1776 h 10741"/>
              <a:gd name="connsiteX284" fmla="*/ 979 w 10000"/>
              <a:gd name="connsiteY284" fmla="*/ 1684 h 10741"/>
              <a:gd name="connsiteX285" fmla="*/ 950 w 10000"/>
              <a:gd name="connsiteY285" fmla="*/ 1591 h 10741"/>
              <a:gd name="connsiteX286" fmla="*/ 925 w 10000"/>
              <a:gd name="connsiteY286" fmla="*/ 1490 h 10741"/>
              <a:gd name="connsiteX287" fmla="*/ 917 w 10000"/>
              <a:gd name="connsiteY287" fmla="*/ 1397 h 10741"/>
              <a:gd name="connsiteX288" fmla="*/ 917 w 10000"/>
              <a:gd name="connsiteY288" fmla="*/ 1311 h 10741"/>
              <a:gd name="connsiteX289" fmla="*/ 933 w 10000"/>
              <a:gd name="connsiteY289" fmla="*/ 1234 h 10741"/>
              <a:gd name="connsiteX290" fmla="*/ 963 w 10000"/>
              <a:gd name="connsiteY290" fmla="*/ 1180 h 10741"/>
              <a:gd name="connsiteX291" fmla="*/ 1000 w 10000"/>
              <a:gd name="connsiteY291" fmla="*/ 1192 h 10741"/>
              <a:gd name="connsiteX292" fmla="*/ 1033 w 10000"/>
              <a:gd name="connsiteY292" fmla="*/ 1496 h 10741"/>
              <a:gd name="connsiteX293" fmla="*/ 1108 w 10000"/>
              <a:gd name="connsiteY293" fmla="*/ 1800 h 10741"/>
              <a:gd name="connsiteX294" fmla="*/ 1221 w 10000"/>
              <a:gd name="connsiteY294" fmla="*/ 2098 h 10741"/>
              <a:gd name="connsiteX295" fmla="*/ 1358 w 10000"/>
              <a:gd name="connsiteY295" fmla="*/ 2372 h 10741"/>
              <a:gd name="connsiteX296" fmla="*/ 1508 w 10000"/>
              <a:gd name="connsiteY296" fmla="*/ 2628 h 10741"/>
              <a:gd name="connsiteX297" fmla="*/ 1646 w 10000"/>
              <a:gd name="connsiteY297" fmla="*/ 2795 h 10741"/>
              <a:gd name="connsiteX298" fmla="*/ 1629 w 10000"/>
              <a:gd name="connsiteY298" fmla="*/ 2801 h 10741"/>
              <a:gd name="connsiteX299" fmla="*/ 1629 w 10000"/>
              <a:gd name="connsiteY299" fmla="*/ 2807 h 10741"/>
              <a:gd name="connsiteX300" fmla="*/ 1638 w 10000"/>
              <a:gd name="connsiteY300" fmla="*/ 2813 h 10741"/>
              <a:gd name="connsiteX301" fmla="*/ 1646 w 10000"/>
              <a:gd name="connsiteY301" fmla="*/ 2816 h 10741"/>
              <a:gd name="connsiteX302" fmla="*/ 1663 w 10000"/>
              <a:gd name="connsiteY302" fmla="*/ 2822 h 10741"/>
              <a:gd name="connsiteX303" fmla="*/ 1667 w 10000"/>
              <a:gd name="connsiteY303" fmla="*/ 2834 h 10741"/>
              <a:gd name="connsiteX304" fmla="*/ 1675 w 10000"/>
              <a:gd name="connsiteY304" fmla="*/ 2840 h 10741"/>
              <a:gd name="connsiteX305" fmla="*/ 1683 w 10000"/>
              <a:gd name="connsiteY305" fmla="*/ 2849 h 10741"/>
              <a:gd name="connsiteX306" fmla="*/ 1683 w 10000"/>
              <a:gd name="connsiteY306" fmla="*/ 2843 h 10741"/>
              <a:gd name="connsiteX307" fmla="*/ 1675 w 10000"/>
              <a:gd name="connsiteY307" fmla="*/ 2840 h 10741"/>
              <a:gd name="connsiteX308" fmla="*/ 1675 w 10000"/>
              <a:gd name="connsiteY308" fmla="*/ 2840 h 10741"/>
              <a:gd name="connsiteX309" fmla="*/ 1646 w 10000"/>
              <a:gd name="connsiteY309" fmla="*/ 2795 h 10741"/>
              <a:gd name="connsiteX310" fmla="*/ 1746 w 10000"/>
              <a:gd name="connsiteY310" fmla="*/ 2741 h 10741"/>
              <a:gd name="connsiteX311" fmla="*/ 1842 w 10000"/>
              <a:gd name="connsiteY311" fmla="*/ 2649 h 10741"/>
              <a:gd name="connsiteX312" fmla="*/ 1933 w 10000"/>
              <a:gd name="connsiteY312" fmla="*/ 2542 h 10741"/>
              <a:gd name="connsiteX313" fmla="*/ 2017 w 10000"/>
              <a:gd name="connsiteY313" fmla="*/ 2411 h 10741"/>
              <a:gd name="connsiteX314" fmla="*/ 2092 w 10000"/>
              <a:gd name="connsiteY314" fmla="*/ 2265 h 10741"/>
              <a:gd name="connsiteX315" fmla="*/ 2163 w 10000"/>
              <a:gd name="connsiteY315" fmla="*/ 2113 h 10741"/>
              <a:gd name="connsiteX316" fmla="*/ 2221 w 10000"/>
              <a:gd name="connsiteY316" fmla="*/ 1955 h 10741"/>
              <a:gd name="connsiteX317" fmla="*/ 2275 w 10000"/>
              <a:gd name="connsiteY317" fmla="*/ 1803 h 10741"/>
              <a:gd name="connsiteX318" fmla="*/ 2321 w 10000"/>
              <a:gd name="connsiteY318" fmla="*/ 1657 h 10741"/>
              <a:gd name="connsiteX319" fmla="*/ 2329 w 10000"/>
              <a:gd name="connsiteY319" fmla="*/ 1853 h 10741"/>
              <a:gd name="connsiteX320" fmla="*/ 2321 w 10000"/>
              <a:gd name="connsiteY320" fmla="*/ 2032 h 10741"/>
              <a:gd name="connsiteX321" fmla="*/ 2283 w 10000"/>
              <a:gd name="connsiteY321" fmla="*/ 2199 h 10741"/>
              <a:gd name="connsiteX322" fmla="*/ 2229 w 10000"/>
              <a:gd name="connsiteY322" fmla="*/ 2366 h 10741"/>
              <a:gd name="connsiteX323" fmla="*/ 2154 w 10000"/>
              <a:gd name="connsiteY323" fmla="*/ 2524 h 10741"/>
              <a:gd name="connsiteX324" fmla="*/ 2046 w 10000"/>
              <a:gd name="connsiteY324" fmla="*/ 2682 h 10741"/>
              <a:gd name="connsiteX325" fmla="*/ 1796 w 10000"/>
              <a:gd name="connsiteY325" fmla="*/ 3027 h 10741"/>
              <a:gd name="connsiteX326" fmla="*/ 2054 w 10000"/>
              <a:gd name="connsiteY326" fmla="*/ 3305 h 10741"/>
              <a:gd name="connsiteX327" fmla="*/ 2333 w 10000"/>
              <a:gd name="connsiteY327" fmla="*/ 3564 h 10741"/>
              <a:gd name="connsiteX328" fmla="*/ 2638 w 10000"/>
              <a:gd name="connsiteY328" fmla="*/ 3808 h 10741"/>
              <a:gd name="connsiteX329" fmla="*/ 2963 w 10000"/>
              <a:gd name="connsiteY329" fmla="*/ 4032 h 10741"/>
              <a:gd name="connsiteX330" fmla="*/ 4129 w 10000"/>
              <a:gd name="connsiteY330" fmla="*/ 4610 h 10741"/>
              <a:gd name="connsiteX331" fmla="*/ 4167 w 10000"/>
              <a:gd name="connsiteY331" fmla="*/ 4589 h 10741"/>
              <a:gd name="connsiteX332" fmla="*/ 4071 w 10000"/>
              <a:gd name="connsiteY332" fmla="*/ 4333 h 10741"/>
              <a:gd name="connsiteX333" fmla="*/ 3996 w 10000"/>
              <a:gd name="connsiteY333" fmla="*/ 4058 h 10741"/>
              <a:gd name="connsiteX334" fmla="*/ 3933 w 10000"/>
              <a:gd name="connsiteY334" fmla="*/ 3760 h 10741"/>
              <a:gd name="connsiteX335" fmla="*/ 3904 w 10000"/>
              <a:gd name="connsiteY335" fmla="*/ 3456 h 10741"/>
              <a:gd name="connsiteX336" fmla="*/ 3879 w 10000"/>
              <a:gd name="connsiteY336" fmla="*/ 3138 h 10741"/>
              <a:gd name="connsiteX337" fmla="*/ 3879 w 10000"/>
              <a:gd name="connsiteY337" fmla="*/ 2813 h 10741"/>
              <a:gd name="connsiteX338" fmla="*/ 3896 w 10000"/>
              <a:gd name="connsiteY338" fmla="*/ 2485 h 10741"/>
              <a:gd name="connsiteX339" fmla="*/ 3933 w 10000"/>
              <a:gd name="connsiteY339" fmla="*/ 2160 h 10741"/>
              <a:gd name="connsiteX340" fmla="*/ 3988 w 10000"/>
              <a:gd name="connsiteY340" fmla="*/ 1836 h 10741"/>
              <a:gd name="connsiteX341" fmla="*/ 4046 w 10000"/>
              <a:gd name="connsiteY341" fmla="*/ 1523 h 10741"/>
              <a:gd name="connsiteX342" fmla="*/ 4129 w 10000"/>
              <a:gd name="connsiteY342" fmla="*/ 1219 h 10741"/>
              <a:gd name="connsiteX343" fmla="*/ 4229 w 10000"/>
              <a:gd name="connsiteY343" fmla="*/ 933 h 10741"/>
              <a:gd name="connsiteX344" fmla="*/ 4333 w 10000"/>
              <a:gd name="connsiteY344" fmla="*/ 662 h 10741"/>
              <a:gd name="connsiteX345" fmla="*/ 4454 w 10000"/>
              <a:gd name="connsiteY345" fmla="*/ 417 h 10741"/>
              <a:gd name="connsiteX346" fmla="*/ 4583 w 10000"/>
              <a:gd name="connsiteY346" fmla="*/ 194 h 10741"/>
              <a:gd name="connsiteX347" fmla="*/ 4738 w 10000"/>
              <a:gd name="connsiteY347" fmla="*/ 0 h 10741"/>
              <a:gd name="connsiteX0" fmla="*/ 4738 w 10000"/>
              <a:gd name="connsiteY0" fmla="*/ 0 h 10686"/>
              <a:gd name="connsiteX1" fmla="*/ 4721 w 10000"/>
              <a:gd name="connsiteY1" fmla="*/ 48 h 10686"/>
              <a:gd name="connsiteX2" fmla="*/ 4713 w 10000"/>
              <a:gd name="connsiteY2" fmla="*/ 80 h 10686"/>
              <a:gd name="connsiteX3" fmla="*/ 4704 w 10000"/>
              <a:gd name="connsiteY3" fmla="*/ 101 h 10686"/>
              <a:gd name="connsiteX4" fmla="*/ 4704 w 10000"/>
              <a:gd name="connsiteY4" fmla="*/ 113 h 10686"/>
              <a:gd name="connsiteX5" fmla="*/ 4713 w 10000"/>
              <a:gd name="connsiteY5" fmla="*/ 119 h 10686"/>
              <a:gd name="connsiteX6" fmla="*/ 4713 w 10000"/>
              <a:gd name="connsiteY6" fmla="*/ 125 h 10686"/>
              <a:gd name="connsiteX7" fmla="*/ 4721 w 10000"/>
              <a:gd name="connsiteY7" fmla="*/ 125 h 10686"/>
              <a:gd name="connsiteX8" fmla="*/ 4721 w 10000"/>
              <a:gd name="connsiteY8" fmla="*/ 125 h 10686"/>
              <a:gd name="connsiteX9" fmla="*/ 4721 w 10000"/>
              <a:gd name="connsiteY9" fmla="*/ 134 h 10686"/>
              <a:gd name="connsiteX10" fmla="*/ 4713 w 10000"/>
              <a:gd name="connsiteY10" fmla="*/ 152 h 10686"/>
              <a:gd name="connsiteX11" fmla="*/ 4704 w 10000"/>
              <a:gd name="connsiteY11" fmla="*/ 179 h 10686"/>
              <a:gd name="connsiteX12" fmla="*/ 4692 w 10000"/>
              <a:gd name="connsiteY12" fmla="*/ 221 h 10686"/>
              <a:gd name="connsiteX13" fmla="*/ 4667 w 10000"/>
              <a:gd name="connsiteY13" fmla="*/ 280 h 10686"/>
              <a:gd name="connsiteX14" fmla="*/ 4629 w 10000"/>
              <a:gd name="connsiteY14" fmla="*/ 364 h 10686"/>
              <a:gd name="connsiteX15" fmla="*/ 4592 w 10000"/>
              <a:gd name="connsiteY15" fmla="*/ 465 h 10686"/>
              <a:gd name="connsiteX16" fmla="*/ 4533 w 10000"/>
              <a:gd name="connsiteY16" fmla="*/ 596 h 10686"/>
              <a:gd name="connsiteX17" fmla="*/ 4463 w 10000"/>
              <a:gd name="connsiteY17" fmla="*/ 754 h 10686"/>
              <a:gd name="connsiteX18" fmla="*/ 4379 w 10000"/>
              <a:gd name="connsiteY18" fmla="*/ 1001 h 10686"/>
              <a:gd name="connsiteX19" fmla="*/ 4321 w 10000"/>
              <a:gd name="connsiteY19" fmla="*/ 1266 h 10686"/>
              <a:gd name="connsiteX20" fmla="*/ 4275 w 10000"/>
              <a:gd name="connsiteY20" fmla="*/ 1538 h 10686"/>
              <a:gd name="connsiteX21" fmla="*/ 4213 w 10000"/>
              <a:gd name="connsiteY21" fmla="*/ 1827 h 10686"/>
              <a:gd name="connsiteX22" fmla="*/ 4204 w 10000"/>
              <a:gd name="connsiteY22" fmla="*/ 1889 h 10686"/>
              <a:gd name="connsiteX23" fmla="*/ 4192 w 10000"/>
              <a:gd name="connsiteY23" fmla="*/ 1982 h 10686"/>
              <a:gd name="connsiteX24" fmla="*/ 4183 w 10000"/>
              <a:gd name="connsiteY24" fmla="*/ 2080 h 10686"/>
              <a:gd name="connsiteX25" fmla="*/ 4175 w 10000"/>
              <a:gd name="connsiteY25" fmla="*/ 2187 h 10686"/>
              <a:gd name="connsiteX26" fmla="*/ 4175 w 10000"/>
              <a:gd name="connsiteY26" fmla="*/ 2297 h 10686"/>
              <a:gd name="connsiteX27" fmla="*/ 4192 w 10000"/>
              <a:gd name="connsiteY27" fmla="*/ 2396 h 10686"/>
              <a:gd name="connsiteX28" fmla="*/ 4213 w 10000"/>
              <a:gd name="connsiteY28" fmla="*/ 2482 h 10686"/>
              <a:gd name="connsiteX29" fmla="*/ 4250 w 10000"/>
              <a:gd name="connsiteY29" fmla="*/ 2542 h 10686"/>
              <a:gd name="connsiteX30" fmla="*/ 4450 w 10000"/>
              <a:gd name="connsiteY30" fmla="*/ 2530 h 10686"/>
              <a:gd name="connsiteX31" fmla="*/ 4646 w 10000"/>
              <a:gd name="connsiteY31" fmla="*/ 2482 h 10686"/>
              <a:gd name="connsiteX32" fmla="*/ 4833 w 10000"/>
              <a:gd name="connsiteY32" fmla="*/ 2405 h 10686"/>
              <a:gd name="connsiteX33" fmla="*/ 5025 w 10000"/>
              <a:gd name="connsiteY33" fmla="*/ 2297 h 10686"/>
              <a:gd name="connsiteX34" fmla="*/ 5200 w 10000"/>
              <a:gd name="connsiteY34" fmla="*/ 2172 h 10686"/>
              <a:gd name="connsiteX35" fmla="*/ 5371 w 10000"/>
              <a:gd name="connsiteY35" fmla="*/ 2020 h 10686"/>
              <a:gd name="connsiteX36" fmla="*/ 5533 w 10000"/>
              <a:gd name="connsiteY36" fmla="*/ 1859 h 10686"/>
              <a:gd name="connsiteX37" fmla="*/ 5683 w 10000"/>
              <a:gd name="connsiteY37" fmla="*/ 1690 h 10686"/>
              <a:gd name="connsiteX38" fmla="*/ 5829 w 10000"/>
              <a:gd name="connsiteY38" fmla="*/ 1511 h 10686"/>
              <a:gd name="connsiteX39" fmla="*/ 5954 w 10000"/>
              <a:gd name="connsiteY39" fmla="*/ 1326 h 10686"/>
              <a:gd name="connsiteX40" fmla="*/ 6071 w 10000"/>
              <a:gd name="connsiteY40" fmla="*/ 1147 h 10686"/>
              <a:gd name="connsiteX41" fmla="*/ 6167 w 10000"/>
              <a:gd name="connsiteY41" fmla="*/ 974 h 10686"/>
              <a:gd name="connsiteX42" fmla="*/ 6213 w 10000"/>
              <a:gd name="connsiteY42" fmla="*/ 974 h 10686"/>
              <a:gd name="connsiteX43" fmla="*/ 6213 w 10000"/>
              <a:gd name="connsiteY43" fmla="*/ 992 h 10686"/>
              <a:gd name="connsiteX44" fmla="*/ 6138 w 10000"/>
              <a:gd name="connsiteY44" fmla="*/ 1165 h 10686"/>
              <a:gd name="connsiteX45" fmla="*/ 6054 w 10000"/>
              <a:gd name="connsiteY45" fmla="*/ 1344 h 10686"/>
              <a:gd name="connsiteX46" fmla="*/ 5963 w 10000"/>
              <a:gd name="connsiteY46" fmla="*/ 1517 h 10686"/>
              <a:gd name="connsiteX47" fmla="*/ 5871 w 10000"/>
              <a:gd name="connsiteY47" fmla="*/ 1684 h 10686"/>
              <a:gd name="connsiteX48" fmla="*/ 5775 w 10000"/>
              <a:gd name="connsiteY48" fmla="*/ 1847 h 10686"/>
              <a:gd name="connsiteX49" fmla="*/ 5667 w 10000"/>
              <a:gd name="connsiteY49" fmla="*/ 1999 h 10686"/>
              <a:gd name="connsiteX50" fmla="*/ 5554 w 10000"/>
              <a:gd name="connsiteY50" fmla="*/ 2145 h 10686"/>
              <a:gd name="connsiteX51" fmla="*/ 5417 w 10000"/>
              <a:gd name="connsiteY51" fmla="*/ 2279 h 10686"/>
              <a:gd name="connsiteX52" fmla="*/ 5275 w 10000"/>
              <a:gd name="connsiteY52" fmla="*/ 2411 h 10686"/>
              <a:gd name="connsiteX53" fmla="*/ 5108 w 10000"/>
              <a:gd name="connsiteY53" fmla="*/ 2518 h 10686"/>
              <a:gd name="connsiteX54" fmla="*/ 4917 w 10000"/>
              <a:gd name="connsiteY54" fmla="*/ 2616 h 10686"/>
              <a:gd name="connsiteX55" fmla="*/ 4704 w 10000"/>
              <a:gd name="connsiteY55" fmla="*/ 2703 h 10686"/>
              <a:gd name="connsiteX56" fmla="*/ 4479 w 10000"/>
              <a:gd name="connsiteY56" fmla="*/ 2768 h 10686"/>
              <a:gd name="connsiteX57" fmla="*/ 4213 w 10000"/>
              <a:gd name="connsiteY57" fmla="*/ 2813 h 10686"/>
              <a:gd name="connsiteX58" fmla="*/ 4221 w 10000"/>
              <a:gd name="connsiteY58" fmla="*/ 3126 h 10686"/>
              <a:gd name="connsiteX59" fmla="*/ 4258 w 10000"/>
              <a:gd name="connsiteY59" fmla="*/ 3424 h 10686"/>
              <a:gd name="connsiteX60" fmla="*/ 4321 w 10000"/>
              <a:gd name="connsiteY60" fmla="*/ 3707 h 10686"/>
              <a:gd name="connsiteX61" fmla="*/ 4404 w 10000"/>
              <a:gd name="connsiteY61" fmla="*/ 3975 h 10686"/>
              <a:gd name="connsiteX62" fmla="*/ 4508 w 10000"/>
              <a:gd name="connsiteY62" fmla="*/ 4231 h 10686"/>
              <a:gd name="connsiteX63" fmla="*/ 4621 w 10000"/>
              <a:gd name="connsiteY63" fmla="*/ 4476 h 10686"/>
              <a:gd name="connsiteX64" fmla="*/ 4750 w 10000"/>
              <a:gd name="connsiteY64" fmla="*/ 4708 h 10686"/>
              <a:gd name="connsiteX65" fmla="*/ 4879 w 10000"/>
              <a:gd name="connsiteY65" fmla="*/ 4934 h 10686"/>
              <a:gd name="connsiteX66" fmla="*/ 4917 w 10000"/>
              <a:gd name="connsiteY66" fmla="*/ 4988 h 10686"/>
              <a:gd name="connsiteX67" fmla="*/ 4950 w 10000"/>
              <a:gd name="connsiteY67" fmla="*/ 5054 h 10686"/>
              <a:gd name="connsiteX68" fmla="*/ 4996 w 10000"/>
              <a:gd name="connsiteY68" fmla="*/ 5125 h 10686"/>
              <a:gd name="connsiteX69" fmla="*/ 5038 w 10000"/>
              <a:gd name="connsiteY69" fmla="*/ 5200 h 10686"/>
              <a:gd name="connsiteX70" fmla="*/ 5092 w 10000"/>
              <a:gd name="connsiteY70" fmla="*/ 5271 h 10686"/>
              <a:gd name="connsiteX71" fmla="*/ 5154 w 10000"/>
              <a:gd name="connsiteY71" fmla="*/ 5331 h 10686"/>
              <a:gd name="connsiteX72" fmla="*/ 5229 w 10000"/>
              <a:gd name="connsiteY72" fmla="*/ 5384 h 10686"/>
              <a:gd name="connsiteX73" fmla="*/ 5313 w 10000"/>
              <a:gd name="connsiteY73" fmla="*/ 5423 h 10686"/>
              <a:gd name="connsiteX74" fmla="*/ 5413 w 10000"/>
              <a:gd name="connsiteY74" fmla="*/ 5438 h 10686"/>
              <a:gd name="connsiteX75" fmla="*/ 5517 w 10000"/>
              <a:gd name="connsiteY75" fmla="*/ 5435 h 10686"/>
              <a:gd name="connsiteX76" fmla="*/ 5704 w 10000"/>
              <a:gd name="connsiteY76" fmla="*/ 5390 h 10686"/>
              <a:gd name="connsiteX77" fmla="*/ 5871 w 10000"/>
              <a:gd name="connsiteY77" fmla="*/ 5316 h 10686"/>
              <a:gd name="connsiteX78" fmla="*/ 6033 w 10000"/>
              <a:gd name="connsiteY78" fmla="*/ 5223 h 10686"/>
              <a:gd name="connsiteX79" fmla="*/ 6167 w 10000"/>
              <a:gd name="connsiteY79" fmla="*/ 5113 h 10686"/>
              <a:gd name="connsiteX80" fmla="*/ 6296 w 10000"/>
              <a:gd name="connsiteY80" fmla="*/ 4994 h 10686"/>
              <a:gd name="connsiteX81" fmla="*/ 6417 w 10000"/>
              <a:gd name="connsiteY81" fmla="*/ 4869 h 10686"/>
              <a:gd name="connsiteX82" fmla="*/ 6525 w 10000"/>
              <a:gd name="connsiteY82" fmla="*/ 4750 h 10686"/>
              <a:gd name="connsiteX83" fmla="*/ 6617 w 10000"/>
              <a:gd name="connsiteY83" fmla="*/ 4636 h 10686"/>
              <a:gd name="connsiteX84" fmla="*/ 6821 w 10000"/>
              <a:gd name="connsiteY84" fmla="*/ 4377 h 10686"/>
              <a:gd name="connsiteX85" fmla="*/ 7017 w 10000"/>
              <a:gd name="connsiteY85" fmla="*/ 4085 h 10686"/>
              <a:gd name="connsiteX86" fmla="*/ 7213 w 10000"/>
              <a:gd name="connsiteY86" fmla="*/ 3766 h 10686"/>
              <a:gd name="connsiteX87" fmla="*/ 7396 w 10000"/>
              <a:gd name="connsiteY87" fmla="*/ 3418 h 10686"/>
              <a:gd name="connsiteX88" fmla="*/ 7563 w 10000"/>
              <a:gd name="connsiteY88" fmla="*/ 3051 h 10686"/>
              <a:gd name="connsiteX89" fmla="*/ 7713 w 10000"/>
              <a:gd name="connsiteY89" fmla="*/ 2661 h 10686"/>
              <a:gd name="connsiteX90" fmla="*/ 7850 w 10000"/>
              <a:gd name="connsiteY90" fmla="*/ 2253 h 10686"/>
              <a:gd name="connsiteX91" fmla="*/ 7950 w 10000"/>
              <a:gd name="connsiteY91" fmla="*/ 1830 h 10686"/>
              <a:gd name="connsiteX92" fmla="*/ 8025 w 10000"/>
              <a:gd name="connsiteY92" fmla="*/ 1397 h 10686"/>
              <a:gd name="connsiteX93" fmla="*/ 8071 w 10000"/>
              <a:gd name="connsiteY93" fmla="*/ 954 h 10686"/>
              <a:gd name="connsiteX94" fmla="*/ 8108 w 10000"/>
              <a:gd name="connsiteY94" fmla="*/ 974 h 10686"/>
              <a:gd name="connsiteX95" fmla="*/ 8138 w 10000"/>
              <a:gd name="connsiteY95" fmla="*/ 1025 h 10686"/>
              <a:gd name="connsiteX96" fmla="*/ 8163 w 10000"/>
              <a:gd name="connsiteY96" fmla="*/ 1100 h 10686"/>
              <a:gd name="connsiteX97" fmla="*/ 8175 w 10000"/>
              <a:gd name="connsiteY97" fmla="*/ 1198 h 10686"/>
              <a:gd name="connsiteX98" fmla="*/ 8183 w 10000"/>
              <a:gd name="connsiteY98" fmla="*/ 1311 h 10686"/>
              <a:gd name="connsiteX99" fmla="*/ 8183 w 10000"/>
              <a:gd name="connsiteY99" fmla="*/ 1442 h 10686"/>
              <a:gd name="connsiteX100" fmla="*/ 8183 w 10000"/>
              <a:gd name="connsiteY100" fmla="*/ 1582 h 10686"/>
              <a:gd name="connsiteX101" fmla="*/ 8175 w 10000"/>
              <a:gd name="connsiteY101" fmla="*/ 1734 h 10686"/>
              <a:gd name="connsiteX102" fmla="*/ 8163 w 10000"/>
              <a:gd name="connsiteY102" fmla="*/ 1889 h 10686"/>
              <a:gd name="connsiteX103" fmla="*/ 8146 w 10000"/>
              <a:gd name="connsiteY103" fmla="*/ 2047 h 10686"/>
              <a:gd name="connsiteX104" fmla="*/ 8121 w 10000"/>
              <a:gd name="connsiteY104" fmla="*/ 2205 h 10686"/>
              <a:gd name="connsiteX105" fmla="*/ 8108 w 10000"/>
              <a:gd name="connsiteY105" fmla="*/ 2357 h 10686"/>
              <a:gd name="connsiteX106" fmla="*/ 8083 w 10000"/>
              <a:gd name="connsiteY106" fmla="*/ 2497 h 10686"/>
              <a:gd name="connsiteX107" fmla="*/ 8063 w 10000"/>
              <a:gd name="connsiteY107" fmla="*/ 2628 h 10686"/>
              <a:gd name="connsiteX108" fmla="*/ 8038 w 10000"/>
              <a:gd name="connsiteY108" fmla="*/ 2741 h 10686"/>
              <a:gd name="connsiteX109" fmla="*/ 8017 w 10000"/>
              <a:gd name="connsiteY109" fmla="*/ 2834 h 10686"/>
              <a:gd name="connsiteX110" fmla="*/ 8000 w 10000"/>
              <a:gd name="connsiteY110" fmla="*/ 2908 h 10686"/>
              <a:gd name="connsiteX111" fmla="*/ 7700 w 10000"/>
              <a:gd name="connsiteY111" fmla="*/ 3754 h 10686"/>
              <a:gd name="connsiteX112" fmla="*/ 7942 w 10000"/>
              <a:gd name="connsiteY112" fmla="*/ 3737 h 10686"/>
              <a:gd name="connsiteX113" fmla="*/ 8167 w 10000"/>
              <a:gd name="connsiteY113" fmla="*/ 3695 h 10686"/>
              <a:gd name="connsiteX114" fmla="*/ 8379 w 10000"/>
              <a:gd name="connsiteY114" fmla="*/ 3635 h 10686"/>
              <a:gd name="connsiteX115" fmla="*/ 8583 w 10000"/>
              <a:gd name="connsiteY115" fmla="*/ 3558 h 10686"/>
              <a:gd name="connsiteX116" fmla="*/ 8767 w 10000"/>
              <a:gd name="connsiteY116" fmla="*/ 3471 h 10686"/>
              <a:gd name="connsiteX117" fmla="*/ 8933 w 10000"/>
              <a:gd name="connsiteY117" fmla="*/ 3376 h 10686"/>
              <a:gd name="connsiteX118" fmla="*/ 9092 w 10000"/>
              <a:gd name="connsiteY118" fmla="*/ 3278 h 10686"/>
              <a:gd name="connsiteX119" fmla="*/ 9238 w 10000"/>
              <a:gd name="connsiteY119" fmla="*/ 3185 h 10686"/>
              <a:gd name="connsiteX120" fmla="*/ 9250 w 10000"/>
              <a:gd name="connsiteY120" fmla="*/ 3230 h 10686"/>
              <a:gd name="connsiteX121" fmla="*/ 9117 w 10000"/>
              <a:gd name="connsiteY121" fmla="*/ 3376 h 10686"/>
              <a:gd name="connsiteX122" fmla="*/ 8954 w 10000"/>
              <a:gd name="connsiteY122" fmla="*/ 3516 h 10686"/>
              <a:gd name="connsiteX123" fmla="*/ 8758 w 10000"/>
              <a:gd name="connsiteY123" fmla="*/ 3641 h 10686"/>
              <a:gd name="connsiteX124" fmla="*/ 8538 w 10000"/>
              <a:gd name="connsiteY124" fmla="*/ 3754 h 10686"/>
              <a:gd name="connsiteX125" fmla="*/ 8304 w 10000"/>
              <a:gd name="connsiteY125" fmla="*/ 3856 h 10686"/>
              <a:gd name="connsiteX126" fmla="*/ 8054 w 10000"/>
              <a:gd name="connsiteY126" fmla="*/ 3945 h 10686"/>
              <a:gd name="connsiteX127" fmla="*/ 7796 w 10000"/>
              <a:gd name="connsiteY127" fmla="*/ 4014 h 10686"/>
              <a:gd name="connsiteX128" fmla="*/ 7533 w 10000"/>
              <a:gd name="connsiteY128" fmla="*/ 4064 h 10686"/>
              <a:gd name="connsiteX129" fmla="*/ 7479 w 10000"/>
              <a:gd name="connsiteY129" fmla="*/ 4184 h 10686"/>
              <a:gd name="connsiteX130" fmla="*/ 7404 w 10000"/>
              <a:gd name="connsiteY130" fmla="*/ 4324 h 10686"/>
              <a:gd name="connsiteX131" fmla="*/ 7321 w 10000"/>
              <a:gd name="connsiteY131" fmla="*/ 4470 h 10686"/>
              <a:gd name="connsiteX132" fmla="*/ 7213 w 10000"/>
              <a:gd name="connsiteY132" fmla="*/ 4628 h 10686"/>
              <a:gd name="connsiteX133" fmla="*/ 7100 w 10000"/>
              <a:gd name="connsiteY133" fmla="*/ 4794 h 10686"/>
              <a:gd name="connsiteX134" fmla="*/ 6979 w 10000"/>
              <a:gd name="connsiteY134" fmla="*/ 4958 h 10686"/>
              <a:gd name="connsiteX135" fmla="*/ 6850 w 10000"/>
              <a:gd name="connsiteY135" fmla="*/ 5113 h 10686"/>
              <a:gd name="connsiteX136" fmla="*/ 6721 w 10000"/>
              <a:gd name="connsiteY136" fmla="*/ 5265 h 10686"/>
              <a:gd name="connsiteX137" fmla="*/ 6600 w 10000"/>
              <a:gd name="connsiteY137" fmla="*/ 5405 h 10686"/>
              <a:gd name="connsiteX138" fmla="*/ 6471 w 10000"/>
              <a:gd name="connsiteY138" fmla="*/ 5530 h 10686"/>
              <a:gd name="connsiteX139" fmla="*/ 6358 w 10000"/>
              <a:gd name="connsiteY139" fmla="*/ 5641 h 10686"/>
              <a:gd name="connsiteX140" fmla="*/ 6250 w 10000"/>
              <a:gd name="connsiteY140" fmla="*/ 5721 h 10686"/>
              <a:gd name="connsiteX141" fmla="*/ 6267 w 10000"/>
              <a:gd name="connsiteY141" fmla="*/ 5781 h 10686"/>
              <a:gd name="connsiteX142" fmla="*/ 6296 w 10000"/>
              <a:gd name="connsiteY142" fmla="*/ 5793 h 10686"/>
              <a:gd name="connsiteX143" fmla="*/ 6479 w 10000"/>
              <a:gd name="connsiteY143" fmla="*/ 5754 h 10686"/>
              <a:gd name="connsiteX144" fmla="*/ 6663 w 10000"/>
              <a:gd name="connsiteY144" fmla="*/ 5736 h 10686"/>
              <a:gd name="connsiteX145" fmla="*/ 6858 w 10000"/>
              <a:gd name="connsiteY145" fmla="*/ 5736 h 10686"/>
              <a:gd name="connsiteX146" fmla="*/ 7046 w 10000"/>
              <a:gd name="connsiteY146" fmla="*/ 5742 h 10686"/>
              <a:gd name="connsiteX147" fmla="*/ 7246 w 10000"/>
              <a:gd name="connsiteY147" fmla="*/ 5748 h 10686"/>
              <a:gd name="connsiteX148" fmla="*/ 7425 w 10000"/>
              <a:gd name="connsiteY148" fmla="*/ 5748 h 10686"/>
              <a:gd name="connsiteX149" fmla="*/ 7600 w 10000"/>
              <a:gd name="connsiteY149" fmla="*/ 5733 h 10686"/>
              <a:gd name="connsiteX150" fmla="*/ 7950 w 10000"/>
              <a:gd name="connsiteY150" fmla="*/ 5673 h 10686"/>
              <a:gd name="connsiteX151" fmla="*/ 8275 w 10000"/>
              <a:gd name="connsiteY151" fmla="*/ 5596 h 10686"/>
              <a:gd name="connsiteX152" fmla="*/ 8579 w 10000"/>
              <a:gd name="connsiteY152" fmla="*/ 5504 h 10686"/>
              <a:gd name="connsiteX153" fmla="*/ 8858 w 10000"/>
              <a:gd name="connsiteY153" fmla="*/ 5390 h 10686"/>
              <a:gd name="connsiteX154" fmla="*/ 9117 w 10000"/>
              <a:gd name="connsiteY154" fmla="*/ 5265 h 10686"/>
              <a:gd name="connsiteX155" fmla="*/ 9350 w 10000"/>
              <a:gd name="connsiteY155" fmla="*/ 5119 h 10686"/>
              <a:gd name="connsiteX156" fmla="*/ 9563 w 10000"/>
              <a:gd name="connsiteY156" fmla="*/ 4967 h 10686"/>
              <a:gd name="connsiteX157" fmla="*/ 9758 w 10000"/>
              <a:gd name="connsiteY157" fmla="*/ 4794 h 10686"/>
              <a:gd name="connsiteX158" fmla="*/ 9933 w 10000"/>
              <a:gd name="connsiteY158" fmla="*/ 4610 h 10686"/>
              <a:gd name="connsiteX159" fmla="*/ 10000 w 10000"/>
              <a:gd name="connsiteY159" fmla="*/ 4648 h 10686"/>
              <a:gd name="connsiteX160" fmla="*/ 10000 w 10000"/>
              <a:gd name="connsiteY160" fmla="*/ 4660 h 10686"/>
              <a:gd name="connsiteX161" fmla="*/ 9904 w 10000"/>
              <a:gd name="connsiteY161" fmla="*/ 4827 h 10686"/>
              <a:gd name="connsiteX162" fmla="*/ 9767 w 10000"/>
              <a:gd name="connsiteY162" fmla="*/ 5000 h 10686"/>
              <a:gd name="connsiteX163" fmla="*/ 9600 w 10000"/>
              <a:gd name="connsiteY163" fmla="*/ 5173 h 10686"/>
              <a:gd name="connsiteX164" fmla="*/ 9404 w 10000"/>
              <a:gd name="connsiteY164" fmla="*/ 5343 h 10686"/>
              <a:gd name="connsiteX165" fmla="*/ 9183 w 10000"/>
              <a:gd name="connsiteY165" fmla="*/ 5504 h 10686"/>
              <a:gd name="connsiteX166" fmla="*/ 8950 w 10000"/>
              <a:gd name="connsiteY166" fmla="*/ 5662 h 10686"/>
              <a:gd name="connsiteX167" fmla="*/ 8704 w 10000"/>
              <a:gd name="connsiteY167" fmla="*/ 5802 h 10686"/>
              <a:gd name="connsiteX168" fmla="*/ 8463 w 10000"/>
              <a:gd name="connsiteY168" fmla="*/ 5927 h 10686"/>
              <a:gd name="connsiteX169" fmla="*/ 8229 w 10000"/>
              <a:gd name="connsiteY169" fmla="*/ 6025 h 10686"/>
              <a:gd name="connsiteX170" fmla="*/ 8000 w 10000"/>
              <a:gd name="connsiteY170" fmla="*/ 6105 h 10686"/>
              <a:gd name="connsiteX171" fmla="*/ 7879 w 10000"/>
              <a:gd name="connsiteY171" fmla="*/ 6132 h 10686"/>
              <a:gd name="connsiteX172" fmla="*/ 7729 w 10000"/>
              <a:gd name="connsiteY172" fmla="*/ 6153 h 10686"/>
              <a:gd name="connsiteX173" fmla="*/ 7563 w 10000"/>
              <a:gd name="connsiteY173" fmla="*/ 6177 h 10686"/>
              <a:gd name="connsiteX174" fmla="*/ 7388 w 10000"/>
              <a:gd name="connsiteY174" fmla="*/ 6198 h 10686"/>
              <a:gd name="connsiteX175" fmla="*/ 7204 w 10000"/>
              <a:gd name="connsiteY175" fmla="*/ 6219 h 10686"/>
              <a:gd name="connsiteX176" fmla="*/ 7017 w 10000"/>
              <a:gd name="connsiteY176" fmla="*/ 6240 h 10686"/>
              <a:gd name="connsiteX177" fmla="*/ 6842 w 10000"/>
              <a:gd name="connsiteY177" fmla="*/ 6263 h 10686"/>
              <a:gd name="connsiteX178" fmla="*/ 6675 w 10000"/>
              <a:gd name="connsiteY178" fmla="*/ 6290 h 10686"/>
              <a:gd name="connsiteX179" fmla="*/ 6517 w 10000"/>
              <a:gd name="connsiteY179" fmla="*/ 6329 h 10686"/>
              <a:gd name="connsiteX180" fmla="*/ 6388 w 10000"/>
              <a:gd name="connsiteY180" fmla="*/ 6365 h 10686"/>
              <a:gd name="connsiteX181" fmla="*/ 6288 w 10000"/>
              <a:gd name="connsiteY181" fmla="*/ 6415 h 10686"/>
              <a:gd name="connsiteX182" fmla="*/ 6213 w 10000"/>
              <a:gd name="connsiteY182" fmla="*/ 6475 h 10686"/>
              <a:gd name="connsiteX183" fmla="*/ 6092 w 10000"/>
              <a:gd name="connsiteY183" fmla="*/ 6648 h 10686"/>
              <a:gd name="connsiteX184" fmla="*/ 6008 w 10000"/>
              <a:gd name="connsiteY184" fmla="*/ 6836 h 10686"/>
              <a:gd name="connsiteX185" fmla="*/ 5942 w 10000"/>
              <a:gd name="connsiteY185" fmla="*/ 7032 h 10686"/>
              <a:gd name="connsiteX186" fmla="*/ 5904 w 10000"/>
              <a:gd name="connsiteY186" fmla="*/ 7232 h 10686"/>
              <a:gd name="connsiteX187" fmla="*/ 5888 w 10000"/>
              <a:gd name="connsiteY187" fmla="*/ 7443 h 10686"/>
              <a:gd name="connsiteX188" fmla="*/ 5879 w 10000"/>
              <a:gd name="connsiteY188" fmla="*/ 7655 h 10686"/>
              <a:gd name="connsiteX189" fmla="*/ 5888 w 10000"/>
              <a:gd name="connsiteY189" fmla="*/ 7867 h 10686"/>
              <a:gd name="connsiteX190" fmla="*/ 5904 w 10000"/>
              <a:gd name="connsiteY190" fmla="*/ 8084 h 10686"/>
              <a:gd name="connsiteX191" fmla="*/ 5925 w 10000"/>
              <a:gd name="connsiteY191" fmla="*/ 8299 h 10686"/>
              <a:gd name="connsiteX192" fmla="*/ 5950 w 10000"/>
              <a:gd name="connsiteY192" fmla="*/ 8510 h 10686"/>
              <a:gd name="connsiteX193" fmla="*/ 5954 w 10000"/>
              <a:gd name="connsiteY193" fmla="*/ 8820 h 10686"/>
              <a:gd name="connsiteX194" fmla="*/ 5933 w 10000"/>
              <a:gd name="connsiteY194" fmla="*/ 9130 h 10686"/>
              <a:gd name="connsiteX195" fmla="*/ 5896 w 10000"/>
              <a:gd name="connsiteY195" fmla="*/ 9428 h 10686"/>
              <a:gd name="connsiteX196" fmla="*/ 5850 w 10000"/>
              <a:gd name="connsiteY196" fmla="*/ 9720 h 10686"/>
              <a:gd name="connsiteX197" fmla="*/ 5794 w 10000"/>
              <a:gd name="connsiteY197" fmla="*/ 10686 h 10686"/>
              <a:gd name="connsiteX198" fmla="*/ 4117 w 10000"/>
              <a:gd name="connsiteY198" fmla="*/ 10686 h 10686"/>
              <a:gd name="connsiteX199" fmla="*/ 4309 w 10000"/>
              <a:gd name="connsiteY199" fmla="*/ 10293 h 10686"/>
              <a:gd name="connsiteX200" fmla="*/ 4546 w 10000"/>
              <a:gd name="connsiteY200" fmla="*/ 9848 h 10686"/>
              <a:gd name="connsiteX201" fmla="*/ 4629 w 10000"/>
              <a:gd name="connsiteY201" fmla="*/ 9687 h 10686"/>
              <a:gd name="connsiteX202" fmla="*/ 4700 w 10000"/>
              <a:gd name="connsiteY202" fmla="*/ 9508 h 10686"/>
              <a:gd name="connsiteX203" fmla="*/ 4767 w 10000"/>
              <a:gd name="connsiteY203" fmla="*/ 9309 h 10686"/>
              <a:gd name="connsiteX204" fmla="*/ 4829 w 10000"/>
              <a:gd name="connsiteY204" fmla="*/ 9097 h 10686"/>
              <a:gd name="connsiteX205" fmla="*/ 4879 w 10000"/>
              <a:gd name="connsiteY205" fmla="*/ 8868 h 10686"/>
              <a:gd name="connsiteX206" fmla="*/ 4917 w 10000"/>
              <a:gd name="connsiteY206" fmla="*/ 8635 h 10686"/>
              <a:gd name="connsiteX207" fmla="*/ 4954 w 10000"/>
              <a:gd name="connsiteY207" fmla="*/ 8391 h 10686"/>
              <a:gd name="connsiteX208" fmla="*/ 4979 w 10000"/>
              <a:gd name="connsiteY208" fmla="*/ 8144 h 10686"/>
              <a:gd name="connsiteX209" fmla="*/ 5000 w 10000"/>
              <a:gd name="connsiteY209" fmla="*/ 7887 h 10686"/>
              <a:gd name="connsiteX210" fmla="*/ 5000 w 10000"/>
              <a:gd name="connsiteY210" fmla="*/ 7634 h 10686"/>
              <a:gd name="connsiteX211" fmla="*/ 5000 w 10000"/>
              <a:gd name="connsiteY211" fmla="*/ 7384 h 10686"/>
              <a:gd name="connsiteX212" fmla="*/ 4979 w 10000"/>
              <a:gd name="connsiteY212" fmla="*/ 7133 h 10686"/>
              <a:gd name="connsiteX213" fmla="*/ 4950 w 10000"/>
              <a:gd name="connsiteY213" fmla="*/ 6892 h 10686"/>
              <a:gd name="connsiteX214" fmla="*/ 4913 w 10000"/>
              <a:gd name="connsiteY214" fmla="*/ 6657 h 10686"/>
              <a:gd name="connsiteX215" fmla="*/ 4858 w 10000"/>
              <a:gd name="connsiteY215" fmla="*/ 6430 h 10686"/>
              <a:gd name="connsiteX216" fmla="*/ 4783 w 10000"/>
              <a:gd name="connsiteY216" fmla="*/ 6219 h 10686"/>
              <a:gd name="connsiteX217" fmla="*/ 4700 w 10000"/>
              <a:gd name="connsiteY217" fmla="*/ 6019 h 10686"/>
              <a:gd name="connsiteX218" fmla="*/ 4600 w 10000"/>
              <a:gd name="connsiteY218" fmla="*/ 5840 h 10686"/>
              <a:gd name="connsiteX219" fmla="*/ 4488 w 10000"/>
              <a:gd name="connsiteY219" fmla="*/ 5682 h 10686"/>
              <a:gd name="connsiteX220" fmla="*/ 4358 w 10000"/>
              <a:gd name="connsiteY220" fmla="*/ 5542 h 10686"/>
              <a:gd name="connsiteX221" fmla="*/ 4213 w 10000"/>
              <a:gd name="connsiteY221" fmla="*/ 5429 h 10686"/>
              <a:gd name="connsiteX222" fmla="*/ 4046 w 10000"/>
              <a:gd name="connsiteY222" fmla="*/ 5343 h 10686"/>
              <a:gd name="connsiteX223" fmla="*/ 3904 w 10000"/>
              <a:gd name="connsiteY223" fmla="*/ 5292 h 10686"/>
              <a:gd name="connsiteX224" fmla="*/ 3746 w 10000"/>
              <a:gd name="connsiteY224" fmla="*/ 5271 h 10686"/>
              <a:gd name="connsiteX225" fmla="*/ 3583 w 10000"/>
              <a:gd name="connsiteY225" fmla="*/ 5271 h 10686"/>
              <a:gd name="connsiteX226" fmla="*/ 3413 w 10000"/>
              <a:gd name="connsiteY226" fmla="*/ 5286 h 10686"/>
              <a:gd name="connsiteX227" fmla="*/ 3246 w 10000"/>
              <a:gd name="connsiteY227" fmla="*/ 5310 h 10686"/>
              <a:gd name="connsiteX228" fmla="*/ 3079 w 10000"/>
              <a:gd name="connsiteY228" fmla="*/ 5343 h 10686"/>
              <a:gd name="connsiteX229" fmla="*/ 2913 w 10000"/>
              <a:gd name="connsiteY229" fmla="*/ 5369 h 10686"/>
              <a:gd name="connsiteX230" fmla="*/ 2750 w 10000"/>
              <a:gd name="connsiteY230" fmla="*/ 5396 h 10686"/>
              <a:gd name="connsiteX231" fmla="*/ 2600 w 10000"/>
              <a:gd name="connsiteY231" fmla="*/ 5411 h 10686"/>
              <a:gd name="connsiteX232" fmla="*/ 2258 w 10000"/>
              <a:gd name="connsiteY232" fmla="*/ 5423 h 10686"/>
              <a:gd name="connsiteX233" fmla="*/ 1925 w 10000"/>
              <a:gd name="connsiteY233" fmla="*/ 5411 h 10686"/>
              <a:gd name="connsiteX234" fmla="*/ 1617 w 10000"/>
              <a:gd name="connsiteY234" fmla="*/ 5384 h 10686"/>
              <a:gd name="connsiteX235" fmla="*/ 1321 w 10000"/>
              <a:gd name="connsiteY235" fmla="*/ 5346 h 10686"/>
              <a:gd name="connsiteX236" fmla="*/ 1033 w 10000"/>
              <a:gd name="connsiteY236" fmla="*/ 5298 h 10686"/>
              <a:gd name="connsiteX237" fmla="*/ 758 w 10000"/>
              <a:gd name="connsiteY237" fmla="*/ 5250 h 10686"/>
              <a:gd name="connsiteX238" fmla="*/ 500 w 10000"/>
              <a:gd name="connsiteY238" fmla="*/ 5197 h 10686"/>
              <a:gd name="connsiteX239" fmla="*/ 517 w 10000"/>
              <a:gd name="connsiteY239" fmla="*/ 5137 h 10686"/>
              <a:gd name="connsiteX240" fmla="*/ 871 w 10000"/>
              <a:gd name="connsiteY240" fmla="*/ 5173 h 10686"/>
              <a:gd name="connsiteX241" fmla="*/ 1221 w 10000"/>
              <a:gd name="connsiteY241" fmla="*/ 5197 h 10686"/>
              <a:gd name="connsiteX242" fmla="*/ 1563 w 10000"/>
              <a:gd name="connsiteY242" fmla="*/ 5206 h 10686"/>
              <a:gd name="connsiteX243" fmla="*/ 1896 w 10000"/>
              <a:gd name="connsiteY243" fmla="*/ 5197 h 10686"/>
              <a:gd name="connsiteX244" fmla="*/ 2221 w 10000"/>
              <a:gd name="connsiteY244" fmla="*/ 5164 h 10686"/>
              <a:gd name="connsiteX245" fmla="*/ 2538 w 10000"/>
              <a:gd name="connsiteY245" fmla="*/ 5113 h 10686"/>
              <a:gd name="connsiteX246" fmla="*/ 2842 w 10000"/>
              <a:gd name="connsiteY246" fmla="*/ 5045 h 10686"/>
              <a:gd name="connsiteX247" fmla="*/ 3129 w 10000"/>
              <a:gd name="connsiteY247" fmla="*/ 4946 h 10686"/>
              <a:gd name="connsiteX248" fmla="*/ 3500 w 10000"/>
              <a:gd name="connsiteY248" fmla="*/ 4815 h 10686"/>
              <a:gd name="connsiteX249" fmla="*/ 2821 w 10000"/>
              <a:gd name="connsiteY249" fmla="*/ 4389 h 10686"/>
              <a:gd name="connsiteX250" fmla="*/ 2213 w 10000"/>
              <a:gd name="connsiteY250" fmla="*/ 3912 h 10686"/>
              <a:gd name="connsiteX251" fmla="*/ 1879 w 10000"/>
              <a:gd name="connsiteY251" fmla="*/ 3939 h 10686"/>
              <a:gd name="connsiteX252" fmla="*/ 1554 w 10000"/>
              <a:gd name="connsiteY252" fmla="*/ 3939 h 10686"/>
              <a:gd name="connsiteX253" fmla="*/ 1258 w 10000"/>
              <a:gd name="connsiteY253" fmla="*/ 3912 h 10686"/>
              <a:gd name="connsiteX254" fmla="*/ 979 w 10000"/>
              <a:gd name="connsiteY254" fmla="*/ 3856 h 10686"/>
              <a:gd name="connsiteX255" fmla="*/ 721 w 10000"/>
              <a:gd name="connsiteY255" fmla="*/ 3775 h 10686"/>
              <a:gd name="connsiteX256" fmla="*/ 496 w 10000"/>
              <a:gd name="connsiteY256" fmla="*/ 3674 h 10686"/>
              <a:gd name="connsiteX257" fmla="*/ 296 w 10000"/>
              <a:gd name="connsiteY257" fmla="*/ 3549 h 10686"/>
              <a:gd name="connsiteX258" fmla="*/ 129 w 10000"/>
              <a:gd name="connsiteY258" fmla="*/ 3403 h 10686"/>
              <a:gd name="connsiteX259" fmla="*/ 0 w 10000"/>
              <a:gd name="connsiteY259" fmla="*/ 3245 h 10686"/>
              <a:gd name="connsiteX260" fmla="*/ 17 w 10000"/>
              <a:gd name="connsiteY260" fmla="*/ 3218 h 10686"/>
              <a:gd name="connsiteX261" fmla="*/ 71 w 10000"/>
              <a:gd name="connsiteY261" fmla="*/ 3245 h 10686"/>
              <a:gd name="connsiteX262" fmla="*/ 138 w 10000"/>
              <a:gd name="connsiteY262" fmla="*/ 3349 h 10686"/>
              <a:gd name="connsiteX263" fmla="*/ 246 w 10000"/>
              <a:gd name="connsiteY263" fmla="*/ 3439 h 10686"/>
              <a:gd name="connsiteX264" fmla="*/ 379 w 10000"/>
              <a:gd name="connsiteY264" fmla="*/ 3528 h 10686"/>
              <a:gd name="connsiteX265" fmla="*/ 538 w 10000"/>
              <a:gd name="connsiteY265" fmla="*/ 3597 h 10686"/>
              <a:gd name="connsiteX266" fmla="*/ 721 w 10000"/>
              <a:gd name="connsiteY266" fmla="*/ 3656 h 10686"/>
              <a:gd name="connsiteX267" fmla="*/ 913 w 10000"/>
              <a:gd name="connsiteY267" fmla="*/ 3701 h 10686"/>
              <a:gd name="connsiteX268" fmla="*/ 1117 w 10000"/>
              <a:gd name="connsiteY268" fmla="*/ 3728 h 10686"/>
              <a:gd name="connsiteX269" fmla="*/ 1329 w 10000"/>
              <a:gd name="connsiteY269" fmla="*/ 3737 h 10686"/>
              <a:gd name="connsiteX270" fmla="*/ 1533 w 10000"/>
              <a:gd name="connsiteY270" fmla="*/ 3734 h 10686"/>
              <a:gd name="connsiteX271" fmla="*/ 1646 w 10000"/>
              <a:gd name="connsiteY271" fmla="*/ 3722 h 10686"/>
              <a:gd name="connsiteX272" fmla="*/ 1746 w 10000"/>
              <a:gd name="connsiteY272" fmla="*/ 3722 h 10686"/>
              <a:gd name="connsiteX273" fmla="*/ 1833 w 10000"/>
              <a:gd name="connsiteY273" fmla="*/ 3710 h 10686"/>
              <a:gd name="connsiteX274" fmla="*/ 1917 w 10000"/>
              <a:gd name="connsiteY274" fmla="*/ 3695 h 10686"/>
              <a:gd name="connsiteX275" fmla="*/ 1988 w 10000"/>
              <a:gd name="connsiteY275" fmla="*/ 3662 h 10686"/>
              <a:gd name="connsiteX276" fmla="*/ 1788 w 10000"/>
              <a:gd name="connsiteY276" fmla="*/ 3391 h 10686"/>
              <a:gd name="connsiteX277" fmla="*/ 1617 w 10000"/>
              <a:gd name="connsiteY277" fmla="*/ 3126 h 10686"/>
              <a:gd name="connsiteX278" fmla="*/ 1454 w 10000"/>
              <a:gd name="connsiteY278" fmla="*/ 2849 h 10686"/>
              <a:gd name="connsiteX279" fmla="*/ 1313 w 10000"/>
              <a:gd name="connsiteY279" fmla="*/ 2563 h 10686"/>
              <a:gd name="connsiteX280" fmla="*/ 1175 w 10000"/>
              <a:gd name="connsiteY280" fmla="*/ 2253 h 10686"/>
              <a:gd name="connsiteX281" fmla="*/ 1046 w 10000"/>
              <a:gd name="connsiteY281" fmla="*/ 1919 h 10686"/>
              <a:gd name="connsiteX282" fmla="*/ 1033 w 10000"/>
              <a:gd name="connsiteY282" fmla="*/ 1859 h 10686"/>
              <a:gd name="connsiteX283" fmla="*/ 1000 w 10000"/>
              <a:gd name="connsiteY283" fmla="*/ 1776 h 10686"/>
              <a:gd name="connsiteX284" fmla="*/ 979 w 10000"/>
              <a:gd name="connsiteY284" fmla="*/ 1684 h 10686"/>
              <a:gd name="connsiteX285" fmla="*/ 950 w 10000"/>
              <a:gd name="connsiteY285" fmla="*/ 1591 h 10686"/>
              <a:gd name="connsiteX286" fmla="*/ 925 w 10000"/>
              <a:gd name="connsiteY286" fmla="*/ 1490 h 10686"/>
              <a:gd name="connsiteX287" fmla="*/ 917 w 10000"/>
              <a:gd name="connsiteY287" fmla="*/ 1397 h 10686"/>
              <a:gd name="connsiteX288" fmla="*/ 917 w 10000"/>
              <a:gd name="connsiteY288" fmla="*/ 1311 h 10686"/>
              <a:gd name="connsiteX289" fmla="*/ 933 w 10000"/>
              <a:gd name="connsiteY289" fmla="*/ 1234 h 10686"/>
              <a:gd name="connsiteX290" fmla="*/ 963 w 10000"/>
              <a:gd name="connsiteY290" fmla="*/ 1180 h 10686"/>
              <a:gd name="connsiteX291" fmla="*/ 1000 w 10000"/>
              <a:gd name="connsiteY291" fmla="*/ 1192 h 10686"/>
              <a:gd name="connsiteX292" fmla="*/ 1033 w 10000"/>
              <a:gd name="connsiteY292" fmla="*/ 1496 h 10686"/>
              <a:gd name="connsiteX293" fmla="*/ 1108 w 10000"/>
              <a:gd name="connsiteY293" fmla="*/ 1800 h 10686"/>
              <a:gd name="connsiteX294" fmla="*/ 1221 w 10000"/>
              <a:gd name="connsiteY294" fmla="*/ 2098 h 10686"/>
              <a:gd name="connsiteX295" fmla="*/ 1358 w 10000"/>
              <a:gd name="connsiteY295" fmla="*/ 2372 h 10686"/>
              <a:gd name="connsiteX296" fmla="*/ 1508 w 10000"/>
              <a:gd name="connsiteY296" fmla="*/ 2628 h 10686"/>
              <a:gd name="connsiteX297" fmla="*/ 1646 w 10000"/>
              <a:gd name="connsiteY297" fmla="*/ 2795 h 10686"/>
              <a:gd name="connsiteX298" fmla="*/ 1629 w 10000"/>
              <a:gd name="connsiteY298" fmla="*/ 2801 h 10686"/>
              <a:gd name="connsiteX299" fmla="*/ 1629 w 10000"/>
              <a:gd name="connsiteY299" fmla="*/ 2807 h 10686"/>
              <a:gd name="connsiteX300" fmla="*/ 1638 w 10000"/>
              <a:gd name="connsiteY300" fmla="*/ 2813 h 10686"/>
              <a:gd name="connsiteX301" fmla="*/ 1646 w 10000"/>
              <a:gd name="connsiteY301" fmla="*/ 2816 h 10686"/>
              <a:gd name="connsiteX302" fmla="*/ 1663 w 10000"/>
              <a:gd name="connsiteY302" fmla="*/ 2822 h 10686"/>
              <a:gd name="connsiteX303" fmla="*/ 1667 w 10000"/>
              <a:gd name="connsiteY303" fmla="*/ 2834 h 10686"/>
              <a:gd name="connsiteX304" fmla="*/ 1675 w 10000"/>
              <a:gd name="connsiteY304" fmla="*/ 2840 h 10686"/>
              <a:gd name="connsiteX305" fmla="*/ 1683 w 10000"/>
              <a:gd name="connsiteY305" fmla="*/ 2849 h 10686"/>
              <a:gd name="connsiteX306" fmla="*/ 1683 w 10000"/>
              <a:gd name="connsiteY306" fmla="*/ 2843 h 10686"/>
              <a:gd name="connsiteX307" fmla="*/ 1675 w 10000"/>
              <a:gd name="connsiteY307" fmla="*/ 2840 h 10686"/>
              <a:gd name="connsiteX308" fmla="*/ 1675 w 10000"/>
              <a:gd name="connsiteY308" fmla="*/ 2840 h 10686"/>
              <a:gd name="connsiteX309" fmla="*/ 1646 w 10000"/>
              <a:gd name="connsiteY309" fmla="*/ 2795 h 10686"/>
              <a:gd name="connsiteX310" fmla="*/ 1746 w 10000"/>
              <a:gd name="connsiteY310" fmla="*/ 2741 h 10686"/>
              <a:gd name="connsiteX311" fmla="*/ 1842 w 10000"/>
              <a:gd name="connsiteY311" fmla="*/ 2649 h 10686"/>
              <a:gd name="connsiteX312" fmla="*/ 1933 w 10000"/>
              <a:gd name="connsiteY312" fmla="*/ 2542 h 10686"/>
              <a:gd name="connsiteX313" fmla="*/ 2017 w 10000"/>
              <a:gd name="connsiteY313" fmla="*/ 2411 h 10686"/>
              <a:gd name="connsiteX314" fmla="*/ 2092 w 10000"/>
              <a:gd name="connsiteY314" fmla="*/ 2265 h 10686"/>
              <a:gd name="connsiteX315" fmla="*/ 2163 w 10000"/>
              <a:gd name="connsiteY315" fmla="*/ 2113 h 10686"/>
              <a:gd name="connsiteX316" fmla="*/ 2221 w 10000"/>
              <a:gd name="connsiteY316" fmla="*/ 1955 h 10686"/>
              <a:gd name="connsiteX317" fmla="*/ 2275 w 10000"/>
              <a:gd name="connsiteY317" fmla="*/ 1803 h 10686"/>
              <a:gd name="connsiteX318" fmla="*/ 2321 w 10000"/>
              <a:gd name="connsiteY318" fmla="*/ 1657 h 10686"/>
              <a:gd name="connsiteX319" fmla="*/ 2329 w 10000"/>
              <a:gd name="connsiteY319" fmla="*/ 1853 h 10686"/>
              <a:gd name="connsiteX320" fmla="*/ 2321 w 10000"/>
              <a:gd name="connsiteY320" fmla="*/ 2032 h 10686"/>
              <a:gd name="connsiteX321" fmla="*/ 2283 w 10000"/>
              <a:gd name="connsiteY321" fmla="*/ 2199 h 10686"/>
              <a:gd name="connsiteX322" fmla="*/ 2229 w 10000"/>
              <a:gd name="connsiteY322" fmla="*/ 2366 h 10686"/>
              <a:gd name="connsiteX323" fmla="*/ 2154 w 10000"/>
              <a:gd name="connsiteY323" fmla="*/ 2524 h 10686"/>
              <a:gd name="connsiteX324" fmla="*/ 2046 w 10000"/>
              <a:gd name="connsiteY324" fmla="*/ 2682 h 10686"/>
              <a:gd name="connsiteX325" fmla="*/ 1796 w 10000"/>
              <a:gd name="connsiteY325" fmla="*/ 3027 h 10686"/>
              <a:gd name="connsiteX326" fmla="*/ 2054 w 10000"/>
              <a:gd name="connsiteY326" fmla="*/ 3305 h 10686"/>
              <a:gd name="connsiteX327" fmla="*/ 2333 w 10000"/>
              <a:gd name="connsiteY327" fmla="*/ 3564 h 10686"/>
              <a:gd name="connsiteX328" fmla="*/ 2638 w 10000"/>
              <a:gd name="connsiteY328" fmla="*/ 3808 h 10686"/>
              <a:gd name="connsiteX329" fmla="*/ 2963 w 10000"/>
              <a:gd name="connsiteY329" fmla="*/ 4032 h 10686"/>
              <a:gd name="connsiteX330" fmla="*/ 4129 w 10000"/>
              <a:gd name="connsiteY330" fmla="*/ 4610 h 10686"/>
              <a:gd name="connsiteX331" fmla="*/ 4167 w 10000"/>
              <a:gd name="connsiteY331" fmla="*/ 4589 h 10686"/>
              <a:gd name="connsiteX332" fmla="*/ 4071 w 10000"/>
              <a:gd name="connsiteY332" fmla="*/ 4333 h 10686"/>
              <a:gd name="connsiteX333" fmla="*/ 3996 w 10000"/>
              <a:gd name="connsiteY333" fmla="*/ 4058 h 10686"/>
              <a:gd name="connsiteX334" fmla="*/ 3933 w 10000"/>
              <a:gd name="connsiteY334" fmla="*/ 3760 h 10686"/>
              <a:gd name="connsiteX335" fmla="*/ 3904 w 10000"/>
              <a:gd name="connsiteY335" fmla="*/ 3456 h 10686"/>
              <a:gd name="connsiteX336" fmla="*/ 3879 w 10000"/>
              <a:gd name="connsiteY336" fmla="*/ 3138 h 10686"/>
              <a:gd name="connsiteX337" fmla="*/ 3879 w 10000"/>
              <a:gd name="connsiteY337" fmla="*/ 2813 h 10686"/>
              <a:gd name="connsiteX338" fmla="*/ 3896 w 10000"/>
              <a:gd name="connsiteY338" fmla="*/ 2485 h 10686"/>
              <a:gd name="connsiteX339" fmla="*/ 3933 w 10000"/>
              <a:gd name="connsiteY339" fmla="*/ 2160 h 10686"/>
              <a:gd name="connsiteX340" fmla="*/ 3988 w 10000"/>
              <a:gd name="connsiteY340" fmla="*/ 1836 h 10686"/>
              <a:gd name="connsiteX341" fmla="*/ 4046 w 10000"/>
              <a:gd name="connsiteY341" fmla="*/ 1523 h 10686"/>
              <a:gd name="connsiteX342" fmla="*/ 4129 w 10000"/>
              <a:gd name="connsiteY342" fmla="*/ 1219 h 10686"/>
              <a:gd name="connsiteX343" fmla="*/ 4229 w 10000"/>
              <a:gd name="connsiteY343" fmla="*/ 933 h 10686"/>
              <a:gd name="connsiteX344" fmla="*/ 4333 w 10000"/>
              <a:gd name="connsiteY344" fmla="*/ 662 h 10686"/>
              <a:gd name="connsiteX345" fmla="*/ 4454 w 10000"/>
              <a:gd name="connsiteY345" fmla="*/ 417 h 10686"/>
              <a:gd name="connsiteX346" fmla="*/ 4583 w 10000"/>
              <a:gd name="connsiteY346" fmla="*/ 194 h 10686"/>
              <a:gd name="connsiteX347" fmla="*/ 4738 w 10000"/>
              <a:gd name="connsiteY347" fmla="*/ 0 h 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0000" h="10686">
                <a:moveTo>
                  <a:pt x="4738" y="0"/>
                </a:moveTo>
                <a:cubicBezTo>
                  <a:pt x="4732" y="16"/>
                  <a:pt x="4727" y="32"/>
                  <a:pt x="4721" y="48"/>
                </a:cubicBezTo>
                <a:cubicBezTo>
                  <a:pt x="4718" y="59"/>
                  <a:pt x="4716" y="69"/>
                  <a:pt x="4713" y="80"/>
                </a:cubicBezTo>
                <a:lnTo>
                  <a:pt x="4704" y="101"/>
                </a:lnTo>
                <a:lnTo>
                  <a:pt x="4704" y="113"/>
                </a:lnTo>
                <a:lnTo>
                  <a:pt x="4713" y="119"/>
                </a:lnTo>
                <a:lnTo>
                  <a:pt x="4713" y="125"/>
                </a:lnTo>
                <a:lnTo>
                  <a:pt x="4721" y="125"/>
                </a:lnTo>
                <a:lnTo>
                  <a:pt x="4721" y="125"/>
                </a:lnTo>
                <a:lnTo>
                  <a:pt x="4721" y="134"/>
                </a:lnTo>
                <a:cubicBezTo>
                  <a:pt x="4718" y="140"/>
                  <a:pt x="4716" y="146"/>
                  <a:pt x="4713" y="152"/>
                </a:cubicBezTo>
                <a:lnTo>
                  <a:pt x="4704" y="179"/>
                </a:lnTo>
                <a:lnTo>
                  <a:pt x="4692" y="221"/>
                </a:lnTo>
                <a:cubicBezTo>
                  <a:pt x="4684" y="241"/>
                  <a:pt x="4675" y="260"/>
                  <a:pt x="4667" y="280"/>
                </a:cubicBezTo>
                <a:cubicBezTo>
                  <a:pt x="4654" y="308"/>
                  <a:pt x="4642" y="336"/>
                  <a:pt x="4629" y="364"/>
                </a:cubicBezTo>
                <a:cubicBezTo>
                  <a:pt x="4617" y="398"/>
                  <a:pt x="4604" y="431"/>
                  <a:pt x="4592" y="465"/>
                </a:cubicBezTo>
                <a:cubicBezTo>
                  <a:pt x="4572" y="509"/>
                  <a:pt x="4553" y="552"/>
                  <a:pt x="4533" y="596"/>
                </a:cubicBezTo>
                <a:cubicBezTo>
                  <a:pt x="4510" y="649"/>
                  <a:pt x="4486" y="701"/>
                  <a:pt x="4463" y="754"/>
                </a:cubicBezTo>
                <a:cubicBezTo>
                  <a:pt x="4435" y="836"/>
                  <a:pt x="4407" y="919"/>
                  <a:pt x="4379" y="1001"/>
                </a:cubicBezTo>
                <a:cubicBezTo>
                  <a:pt x="4360" y="1089"/>
                  <a:pt x="4340" y="1178"/>
                  <a:pt x="4321" y="1266"/>
                </a:cubicBezTo>
                <a:cubicBezTo>
                  <a:pt x="4306" y="1357"/>
                  <a:pt x="4290" y="1447"/>
                  <a:pt x="4275" y="1538"/>
                </a:cubicBezTo>
                <a:cubicBezTo>
                  <a:pt x="4254" y="1634"/>
                  <a:pt x="4234" y="1731"/>
                  <a:pt x="4213" y="1827"/>
                </a:cubicBezTo>
                <a:cubicBezTo>
                  <a:pt x="4210" y="1848"/>
                  <a:pt x="4207" y="1868"/>
                  <a:pt x="4204" y="1889"/>
                </a:cubicBezTo>
                <a:lnTo>
                  <a:pt x="4192" y="1982"/>
                </a:lnTo>
                <a:cubicBezTo>
                  <a:pt x="4189" y="2015"/>
                  <a:pt x="4186" y="2047"/>
                  <a:pt x="4183" y="2080"/>
                </a:cubicBezTo>
                <a:cubicBezTo>
                  <a:pt x="4180" y="2116"/>
                  <a:pt x="4178" y="2151"/>
                  <a:pt x="4175" y="2187"/>
                </a:cubicBezTo>
                <a:lnTo>
                  <a:pt x="4175" y="2297"/>
                </a:lnTo>
                <a:cubicBezTo>
                  <a:pt x="4181" y="2330"/>
                  <a:pt x="4186" y="2363"/>
                  <a:pt x="4192" y="2396"/>
                </a:cubicBezTo>
                <a:cubicBezTo>
                  <a:pt x="4199" y="2425"/>
                  <a:pt x="4206" y="2453"/>
                  <a:pt x="4213" y="2482"/>
                </a:cubicBezTo>
                <a:cubicBezTo>
                  <a:pt x="4225" y="2502"/>
                  <a:pt x="4238" y="2522"/>
                  <a:pt x="4250" y="2542"/>
                </a:cubicBezTo>
                <a:lnTo>
                  <a:pt x="4450" y="2530"/>
                </a:lnTo>
                <a:lnTo>
                  <a:pt x="4646" y="2482"/>
                </a:lnTo>
                <a:lnTo>
                  <a:pt x="4833" y="2405"/>
                </a:lnTo>
                <a:lnTo>
                  <a:pt x="5025" y="2297"/>
                </a:lnTo>
                <a:lnTo>
                  <a:pt x="5200" y="2172"/>
                </a:lnTo>
                <a:lnTo>
                  <a:pt x="5371" y="2020"/>
                </a:lnTo>
                <a:lnTo>
                  <a:pt x="5533" y="1859"/>
                </a:lnTo>
                <a:lnTo>
                  <a:pt x="5683" y="1690"/>
                </a:lnTo>
                <a:lnTo>
                  <a:pt x="5829" y="1511"/>
                </a:lnTo>
                <a:lnTo>
                  <a:pt x="5954" y="1326"/>
                </a:lnTo>
                <a:lnTo>
                  <a:pt x="6071" y="1147"/>
                </a:lnTo>
                <a:cubicBezTo>
                  <a:pt x="6103" y="1089"/>
                  <a:pt x="6135" y="1032"/>
                  <a:pt x="6167" y="974"/>
                </a:cubicBezTo>
                <a:lnTo>
                  <a:pt x="6213" y="974"/>
                </a:lnTo>
                <a:lnTo>
                  <a:pt x="6213" y="992"/>
                </a:lnTo>
                <a:cubicBezTo>
                  <a:pt x="6188" y="1050"/>
                  <a:pt x="6163" y="1107"/>
                  <a:pt x="6138" y="1165"/>
                </a:cubicBezTo>
                <a:cubicBezTo>
                  <a:pt x="6110" y="1225"/>
                  <a:pt x="6082" y="1284"/>
                  <a:pt x="6054" y="1344"/>
                </a:cubicBezTo>
                <a:cubicBezTo>
                  <a:pt x="6024" y="1402"/>
                  <a:pt x="5993" y="1459"/>
                  <a:pt x="5963" y="1517"/>
                </a:cubicBezTo>
                <a:lnTo>
                  <a:pt x="5871" y="1684"/>
                </a:lnTo>
                <a:cubicBezTo>
                  <a:pt x="5839" y="1738"/>
                  <a:pt x="5807" y="1793"/>
                  <a:pt x="5775" y="1847"/>
                </a:cubicBezTo>
                <a:lnTo>
                  <a:pt x="5667" y="1999"/>
                </a:lnTo>
                <a:lnTo>
                  <a:pt x="5554" y="2145"/>
                </a:lnTo>
                <a:lnTo>
                  <a:pt x="5417" y="2279"/>
                </a:lnTo>
                <a:lnTo>
                  <a:pt x="5275" y="2411"/>
                </a:lnTo>
                <a:lnTo>
                  <a:pt x="5108" y="2518"/>
                </a:lnTo>
                <a:lnTo>
                  <a:pt x="4917" y="2616"/>
                </a:lnTo>
                <a:lnTo>
                  <a:pt x="4704" y="2703"/>
                </a:lnTo>
                <a:lnTo>
                  <a:pt x="4479" y="2768"/>
                </a:lnTo>
                <a:lnTo>
                  <a:pt x="4213" y="2813"/>
                </a:lnTo>
                <a:cubicBezTo>
                  <a:pt x="4216" y="2917"/>
                  <a:pt x="4218" y="3022"/>
                  <a:pt x="4221" y="3126"/>
                </a:cubicBezTo>
                <a:cubicBezTo>
                  <a:pt x="4233" y="3225"/>
                  <a:pt x="4246" y="3325"/>
                  <a:pt x="4258" y="3424"/>
                </a:cubicBezTo>
                <a:cubicBezTo>
                  <a:pt x="4279" y="3518"/>
                  <a:pt x="4300" y="3613"/>
                  <a:pt x="4321" y="3707"/>
                </a:cubicBezTo>
                <a:cubicBezTo>
                  <a:pt x="4349" y="3796"/>
                  <a:pt x="4376" y="3886"/>
                  <a:pt x="4404" y="3975"/>
                </a:cubicBezTo>
                <a:cubicBezTo>
                  <a:pt x="4439" y="4060"/>
                  <a:pt x="4473" y="4146"/>
                  <a:pt x="4508" y="4231"/>
                </a:cubicBezTo>
                <a:cubicBezTo>
                  <a:pt x="4546" y="4313"/>
                  <a:pt x="4583" y="4394"/>
                  <a:pt x="4621" y="4476"/>
                </a:cubicBezTo>
                <a:lnTo>
                  <a:pt x="4750" y="4708"/>
                </a:lnTo>
                <a:lnTo>
                  <a:pt x="4879" y="4934"/>
                </a:lnTo>
                <a:cubicBezTo>
                  <a:pt x="4892" y="4952"/>
                  <a:pt x="4904" y="4970"/>
                  <a:pt x="4917" y="4988"/>
                </a:cubicBezTo>
                <a:lnTo>
                  <a:pt x="4950" y="5054"/>
                </a:lnTo>
                <a:cubicBezTo>
                  <a:pt x="4965" y="5078"/>
                  <a:pt x="4981" y="5101"/>
                  <a:pt x="4996" y="5125"/>
                </a:cubicBezTo>
                <a:lnTo>
                  <a:pt x="5038" y="5200"/>
                </a:lnTo>
                <a:cubicBezTo>
                  <a:pt x="5056" y="5224"/>
                  <a:pt x="5074" y="5247"/>
                  <a:pt x="5092" y="5271"/>
                </a:cubicBezTo>
                <a:cubicBezTo>
                  <a:pt x="5113" y="5291"/>
                  <a:pt x="5133" y="5311"/>
                  <a:pt x="5154" y="5331"/>
                </a:cubicBezTo>
                <a:cubicBezTo>
                  <a:pt x="5179" y="5349"/>
                  <a:pt x="5204" y="5366"/>
                  <a:pt x="5229" y="5384"/>
                </a:cubicBezTo>
                <a:lnTo>
                  <a:pt x="5313" y="5423"/>
                </a:lnTo>
                <a:lnTo>
                  <a:pt x="5413" y="5438"/>
                </a:lnTo>
                <a:lnTo>
                  <a:pt x="5517" y="5435"/>
                </a:lnTo>
                <a:lnTo>
                  <a:pt x="5704" y="5390"/>
                </a:lnTo>
                <a:lnTo>
                  <a:pt x="5871" y="5316"/>
                </a:lnTo>
                <a:lnTo>
                  <a:pt x="6033" y="5223"/>
                </a:lnTo>
                <a:lnTo>
                  <a:pt x="6167" y="5113"/>
                </a:lnTo>
                <a:lnTo>
                  <a:pt x="6296" y="4994"/>
                </a:lnTo>
                <a:cubicBezTo>
                  <a:pt x="6336" y="4952"/>
                  <a:pt x="6377" y="4911"/>
                  <a:pt x="6417" y="4869"/>
                </a:cubicBezTo>
                <a:lnTo>
                  <a:pt x="6525" y="4750"/>
                </a:lnTo>
                <a:cubicBezTo>
                  <a:pt x="6556" y="4712"/>
                  <a:pt x="6586" y="4674"/>
                  <a:pt x="6617" y="4636"/>
                </a:cubicBezTo>
                <a:lnTo>
                  <a:pt x="6821" y="4377"/>
                </a:lnTo>
                <a:lnTo>
                  <a:pt x="7017" y="4085"/>
                </a:lnTo>
                <a:lnTo>
                  <a:pt x="7213" y="3766"/>
                </a:lnTo>
                <a:lnTo>
                  <a:pt x="7396" y="3418"/>
                </a:lnTo>
                <a:cubicBezTo>
                  <a:pt x="7452" y="3296"/>
                  <a:pt x="7507" y="3173"/>
                  <a:pt x="7563" y="3051"/>
                </a:cubicBezTo>
                <a:lnTo>
                  <a:pt x="7713" y="2661"/>
                </a:lnTo>
                <a:cubicBezTo>
                  <a:pt x="7759" y="2525"/>
                  <a:pt x="7804" y="2389"/>
                  <a:pt x="7850" y="2253"/>
                </a:cubicBezTo>
                <a:cubicBezTo>
                  <a:pt x="7883" y="2112"/>
                  <a:pt x="7917" y="1971"/>
                  <a:pt x="7950" y="1830"/>
                </a:cubicBezTo>
                <a:cubicBezTo>
                  <a:pt x="7975" y="1686"/>
                  <a:pt x="8000" y="1541"/>
                  <a:pt x="8025" y="1397"/>
                </a:cubicBezTo>
                <a:cubicBezTo>
                  <a:pt x="8040" y="1249"/>
                  <a:pt x="8056" y="1102"/>
                  <a:pt x="8071" y="954"/>
                </a:cubicBezTo>
                <a:cubicBezTo>
                  <a:pt x="8083" y="961"/>
                  <a:pt x="8096" y="967"/>
                  <a:pt x="8108" y="974"/>
                </a:cubicBezTo>
                <a:lnTo>
                  <a:pt x="8138" y="1025"/>
                </a:lnTo>
                <a:cubicBezTo>
                  <a:pt x="8146" y="1050"/>
                  <a:pt x="8155" y="1075"/>
                  <a:pt x="8163" y="1100"/>
                </a:cubicBezTo>
                <a:cubicBezTo>
                  <a:pt x="8167" y="1133"/>
                  <a:pt x="8171" y="1165"/>
                  <a:pt x="8175" y="1198"/>
                </a:cubicBezTo>
                <a:cubicBezTo>
                  <a:pt x="8178" y="1236"/>
                  <a:pt x="8180" y="1273"/>
                  <a:pt x="8183" y="1311"/>
                </a:cubicBezTo>
                <a:lnTo>
                  <a:pt x="8183" y="1442"/>
                </a:lnTo>
                <a:lnTo>
                  <a:pt x="8183" y="1582"/>
                </a:lnTo>
                <a:cubicBezTo>
                  <a:pt x="8180" y="1633"/>
                  <a:pt x="8178" y="1683"/>
                  <a:pt x="8175" y="1734"/>
                </a:cubicBezTo>
                <a:cubicBezTo>
                  <a:pt x="8171" y="1786"/>
                  <a:pt x="8167" y="1837"/>
                  <a:pt x="8163" y="1889"/>
                </a:cubicBezTo>
                <a:cubicBezTo>
                  <a:pt x="8157" y="1942"/>
                  <a:pt x="8152" y="1994"/>
                  <a:pt x="8146" y="2047"/>
                </a:cubicBezTo>
                <a:cubicBezTo>
                  <a:pt x="8138" y="2100"/>
                  <a:pt x="8129" y="2152"/>
                  <a:pt x="8121" y="2205"/>
                </a:cubicBezTo>
                <a:cubicBezTo>
                  <a:pt x="8117" y="2256"/>
                  <a:pt x="8112" y="2306"/>
                  <a:pt x="8108" y="2357"/>
                </a:cubicBezTo>
                <a:cubicBezTo>
                  <a:pt x="8100" y="2404"/>
                  <a:pt x="8091" y="2450"/>
                  <a:pt x="8083" y="2497"/>
                </a:cubicBezTo>
                <a:cubicBezTo>
                  <a:pt x="8076" y="2541"/>
                  <a:pt x="8070" y="2584"/>
                  <a:pt x="8063" y="2628"/>
                </a:cubicBezTo>
                <a:cubicBezTo>
                  <a:pt x="8055" y="2666"/>
                  <a:pt x="8046" y="2703"/>
                  <a:pt x="8038" y="2741"/>
                </a:cubicBezTo>
                <a:lnTo>
                  <a:pt x="8017" y="2834"/>
                </a:lnTo>
                <a:cubicBezTo>
                  <a:pt x="8011" y="2859"/>
                  <a:pt x="8006" y="2883"/>
                  <a:pt x="8000" y="2908"/>
                </a:cubicBezTo>
                <a:lnTo>
                  <a:pt x="7700" y="3754"/>
                </a:lnTo>
                <a:lnTo>
                  <a:pt x="7942" y="3737"/>
                </a:lnTo>
                <a:lnTo>
                  <a:pt x="8167" y="3695"/>
                </a:lnTo>
                <a:lnTo>
                  <a:pt x="8379" y="3635"/>
                </a:lnTo>
                <a:lnTo>
                  <a:pt x="8583" y="3558"/>
                </a:lnTo>
                <a:lnTo>
                  <a:pt x="8767" y="3471"/>
                </a:lnTo>
                <a:lnTo>
                  <a:pt x="8933" y="3376"/>
                </a:lnTo>
                <a:lnTo>
                  <a:pt x="9092" y="3278"/>
                </a:lnTo>
                <a:lnTo>
                  <a:pt x="9238" y="3185"/>
                </a:lnTo>
                <a:lnTo>
                  <a:pt x="9250" y="3230"/>
                </a:lnTo>
                <a:cubicBezTo>
                  <a:pt x="9206" y="3279"/>
                  <a:pt x="9161" y="3327"/>
                  <a:pt x="9117" y="3376"/>
                </a:cubicBezTo>
                <a:cubicBezTo>
                  <a:pt x="9063" y="3423"/>
                  <a:pt x="9008" y="3469"/>
                  <a:pt x="8954" y="3516"/>
                </a:cubicBezTo>
                <a:lnTo>
                  <a:pt x="8758" y="3641"/>
                </a:lnTo>
                <a:lnTo>
                  <a:pt x="8538" y="3754"/>
                </a:lnTo>
                <a:lnTo>
                  <a:pt x="8304" y="3856"/>
                </a:lnTo>
                <a:lnTo>
                  <a:pt x="8054" y="3945"/>
                </a:lnTo>
                <a:lnTo>
                  <a:pt x="7796" y="4014"/>
                </a:lnTo>
                <a:lnTo>
                  <a:pt x="7533" y="4064"/>
                </a:lnTo>
                <a:lnTo>
                  <a:pt x="7479" y="4184"/>
                </a:lnTo>
                <a:cubicBezTo>
                  <a:pt x="7454" y="4231"/>
                  <a:pt x="7429" y="4277"/>
                  <a:pt x="7404" y="4324"/>
                </a:cubicBezTo>
                <a:lnTo>
                  <a:pt x="7321" y="4470"/>
                </a:lnTo>
                <a:lnTo>
                  <a:pt x="7213" y="4628"/>
                </a:lnTo>
                <a:cubicBezTo>
                  <a:pt x="7175" y="4683"/>
                  <a:pt x="7138" y="4739"/>
                  <a:pt x="7100" y="4794"/>
                </a:cubicBezTo>
                <a:cubicBezTo>
                  <a:pt x="7060" y="4849"/>
                  <a:pt x="7019" y="4903"/>
                  <a:pt x="6979" y="4958"/>
                </a:cubicBezTo>
                <a:lnTo>
                  <a:pt x="6850" y="5113"/>
                </a:lnTo>
                <a:lnTo>
                  <a:pt x="6721" y="5265"/>
                </a:lnTo>
                <a:cubicBezTo>
                  <a:pt x="6681" y="5312"/>
                  <a:pt x="6640" y="5358"/>
                  <a:pt x="6600" y="5405"/>
                </a:cubicBezTo>
                <a:lnTo>
                  <a:pt x="6471" y="5530"/>
                </a:lnTo>
                <a:lnTo>
                  <a:pt x="6358" y="5641"/>
                </a:lnTo>
                <a:lnTo>
                  <a:pt x="6250" y="5721"/>
                </a:lnTo>
                <a:cubicBezTo>
                  <a:pt x="6256" y="5741"/>
                  <a:pt x="6261" y="5761"/>
                  <a:pt x="6267" y="5781"/>
                </a:cubicBezTo>
                <a:cubicBezTo>
                  <a:pt x="6277" y="5785"/>
                  <a:pt x="6286" y="5789"/>
                  <a:pt x="6296" y="5793"/>
                </a:cubicBezTo>
                <a:lnTo>
                  <a:pt x="6479" y="5754"/>
                </a:lnTo>
                <a:lnTo>
                  <a:pt x="6663" y="5736"/>
                </a:lnTo>
                <a:lnTo>
                  <a:pt x="6858" y="5736"/>
                </a:lnTo>
                <a:lnTo>
                  <a:pt x="7046" y="5742"/>
                </a:lnTo>
                <a:lnTo>
                  <a:pt x="7246" y="5748"/>
                </a:lnTo>
                <a:lnTo>
                  <a:pt x="7425" y="5748"/>
                </a:lnTo>
                <a:lnTo>
                  <a:pt x="7600" y="5733"/>
                </a:lnTo>
                <a:lnTo>
                  <a:pt x="7950" y="5673"/>
                </a:lnTo>
                <a:lnTo>
                  <a:pt x="8275" y="5596"/>
                </a:lnTo>
                <a:lnTo>
                  <a:pt x="8579" y="5504"/>
                </a:lnTo>
                <a:lnTo>
                  <a:pt x="8858" y="5390"/>
                </a:lnTo>
                <a:lnTo>
                  <a:pt x="9117" y="5265"/>
                </a:lnTo>
                <a:lnTo>
                  <a:pt x="9350" y="5119"/>
                </a:lnTo>
                <a:lnTo>
                  <a:pt x="9563" y="4967"/>
                </a:lnTo>
                <a:lnTo>
                  <a:pt x="9758" y="4794"/>
                </a:lnTo>
                <a:lnTo>
                  <a:pt x="9933" y="4610"/>
                </a:lnTo>
                <a:cubicBezTo>
                  <a:pt x="9955" y="4623"/>
                  <a:pt x="9978" y="4635"/>
                  <a:pt x="10000" y="4648"/>
                </a:cubicBezTo>
                <a:lnTo>
                  <a:pt x="10000" y="4660"/>
                </a:lnTo>
                <a:cubicBezTo>
                  <a:pt x="9968" y="4716"/>
                  <a:pt x="9936" y="4771"/>
                  <a:pt x="9904" y="4827"/>
                </a:cubicBezTo>
                <a:lnTo>
                  <a:pt x="9767" y="5000"/>
                </a:lnTo>
                <a:lnTo>
                  <a:pt x="9600" y="5173"/>
                </a:lnTo>
                <a:lnTo>
                  <a:pt x="9404" y="5343"/>
                </a:lnTo>
                <a:lnTo>
                  <a:pt x="9183" y="5504"/>
                </a:lnTo>
                <a:lnTo>
                  <a:pt x="8950" y="5662"/>
                </a:lnTo>
                <a:lnTo>
                  <a:pt x="8704" y="5802"/>
                </a:lnTo>
                <a:lnTo>
                  <a:pt x="8463" y="5927"/>
                </a:lnTo>
                <a:lnTo>
                  <a:pt x="8229" y="6025"/>
                </a:lnTo>
                <a:lnTo>
                  <a:pt x="8000" y="6105"/>
                </a:lnTo>
                <a:lnTo>
                  <a:pt x="7879" y="6132"/>
                </a:lnTo>
                <a:lnTo>
                  <a:pt x="7729" y="6153"/>
                </a:lnTo>
                <a:lnTo>
                  <a:pt x="7563" y="6177"/>
                </a:lnTo>
                <a:lnTo>
                  <a:pt x="7388" y="6198"/>
                </a:lnTo>
                <a:lnTo>
                  <a:pt x="7204" y="6219"/>
                </a:lnTo>
                <a:lnTo>
                  <a:pt x="7017" y="6240"/>
                </a:lnTo>
                <a:lnTo>
                  <a:pt x="6842" y="6263"/>
                </a:lnTo>
                <a:lnTo>
                  <a:pt x="6675" y="6290"/>
                </a:lnTo>
                <a:lnTo>
                  <a:pt x="6517" y="6329"/>
                </a:lnTo>
                <a:lnTo>
                  <a:pt x="6388" y="6365"/>
                </a:lnTo>
                <a:cubicBezTo>
                  <a:pt x="6355" y="6382"/>
                  <a:pt x="6321" y="6398"/>
                  <a:pt x="6288" y="6415"/>
                </a:cubicBezTo>
                <a:lnTo>
                  <a:pt x="6213" y="6475"/>
                </a:lnTo>
                <a:cubicBezTo>
                  <a:pt x="6173" y="6533"/>
                  <a:pt x="6132" y="6590"/>
                  <a:pt x="6092" y="6648"/>
                </a:cubicBezTo>
                <a:cubicBezTo>
                  <a:pt x="6064" y="6711"/>
                  <a:pt x="6036" y="6773"/>
                  <a:pt x="6008" y="6836"/>
                </a:cubicBezTo>
                <a:cubicBezTo>
                  <a:pt x="5986" y="6901"/>
                  <a:pt x="5964" y="6967"/>
                  <a:pt x="5942" y="7032"/>
                </a:cubicBezTo>
                <a:cubicBezTo>
                  <a:pt x="5929" y="7099"/>
                  <a:pt x="5917" y="7165"/>
                  <a:pt x="5904" y="7232"/>
                </a:cubicBezTo>
                <a:cubicBezTo>
                  <a:pt x="5899" y="7302"/>
                  <a:pt x="5893" y="7373"/>
                  <a:pt x="5888" y="7443"/>
                </a:cubicBezTo>
                <a:cubicBezTo>
                  <a:pt x="5885" y="7514"/>
                  <a:pt x="5882" y="7584"/>
                  <a:pt x="5879" y="7655"/>
                </a:cubicBezTo>
                <a:cubicBezTo>
                  <a:pt x="5882" y="7726"/>
                  <a:pt x="5885" y="7796"/>
                  <a:pt x="5888" y="7867"/>
                </a:cubicBezTo>
                <a:cubicBezTo>
                  <a:pt x="5893" y="7939"/>
                  <a:pt x="5899" y="8012"/>
                  <a:pt x="5904" y="8084"/>
                </a:cubicBezTo>
                <a:cubicBezTo>
                  <a:pt x="5911" y="8156"/>
                  <a:pt x="5918" y="8227"/>
                  <a:pt x="5925" y="8299"/>
                </a:cubicBezTo>
                <a:cubicBezTo>
                  <a:pt x="5933" y="8369"/>
                  <a:pt x="5942" y="8440"/>
                  <a:pt x="5950" y="8510"/>
                </a:cubicBezTo>
                <a:cubicBezTo>
                  <a:pt x="5951" y="8613"/>
                  <a:pt x="5953" y="8717"/>
                  <a:pt x="5954" y="8820"/>
                </a:cubicBezTo>
                <a:cubicBezTo>
                  <a:pt x="5947" y="8923"/>
                  <a:pt x="5940" y="9027"/>
                  <a:pt x="5933" y="9130"/>
                </a:cubicBezTo>
                <a:cubicBezTo>
                  <a:pt x="5921" y="9229"/>
                  <a:pt x="5908" y="9329"/>
                  <a:pt x="5896" y="9428"/>
                </a:cubicBezTo>
                <a:cubicBezTo>
                  <a:pt x="5881" y="9525"/>
                  <a:pt x="5865" y="9623"/>
                  <a:pt x="5850" y="9720"/>
                </a:cubicBezTo>
                <a:cubicBezTo>
                  <a:pt x="5819" y="10051"/>
                  <a:pt x="5825" y="10355"/>
                  <a:pt x="5794" y="10686"/>
                </a:cubicBezTo>
                <a:lnTo>
                  <a:pt x="4117" y="10686"/>
                </a:lnTo>
                <a:lnTo>
                  <a:pt x="4309" y="10293"/>
                </a:lnTo>
                <a:lnTo>
                  <a:pt x="4546" y="9848"/>
                </a:lnTo>
                <a:cubicBezTo>
                  <a:pt x="4574" y="9794"/>
                  <a:pt x="4601" y="9741"/>
                  <a:pt x="4629" y="9687"/>
                </a:cubicBezTo>
                <a:cubicBezTo>
                  <a:pt x="4653" y="9627"/>
                  <a:pt x="4676" y="9568"/>
                  <a:pt x="4700" y="9508"/>
                </a:cubicBezTo>
                <a:cubicBezTo>
                  <a:pt x="4722" y="9442"/>
                  <a:pt x="4745" y="9375"/>
                  <a:pt x="4767" y="9309"/>
                </a:cubicBezTo>
                <a:cubicBezTo>
                  <a:pt x="4788" y="9238"/>
                  <a:pt x="4808" y="9168"/>
                  <a:pt x="4829" y="9097"/>
                </a:cubicBezTo>
                <a:cubicBezTo>
                  <a:pt x="4846" y="9021"/>
                  <a:pt x="4862" y="8944"/>
                  <a:pt x="4879" y="8868"/>
                </a:cubicBezTo>
                <a:cubicBezTo>
                  <a:pt x="4892" y="8790"/>
                  <a:pt x="4904" y="8713"/>
                  <a:pt x="4917" y="8635"/>
                </a:cubicBezTo>
                <a:cubicBezTo>
                  <a:pt x="4929" y="8554"/>
                  <a:pt x="4942" y="8472"/>
                  <a:pt x="4954" y="8391"/>
                </a:cubicBezTo>
                <a:cubicBezTo>
                  <a:pt x="4962" y="8309"/>
                  <a:pt x="4971" y="8226"/>
                  <a:pt x="4979" y="8144"/>
                </a:cubicBezTo>
                <a:cubicBezTo>
                  <a:pt x="4986" y="8058"/>
                  <a:pt x="4993" y="7973"/>
                  <a:pt x="5000" y="7887"/>
                </a:cubicBezTo>
                <a:lnTo>
                  <a:pt x="5000" y="7634"/>
                </a:lnTo>
                <a:lnTo>
                  <a:pt x="5000" y="7384"/>
                </a:lnTo>
                <a:cubicBezTo>
                  <a:pt x="4993" y="7300"/>
                  <a:pt x="4986" y="7217"/>
                  <a:pt x="4979" y="7133"/>
                </a:cubicBezTo>
                <a:cubicBezTo>
                  <a:pt x="4969" y="7053"/>
                  <a:pt x="4960" y="6972"/>
                  <a:pt x="4950" y="6892"/>
                </a:cubicBezTo>
                <a:cubicBezTo>
                  <a:pt x="4938" y="6814"/>
                  <a:pt x="4925" y="6735"/>
                  <a:pt x="4913" y="6657"/>
                </a:cubicBezTo>
                <a:cubicBezTo>
                  <a:pt x="4895" y="6581"/>
                  <a:pt x="4876" y="6506"/>
                  <a:pt x="4858" y="6430"/>
                </a:cubicBezTo>
                <a:cubicBezTo>
                  <a:pt x="4833" y="6360"/>
                  <a:pt x="4808" y="6289"/>
                  <a:pt x="4783" y="6219"/>
                </a:cubicBezTo>
                <a:cubicBezTo>
                  <a:pt x="4755" y="6152"/>
                  <a:pt x="4728" y="6086"/>
                  <a:pt x="4700" y="6019"/>
                </a:cubicBezTo>
                <a:cubicBezTo>
                  <a:pt x="4667" y="5959"/>
                  <a:pt x="4633" y="5900"/>
                  <a:pt x="4600" y="5840"/>
                </a:cubicBezTo>
                <a:cubicBezTo>
                  <a:pt x="4563" y="5787"/>
                  <a:pt x="4525" y="5735"/>
                  <a:pt x="4488" y="5682"/>
                </a:cubicBezTo>
                <a:cubicBezTo>
                  <a:pt x="4445" y="5635"/>
                  <a:pt x="4401" y="5589"/>
                  <a:pt x="4358" y="5542"/>
                </a:cubicBezTo>
                <a:cubicBezTo>
                  <a:pt x="4310" y="5504"/>
                  <a:pt x="4261" y="5467"/>
                  <a:pt x="4213" y="5429"/>
                </a:cubicBezTo>
                <a:lnTo>
                  <a:pt x="4046" y="5343"/>
                </a:lnTo>
                <a:lnTo>
                  <a:pt x="3904" y="5292"/>
                </a:lnTo>
                <a:lnTo>
                  <a:pt x="3746" y="5271"/>
                </a:lnTo>
                <a:lnTo>
                  <a:pt x="3583" y="5271"/>
                </a:lnTo>
                <a:lnTo>
                  <a:pt x="3413" y="5286"/>
                </a:lnTo>
                <a:lnTo>
                  <a:pt x="3246" y="5310"/>
                </a:lnTo>
                <a:lnTo>
                  <a:pt x="3079" y="5343"/>
                </a:lnTo>
                <a:lnTo>
                  <a:pt x="2913" y="5369"/>
                </a:lnTo>
                <a:lnTo>
                  <a:pt x="2750" y="5396"/>
                </a:lnTo>
                <a:lnTo>
                  <a:pt x="2600" y="5411"/>
                </a:lnTo>
                <a:lnTo>
                  <a:pt x="2258" y="5423"/>
                </a:lnTo>
                <a:lnTo>
                  <a:pt x="1925" y="5411"/>
                </a:lnTo>
                <a:lnTo>
                  <a:pt x="1617" y="5384"/>
                </a:lnTo>
                <a:lnTo>
                  <a:pt x="1321" y="5346"/>
                </a:lnTo>
                <a:lnTo>
                  <a:pt x="1033" y="5298"/>
                </a:lnTo>
                <a:lnTo>
                  <a:pt x="758" y="5250"/>
                </a:lnTo>
                <a:lnTo>
                  <a:pt x="500" y="5197"/>
                </a:lnTo>
                <a:cubicBezTo>
                  <a:pt x="506" y="5177"/>
                  <a:pt x="511" y="5157"/>
                  <a:pt x="517" y="5137"/>
                </a:cubicBezTo>
                <a:lnTo>
                  <a:pt x="871" y="5173"/>
                </a:lnTo>
                <a:lnTo>
                  <a:pt x="1221" y="5197"/>
                </a:lnTo>
                <a:lnTo>
                  <a:pt x="1563" y="5206"/>
                </a:lnTo>
                <a:lnTo>
                  <a:pt x="1896" y="5197"/>
                </a:lnTo>
                <a:lnTo>
                  <a:pt x="2221" y="5164"/>
                </a:lnTo>
                <a:lnTo>
                  <a:pt x="2538" y="5113"/>
                </a:lnTo>
                <a:lnTo>
                  <a:pt x="2842" y="5045"/>
                </a:lnTo>
                <a:lnTo>
                  <a:pt x="3129" y="4946"/>
                </a:lnTo>
                <a:lnTo>
                  <a:pt x="3500" y="4815"/>
                </a:lnTo>
                <a:lnTo>
                  <a:pt x="2821" y="4389"/>
                </a:lnTo>
                <a:lnTo>
                  <a:pt x="2213" y="3912"/>
                </a:lnTo>
                <a:lnTo>
                  <a:pt x="1879" y="3939"/>
                </a:lnTo>
                <a:lnTo>
                  <a:pt x="1554" y="3939"/>
                </a:lnTo>
                <a:lnTo>
                  <a:pt x="1258" y="3912"/>
                </a:lnTo>
                <a:lnTo>
                  <a:pt x="979" y="3856"/>
                </a:lnTo>
                <a:lnTo>
                  <a:pt x="721" y="3775"/>
                </a:lnTo>
                <a:lnTo>
                  <a:pt x="496" y="3674"/>
                </a:lnTo>
                <a:lnTo>
                  <a:pt x="296" y="3549"/>
                </a:lnTo>
                <a:lnTo>
                  <a:pt x="129" y="3403"/>
                </a:lnTo>
                <a:lnTo>
                  <a:pt x="0" y="3245"/>
                </a:lnTo>
                <a:cubicBezTo>
                  <a:pt x="6" y="3236"/>
                  <a:pt x="11" y="3227"/>
                  <a:pt x="17" y="3218"/>
                </a:cubicBezTo>
                <a:lnTo>
                  <a:pt x="71" y="3245"/>
                </a:lnTo>
                <a:cubicBezTo>
                  <a:pt x="93" y="3280"/>
                  <a:pt x="116" y="3314"/>
                  <a:pt x="138" y="3349"/>
                </a:cubicBezTo>
                <a:lnTo>
                  <a:pt x="246" y="3439"/>
                </a:lnTo>
                <a:cubicBezTo>
                  <a:pt x="290" y="3469"/>
                  <a:pt x="335" y="3498"/>
                  <a:pt x="379" y="3528"/>
                </a:cubicBezTo>
                <a:lnTo>
                  <a:pt x="538" y="3597"/>
                </a:lnTo>
                <a:lnTo>
                  <a:pt x="721" y="3656"/>
                </a:lnTo>
                <a:lnTo>
                  <a:pt x="913" y="3701"/>
                </a:lnTo>
                <a:lnTo>
                  <a:pt x="1117" y="3728"/>
                </a:lnTo>
                <a:lnTo>
                  <a:pt x="1329" y="3737"/>
                </a:lnTo>
                <a:lnTo>
                  <a:pt x="1533" y="3734"/>
                </a:lnTo>
                <a:lnTo>
                  <a:pt x="1646" y="3722"/>
                </a:lnTo>
                <a:lnTo>
                  <a:pt x="1746" y="3722"/>
                </a:lnTo>
                <a:lnTo>
                  <a:pt x="1833" y="3710"/>
                </a:lnTo>
                <a:lnTo>
                  <a:pt x="1917" y="3695"/>
                </a:lnTo>
                <a:lnTo>
                  <a:pt x="1988" y="3662"/>
                </a:lnTo>
                <a:cubicBezTo>
                  <a:pt x="1921" y="3572"/>
                  <a:pt x="1855" y="3481"/>
                  <a:pt x="1788" y="3391"/>
                </a:cubicBezTo>
                <a:lnTo>
                  <a:pt x="1617" y="3126"/>
                </a:lnTo>
                <a:lnTo>
                  <a:pt x="1454" y="2849"/>
                </a:lnTo>
                <a:lnTo>
                  <a:pt x="1313" y="2563"/>
                </a:lnTo>
                <a:lnTo>
                  <a:pt x="1175" y="2253"/>
                </a:lnTo>
                <a:lnTo>
                  <a:pt x="1046" y="1919"/>
                </a:lnTo>
                <a:cubicBezTo>
                  <a:pt x="1042" y="1899"/>
                  <a:pt x="1037" y="1879"/>
                  <a:pt x="1033" y="1859"/>
                </a:cubicBezTo>
                <a:cubicBezTo>
                  <a:pt x="1022" y="1831"/>
                  <a:pt x="1011" y="1804"/>
                  <a:pt x="1000" y="1776"/>
                </a:cubicBezTo>
                <a:cubicBezTo>
                  <a:pt x="993" y="1745"/>
                  <a:pt x="986" y="1715"/>
                  <a:pt x="979" y="1684"/>
                </a:cubicBezTo>
                <a:cubicBezTo>
                  <a:pt x="969" y="1653"/>
                  <a:pt x="960" y="1622"/>
                  <a:pt x="950" y="1591"/>
                </a:cubicBezTo>
                <a:cubicBezTo>
                  <a:pt x="942" y="1557"/>
                  <a:pt x="933" y="1524"/>
                  <a:pt x="925" y="1490"/>
                </a:cubicBezTo>
                <a:cubicBezTo>
                  <a:pt x="922" y="1459"/>
                  <a:pt x="920" y="1428"/>
                  <a:pt x="917" y="1397"/>
                </a:cubicBezTo>
                <a:lnTo>
                  <a:pt x="917" y="1311"/>
                </a:lnTo>
                <a:cubicBezTo>
                  <a:pt x="922" y="1285"/>
                  <a:pt x="928" y="1260"/>
                  <a:pt x="933" y="1234"/>
                </a:cubicBezTo>
                <a:lnTo>
                  <a:pt x="963" y="1180"/>
                </a:lnTo>
                <a:lnTo>
                  <a:pt x="1000" y="1192"/>
                </a:lnTo>
                <a:cubicBezTo>
                  <a:pt x="1011" y="1293"/>
                  <a:pt x="1022" y="1395"/>
                  <a:pt x="1033" y="1496"/>
                </a:cubicBezTo>
                <a:cubicBezTo>
                  <a:pt x="1058" y="1597"/>
                  <a:pt x="1083" y="1699"/>
                  <a:pt x="1108" y="1800"/>
                </a:cubicBezTo>
                <a:cubicBezTo>
                  <a:pt x="1146" y="1899"/>
                  <a:pt x="1183" y="1999"/>
                  <a:pt x="1221" y="2098"/>
                </a:cubicBezTo>
                <a:cubicBezTo>
                  <a:pt x="1267" y="2189"/>
                  <a:pt x="1312" y="2281"/>
                  <a:pt x="1358" y="2372"/>
                </a:cubicBezTo>
                <a:lnTo>
                  <a:pt x="1508" y="2628"/>
                </a:lnTo>
                <a:lnTo>
                  <a:pt x="1646" y="2795"/>
                </a:lnTo>
                <a:cubicBezTo>
                  <a:pt x="1640" y="2797"/>
                  <a:pt x="1635" y="2799"/>
                  <a:pt x="1629" y="2801"/>
                </a:cubicBezTo>
                <a:lnTo>
                  <a:pt x="1629" y="2807"/>
                </a:lnTo>
                <a:lnTo>
                  <a:pt x="1638" y="2813"/>
                </a:lnTo>
                <a:cubicBezTo>
                  <a:pt x="1641" y="2814"/>
                  <a:pt x="1643" y="2815"/>
                  <a:pt x="1646" y="2816"/>
                </a:cubicBezTo>
                <a:cubicBezTo>
                  <a:pt x="1652" y="2818"/>
                  <a:pt x="1657" y="2820"/>
                  <a:pt x="1663" y="2822"/>
                </a:cubicBezTo>
                <a:cubicBezTo>
                  <a:pt x="1664" y="2826"/>
                  <a:pt x="1666" y="2830"/>
                  <a:pt x="1667" y="2834"/>
                </a:cubicBezTo>
                <a:cubicBezTo>
                  <a:pt x="1670" y="2836"/>
                  <a:pt x="1672" y="2838"/>
                  <a:pt x="1675" y="2840"/>
                </a:cubicBezTo>
                <a:cubicBezTo>
                  <a:pt x="1678" y="2843"/>
                  <a:pt x="1680" y="2846"/>
                  <a:pt x="1683" y="2849"/>
                </a:cubicBezTo>
                <a:lnTo>
                  <a:pt x="1683" y="2843"/>
                </a:lnTo>
                <a:cubicBezTo>
                  <a:pt x="1680" y="2842"/>
                  <a:pt x="1678" y="2841"/>
                  <a:pt x="1675" y="2840"/>
                </a:cubicBezTo>
                <a:lnTo>
                  <a:pt x="1675" y="2840"/>
                </a:lnTo>
                <a:cubicBezTo>
                  <a:pt x="1665" y="2825"/>
                  <a:pt x="1656" y="2810"/>
                  <a:pt x="1646" y="2795"/>
                </a:cubicBezTo>
                <a:lnTo>
                  <a:pt x="1746" y="2741"/>
                </a:lnTo>
                <a:cubicBezTo>
                  <a:pt x="1778" y="2710"/>
                  <a:pt x="1810" y="2680"/>
                  <a:pt x="1842" y="2649"/>
                </a:cubicBezTo>
                <a:cubicBezTo>
                  <a:pt x="1872" y="2613"/>
                  <a:pt x="1903" y="2578"/>
                  <a:pt x="1933" y="2542"/>
                </a:cubicBezTo>
                <a:cubicBezTo>
                  <a:pt x="1961" y="2498"/>
                  <a:pt x="1989" y="2455"/>
                  <a:pt x="2017" y="2411"/>
                </a:cubicBezTo>
                <a:cubicBezTo>
                  <a:pt x="2042" y="2362"/>
                  <a:pt x="2067" y="2314"/>
                  <a:pt x="2092" y="2265"/>
                </a:cubicBezTo>
                <a:cubicBezTo>
                  <a:pt x="2116" y="2214"/>
                  <a:pt x="2139" y="2164"/>
                  <a:pt x="2163" y="2113"/>
                </a:cubicBezTo>
                <a:cubicBezTo>
                  <a:pt x="2182" y="2060"/>
                  <a:pt x="2202" y="2008"/>
                  <a:pt x="2221" y="1955"/>
                </a:cubicBezTo>
                <a:cubicBezTo>
                  <a:pt x="2239" y="1904"/>
                  <a:pt x="2257" y="1854"/>
                  <a:pt x="2275" y="1803"/>
                </a:cubicBezTo>
                <a:cubicBezTo>
                  <a:pt x="2290" y="1754"/>
                  <a:pt x="2306" y="1706"/>
                  <a:pt x="2321" y="1657"/>
                </a:cubicBezTo>
                <a:cubicBezTo>
                  <a:pt x="2324" y="1722"/>
                  <a:pt x="2326" y="1788"/>
                  <a:pt x="2329" y="1853"/>
                </a:cubicBezTo>
                <a:cubicBezTo>
                  <a:pt x="2326" y="1913"/>
                  <a:pt x="2324" y="1972"/>
                  <a:pt x="2321" y="2032"/>
                </a:cubicBezTo>
                <a:cubicBezTo>
                  <a:pt x="2308" y="2088"/>
                  <a:pt x="2296" y="2143"/>
                  <a:pt x="2283" y="2199"/>
                </a:cubicBezTo>
                <a:cubicBezTo>
                  <a:pt x="2265" y="2255"/>
                  <a:pt x="2247" y="2310"/>
                  <a:pt x="2229" y="2366"/>
                </a:cubicBezTo>
                <a:cubicBezTo>
                  <a:pt x="2204" y="2419"/>
                  <a:pt x="2179" y="2471"/>
                  <a:pt x="2154" y="2524"/>
                </a:cubicBezTo>
                <a:lnTo>
                  <a:pt x="2046" y="2682"/>
                </a:lnTo>
                <a:lnTo>
                  <a:pt x="1796" y="3027"/>
                </a:lnTo>
                <a:lnTo>
                  <a:pt x="2054" y="3305"/>
                </a:lnTo>
                <a:lnTo>
                  <a:pt x="2333" y="3564"/>
                </a:lnTo>
                <a:lnTo>
                  <a:pt x="2638" y="3808"/>
                </a:lnTo>
                <a:lnTo>
                  <a:pt x="2963" y="4032"/>
                </a:lnTo>
                <a:lnTo>
                  <a:pt x="4129" y="4610"/>
                </a:lnTo>
                <a:cubicBezTo>
                  <a:pt x="4142" y="4603"/>
                  <a:pt x="4154" y="4596"/>
                  <a:pt x="4167" y="4589"/>
                </a:cubicBezTo>
                <a:cubicBezTo>
                  <a:pt x="4135" y="4504"/>
                  <a:pt x="4103" y="4418"/>
                  <a:pt x="4071" y="4333"/>
                </a:cubicBezTo>
                <a:cubicBezTo>
                  <a:pt x="4046" y="4241"/>
                  <a:pt x="4021" y="4150"/>
                  <a:pt x="3996" y="4058"/>
                </a:cubicBezTo>
                <a:cubicBezTo>
                  <a:pt x="3975" y="3959"/>
                  <a:pt x="3954" y="3859"/>
                  <a:pt x="3933" y="3760"/>
                </a:cubicBezTo>
                <a:cubicBezTo>
                  <a:pt x="3923" y="3659"/>
                  <a:pt x="3914" y="3557"/>
                  <a:pt x="3904" y="3456"/>
                </a:cubicBezTo>
                <a:cubicBezTo>
                  <a:pt x="3896" y="3350"/>
                  <a:pt x="3887" y="3244"/>
                  <a:pt x="3879" y="3138"/>
                </a:cubicBezTo>
                <a:lnTo>
                  <a:pt x="3879" y="2813"/>
                </a:lnTo>
                <a:cubicBezTo>
                  <a:pt x="3885" y="2704"/>
                  <a:pt x="3890" y="2594"/>
                  <a:pt x="3896" y="2485"/>
                </a:cubicBezTo>
                <a:cubicBezTo>
                  <a:pt x="3908" y="2377"/>
                  <a:pt x="3921" y="2268"/>
                  <a:pt x="3933" y="2160"/>
                </a:cubicBezTo>
                <a:cubicBezTo>
                  <a:pt x="3951" y="2052"/>
                  <a:pt x="3970" y="1944"/>
                  <a:pt x="3988" y="1836"/>
                </a:cubicBezTo>
                <a:cubicBezTo>
                  <a:pt x="4007" y="1732"/>
                  <a:pt x="4027" y="1627"/>
                  <a:pt x="4046" y="1523"/>
                </a:cubicBezTo>
                <a:cubicBezTo>
                  <a:pt x="4074" y="1422"/>
                  <a:pt x="4101" y="1320"/>
                  <a:pt x="4129" y="1219"/>
                </a:cubicBezTo>
                <a:cubicBezTo>
                  <a:pt x="4162" y="1124"/>
                  <a:pt x="4196" y="1028"/>
                  <a:pt x="4229" y="933"/>
                </a:cubicBezTo>
                <a:cubicBezTo>
                  <a:pt x="4264" y="843"/>
                  <a:pt x="4298" y="752"/>
                  <a:pt x="4333" y="662"/>
                </a:cubicBezTo>
                <a:cubicBezTo>
                  <a:pt x="4373" y="580"/>
                  <a:pt x="4414" y="499"/>
                  <a:pt x="4454" y="417"/>
                </a:cubicBezTo>
                <a:lnTo>
                  <a:pt x="4583" y="194"/>
                </a:lnTo>
                <a:lnTo>
                  <a:pt x="47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800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B5D09F2A-B041-4E75-BE42-1EF32A0635B3}"/>
              </a:ext>
            </a:extLst>
          </p:cNvPr>
          <p:cNvSpPr>
            <a:spLocks noEditPoints="1"/>
          </p:cNvSpPr>
          <p:nvPr/>
        </p:nvSpPr>
        <p:spPr bwMode="auto">
          <a:xfrm>
            <a:off x="0" y="5860972"/>
            <a:ext cx="9144000" cy="997028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D1CB6BCE-3F2A-4F1C-BF62-29840358312F}"/>
              </a:ext>
            </a:extLst>
          </p:cNvPr>
          <p:cNvSpPr>
            <a:spLocks noEditPoints="1"/>
          </p:cNvSpPr>
          <p:nvPr/>
        </p:nvSpPr>
        <p:spPr bwMode="auto">
          <a:xfrm>
            <a:off x="3048000" y="5860972"/>
            <a:ext cx="9144000" cy="997028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9" name="Oval 2">
            <a:extLst>
              <a:ext uri="{FF2B5EF4-FFF2-40B4-BE49-F238E27FC236}">
                <a16:creationId xmlns:a16="http://schemas.microsoft.com/office/drawing/2014/main" id="{0E443A2A-7A49-4514-98BA-BCA02E03DD24}"/>
              </a:ext>
            </a:extLst>
          </p:cNvPr>
          <p:cNvSpPr/>
          <p:nvPr/>
        </p:nvSpPr>
        <p:spPr>
          <a:xfrm>
            <a:off x="5256200" y="3354250"/>
            <a:ext cx="348146" cy="3481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Oval 3">
            <a:extLst>
              <a:ext uri="{FF2B5EF4-FFF2-40B4-BE49-F238E27FC236}">
                <a16:creationId xmlns:a16="http://schemas.microsoft.com/office/drawing/2014/main" id="{1599832C-437A-4D35-A5FC-012EBEC098FF}"/>
              </a:ext>
            </a:extLst>
          </p:cNvPr>
          <p:cNvSpPr/>
          <p:nvPr/>
        </p:nvSpPr>
        <p:spPr>
          <a:xfrm>
            <a:off x="5818344" y="1963999"/>
            <a:ext cx="756085" cy="75608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Oval 4">
            <a:extLst>
              <a:ext uri="{FF2B5EF4-FFF2-40B4-BE49-F238E27FC236}">
                <a16:creationId xmlns:a16="http://schemas.microsoft.com/office/drawing/2014/main" id="{7A1E185E-525C-4BA8-865C-B9DE200FC274}"/>
              </a:ext>
            </a:extLst>
          </p:cNvPr>
          <p:cNvSpPr/>
          <p:nvPr/>
        </p:nvSpPr>
        <p:spPr>
          <a:xfrm>
            <a:off x="4031212" y="3449358"/>
            <a:ext cx="378042" cy="37804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Oval 5">
            <a:extLst>
              <a:ext uri="{FF2B5EF4-FFF2-40B4-BE49-F238E27FC236}">
                <a16:creationId xmlns:a16="http://schemas.microsoft.com/office/drawing/2014/main" id="{9F48DE3C-AAEA-43D3-A654-B3167A298F64}"/>
              </a:ext>
            </a:extLst>
          </p:cNvPr>
          <p:cNvSpPr/>
          <p:nvPr/>
        </p:nvSpPr>
        <p:spPr>
          <a:xfrm>
            <a:off x="7826837" y="3332691"/>
            <a:ext cx="621680" cy="6216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Oval 6">
            <a:extLst>
              <a:ext uri="{FF2B5EF4-FFF2-40B4-BE49-F238E27FC236}">
                <a16:creationId xmlns:a16="http://schemas.microsoft.com/office/drawing/2014/main" id="{F78CDE65-E65F-4C95-92BF-DE284E78A00A}"/>
              </a:ext>
            </a:extLst>
          </p:cNvPr>
          <p:cNvSpPr/>
          <p:nvPr/>
        </p:nvSpPr>
        <p:spPr>
          <a:xfrm>
            <a:off x="7389732" y="4035766"/>
            <a:ext cx="952157" cy="9521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Oval 7">
            <a:extLst>
              <a:ext uri="{FF2B5EF4-FFF2-40B4-BE49-F238E27FC236}">
                <a16:creationId xmlns:a16="http://schemas.microsoft.com/office/drawing/2014/main" id="{4EC6CC38-D3C7-4112-A57D-140D6F3D0266}"/>
              </a:ext>
            </a:extLst>
          </p:cNvPr>
          <p:cNvSpPr/>
          <p:nvPr/>
        </p:nvSpPr>
        <p:spPr>
          <a:xfrm>
            <a:off x="6688346" y="1700475"/>
            <a:ext cx="1748880" cy="1748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5" name="Oval 8">
            <a:extLst>
              <a:ext uri="{FF2B5EF4-FFF2-40B4-BE49-F238E27FC236}">
                <a16:creationId xmlns:a16="http://schemas.microsoft.com/office/drawing/2014/main" id="{16E83C54-D9F2-47F2-A13F-4DBE89826660}"/>
              </a:ext>
            </a:extLst>
          </p:cNvPr>
          <p:cNvSpPr/>
          <p:nvPr/>
        </p:nvSpPr>
        <p:spPr>
          <a:xfrm>
            <a:off x="3977069" y="1861346"/>
            <a:ext cx="1268288" cy="12682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6" name="Oval 9">
            <a:extLst>
              <a:ext uri="{FF2B5EF4-FFF2-40B4-BE49-F238E27FC236}">
                <a16:creationId xmlns:a16="http://schemas.microsoft.com/office/drawing/2014/main" id="{D4926A7B-5C1A-4A9E-AE5A-9496C534FC42}"/>
              </a:ext>
            </a:extLst>
          </p:cNvPr>
          <p:cNvSpPr/>
          <p:nvPr/>
        </p:nvSpPr>
        <p:spPr>
          <a:xfrm>
            <a:off x="4356259" y="4124350"/>
            <a:ext cx="1421600" cy="1421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Oval 10">
            <a:extLst>
              <a:ext uri="{FF2B5EF4-FFF2-40B4-BE49-F238E27FC236}">
                <a16:creationId xmlns:a16="http://schemas.microsoft.com/office/drawing/2014/main" id="{95C7BC1D-8344-4EE3-AD6A-78B7A4E412FA}"/>
              </a:ext>
            </a:extLst>
          </p:cNvPr>
          <p:cNvSpPr/>
          <p:nvPr/>
        </p:nvSpPr>
        <p:spPr>
          <a:xfrm>
            <a:off x="6221733" y="3643531"/>
            <a:ext cx="621680" cy="62168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" name="Oval 11">
            <a:extLst>
              <a:ext uri="{FF2B5EF4-FFF2-40B4-BE49-F238E27FC236}">
                <a16:creationId xmlns:a16="http://schemas.microsoft.com/office/drawing/2014/main" id="{859A06AD-B7D0-46D3-9296-773EA0D906FE}"/>
              </a:ext>
            </a:extLst>
          </p:cNvPr>
          <p:cNvSpPr/>
          <p:nvPr/>
        </p:nvSpPr>
        <p:spPr>
          <a:xfrm>
            <a:off x="6075990" y="2961510"/>
            <a:ext cx="265330" cy="26533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Oval 12">
            <a:extLst>
              <a:ext uri="{FF2B5EF4-FFF2-40B4-BE49-F238E27FC236}">
                <a16:creationId xmlns:a16="http://schemas.microsoft.com/office/drawing/2014/main" id="{399AB51D-00FE-4A49-91AB-BEA31DB96DBB}"/>
              </a:ext>
            </a:extLst>
          </p:cNvPr>
          <p:cNvSpPr/>
          <p:nvPr/>
        </p:nvSpPr>
        <p:spPr>
          <a:xfrm>
            <a:off x="6766515" y="1964259"/>
            <a:ext cx="1296144" cy="129614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" name="Oval 13">
            <a:extLst>
              <a:ext uri="{FF2B5EF4-FFF2-40B4-BE49-F238E27FC236}">
                <a16:creationId xmlns:a16="http://schemas.microsoft.com/office/drawing/2014/main" id="{AB754431-0A66-4F09-A1D6-5FCD1C5649EF}"/>
              </a:ext>
            </a:extLst>
          </p:cNvPr>
          <p:cNvSpPr/>
          <p:nvPr/>
        </p:nvSpPr>
        <p:spPr>
          <a:xfrm>
            <a:off x="4076108" y="2097023"/>
            <a:ext cx="968618" cy="9686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" name="Oval 14">
            <a:extLst>
              <a:ext uri="{FF2B5EF4-FFF2-40B4-BE49-F238E27FC236}">
                <a16:creationId xmlns:a16="http://schemas.microsoft.com/office/drawing/2014/main" id="{A0D9C372-F9FB-4FF2-B573-EE611D2914A3}"/>
              </a:ext>
            </a:extLst>
          </p:cNvPr>
          <p:cNvSpPr/>
          <p:nvPr/>
        </p:nvSpPr>
        <p:spPr>
          <a:xfrm>
            <a:off x="4624802" y="4223346"/>
            <a:ext cx="1080120" cy="10801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ko-KR" sz="2701" dirty="0"/>
              <a:t>-</a:t>
            </a:r>
            <a:endParaRPr lang="ko-KR" altLang="en-US" sz="2701" dirty="0"/>
          </a:p>
        </p:txBody>
      </p:sp>
      <p:sp>
        <p:nvSpPr>
          <p:cNvPr id="22" name="Oval 15">
            <a:extLst>
              <a:ext uri="{FF2B5EF4-FFF2-40B4-BE49-F238E27FC236}">
                <a16:creationId xmlns:a16="http://schemas.microsoft.com/office/drawing/2014/main" id="{C3894878-7587-4D1E-BA9E-612A17E50C9C}"/>
              </a:ext>
            </a:extLst>
          </p:cNvPr>
          <p:cNvSpPr/>
          <p:nvPr/>
        </p:nvSpPr>
        <p:spPr>
          <a:xfrm>
            <a:off x="7452860" y="4102948"/>
            <a:ext cx="747965" cy="74796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69F2E446-6A2C-4EA3-B840-0C832B774E93}"/>
              </a:ext>
            </a:extLst>
          </p:cNvPr>
          <p:cNvSpPr txBox="1"/>
          <p:nvPr/>
        </p:nvSpPr>
        <p:spPr>
          <a:xfrm>
            <a:off x="789641" y="2419310"/>
            <a:ext cx="2798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A" dirty="0">
                <a:solidFill>
                  <a:schemeClr val="bg2">
                    <a:lumMod val="25000"/>
                  </a:schemeClr>
                </a:solidFill>
              </a:rPr>
              <a:t>Recrutement du personnel du Secrétariat Permanent </a:t>
            </a:r>
            <a:endParaRPr lang="fr-F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TextBox 20">
            <a:extLst>
              <a:ext uri="{FF2B5EF4-FFF2-40B4-BE49-F238E27FC236}">
                <a16:creationId xmlns:a16="http://schemas.microsoft.com/office/drawing/2014/main" id="{B9E41F99-4D4F-4DA9-823C-A575E75AAB0C}"/>
              </a:ext>
            </a:extLst>
          </p:cNvPr>
          <p:cNvSpPr txBox="1"/>
          <p:nvPr/>
        </p:nvSpPr>
        <p:spPr>
          <a:xfrm>
            <a:off x="8527169" y="4916456"/>
            <a:ext cx="2853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fr-CA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Identification des défis spécifiques affectant les différentes filières</a:t>
            </a:r>
            <a:endParaRPr lang="fr-FR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3">
            <a:extLst>
              <a:ext uri="{FF2B5EF4-FFF2-40B4-BE49-F238E27FC236}">
                <a16:creationId xmlns:a16="http://schemas.microsoft.com/office/drawing/2014/main" id="{9B8D5D11-2C60-4A98-96FC-29BEE357E489}"/>
              </a:ext>
            </a:extLst>
          </p:cNvPr>
          <p:cNvSpPr txBox="1"/>
          <p:nvPr/>
        </p:nvSpPr>
        <p:spPr>
          <a:xfrm>
            <a:off x="8316563" y="2216808"/>
            <a:ext cx="35649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dirty="0">
                <a:solidFill>
                  <a:schemeClr val="bg2">
                    <a:lumMod val="25000"/>
                  </a:schemeClr>
                </a:solidFill>
              </a:rPr>
              <a:t>Développement de politiques internes de gestion des ressources humaines, de communication, de mobilisation de ressources financières</a:t>
            </a:r>
            <a:endParaRPr lang="ko-KR" altLang="en-US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26">
            <a:extLst>
              <a:ext uri="{FF2B5EF4-FFF2-40B4-BE49-F238E27FC236}">
                <a16:creationId xmlns:a16="http://schemas.microsoft.com/office/drawing/2014/main" id="{A21D4552-0519-45FD-8F85-8218605AFE2F}"/>
              </a:ext>
            </a:extLst>
          </p:cNvPr>
          <p:cNvSpPr txBox="1"/>
          <p:nvPr/>
        </p:nvSpPr>
        <p:spPr>
          <a:xfrm>
            <a:off x="867253" y="4672221"/>
            <a:ext cx="2661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A" dirty="0">
                <a:solidFill>
                  <a:schemeClr val="bg2">
                    <a:lumMod val="25000"/>
                  </a:schemeClr>
                </a:solidFill>
              </a:rPr>
              <a:t>Mise en place d’une base de données des membres existants, potentiels et d’un plan de recrutement</a:t>
            </a:r>
            <a:endParaRPr lang="fr-F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Oval 28">
            <a:extLst>
              <a:ext uri="{FF2B5EF4-FFF2-40B4-BE49-F238E27FC236}">
                <a16:creationId xmlns:a16="http://schemas.microsoft.com/office/drawing/2014/main" id="{04863734-E715-4AC7-852B-921E44AF5ED2}"/>
              </a:ext>
            </a:extLst>
          </p:cNvPr>
          <p:cNvSpPr/>
          <p:nvPr/>
        </p:nvSpPr>
        <p:spPr>
          <a:xfrm>
            <a:off x="5074838" y="2945596"/>
            <a:ext cx="265330" cy="2653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6DBB2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57" y="2201361"/>
            <a:ext cx="704919" cy="70491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083" y="2238872"/>
            <a:ext cx="705117" cy="705117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7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960" y="4232819"/>
            <a:ext cx="738036" cy="498751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9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215" y="4498550"/>
            <a:ext cx="795650" cy="537685"/>
          </a:xfrm>
          <a:prstGeom prst="rect">
            <a:avLst/>
          </a:prstGeom>
        </p:spPr>
      </p:pic>
      <p:sp>
        <p:nvSpPr>
          <p:cNvPr id="45" name="ZoneTexte 44"/>
          <p:cNvSpPr txBox="1"/>
          <p:nvPr/>
        </p:nvSpPr>
        <p:spPr>
          <a:xfrm>
            <a:off x="2153833" y="1342561"/>
            <a:ext cx="1270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01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1892046" y="3681015"/>
            <a:ext cx="1270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03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8868862" y="3840076"/>
            <a:ext cx="1270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04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9031448" y="1221190"/>
            <a:ext cx="1270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541893917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 53">
            <a:extLst>
              <a:ext uri="{FF2B5EF4-FFF2-40B4-BE49-F238E27FC236}">
                <a16:creationId xmlns:a16="http://schemas.microsoft.com/office/drawing/2014/main" id="{96FBE250-6DCF-452A-8BAB-375540F040C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527" y="3426325"/>
            <a:ext cx="1368960" cy="1364456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96FBE250-6DCF-452A-8BAB-375540F040C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925" y="732567"/>
            <a:ext cx="1368960" cy="13644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96FBE250-6DCF-452A-8BAB-375540F040C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803" y="3671779"/>
            <a:ext cx="1368960" cy="13644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96FBE250-6DCF-452A-8BAB-375540F040C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953" y="1105938"/>
            <a:ext cx="1368960" cy="1364456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8A72B55-3A59-4038-9590-8BF077C0F163}"/>
              </a:ext>
            </a:extLst>
          </p:cNvPr>
          <p:cNvSpPr txBox="1">
            <a:spLocks/>
          </p:cNvSpPr>
          <p:nvPr/>
        </p:nvSpPr>
        <p:spPr>
          <a:xfrm>
            <a:off x="2343966" y="209474"/>
            <a:ext cx="6918413" cy="65819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600" b="1" dirty="0">
                <a:solidFill>
                  <a:schemeClr val="bg1">
                    <a:lumMod val="50000"/>
                  </a:schemeClr>
                </a:solidFill>
                <a:latin typeface="Montserrat SemiBold" panose="00000700000000000000" pitchFamily="50" charset="0"/>
                <a:cs typeface="+mn-cs"/>
              </a:rPr>
              <a:t>PLAN D’ACTIONS</a:t>
            </a:r>
            <a:endParaRPr lang="fr-FR" sz="3600" b="1" dirty="0">
              <a:solidFill>
                <a:schemeClr val="bg1">
                  <a:lumMod val="50000"/>
                </a:schemeClr>
              </a:solidFill>
              <a:latin typeface="Montserrat SemiBold" panose="00000700000000000000" pitchFamily="50" charset="0"/>
              <a:cs typeface="+mn-cs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B52DDCA4-7D88-4535-B36B-6E49D5BA18AA}"/>
              </a:ext>
            </a:extLst>
          </p:cNvPr>
          <p:cNvSpPr>
            <a:spLocks/>
          </p:cNvSpPr>
          <p:nvPr/>
        </p:nvSpPr>
        <p:spPr bwMode="auto">
          <a:xfrm>
            <a:off x="4270892" y="2447110"/>
            <a:ext cx="3931754" cy="4406293"/>
          </a:xfrm>
          <a:custGeom>
            <a:avLst/>
            <a:gdLst>
              <a:gd name="T0" fmla="*/ 1131 w 2400"/>
              <a:gd name="T1" fmla="*/ 40 h 3356"/>
              <a:gd name="T2" fmla="*/ 1129 w 2400"/>
              <a:gd name="T3" fmla="*/ 60 h 3356"/>
              <a:gd name="T4" fmla="*/ 1071 w 2400"/>
              <a:gd name="T5" fmla="*/ 253 h 3356"/>
              <a:gd name="T6" fmla="*/ 1006 w 2400"/>
              <a:gd name="T7" fmla="*/ 665 h 3356"/>
              <a:gd name="T8" fmla="*/ 1020 w 2400"/>
              <a:gd name="T9" fmla="*/ 853 h 3356"/>
              <a:gd name="T10" fmla="*/ 1289 w 2400"/>
              <a:gd name="T11" fmla="*/ 678 h 3356"/>
              <a:gd name="T12" fmla="*/ 1480 w 2400"/>
              <a:gd name="T13" fmla="*/ 327 h 3356"/>
              <a:gd name="T14" fmla="*/ 1409 w 2400"/>
              <a:gd name="T15" fmla="*/ 565 h 3356"/>
              <a:gd name="T16" fmla="*/ 1226 w 2400"/>
              <a:gd name="T17" fmla="*/ 845 h 3356"/>
              <a:gd name="T18" fmla="*/ 1022 w 2400"/>
              <a:gd name="T19" fmla="*/ 1149 h 3356"/>
              <a:gd name="T20" fmla="*/ 1171 w 2400"/>
              <a:gd name="T21" fmla="*/ 1656 h 3356"/>
              <a:gd name="T22" fmla="*/ 1237 w 2400"/>
              <a:gd name="T23" fmla="*/ 1789 h 3356"/>
              <a:gd name="T24" fmla="*/ 1409 w 2400"/>
              <a:gd name="T25" fmla="*/ 1784 h 3356"/>
              <a:gd name="T26" fmla="*/ 1588 w 2400"/>
              <a:gd name="T27" fmla="*/ 1556 h 3356"/>
              <a:gd name="T28" fmla="*/ 1851 w 2400"/>
              <a:gd name="T29" fmla="*/ 893 h 3356"/>
              <a:gd name="T30" fmla="*/ 1953 w 2400"/>
              <a:gd name="T31" fmla="*/ 344 h 3356"/>
              <a:gd name="T32" fmla="*/ 1962 w 2400"/>
              <a:gd name="T33" fmla="*/ 582 h 3356"/>
              <a:gd name="T34" fmla="*/ 1935 w 2400"/>
              <a:gd name="T35" fmla="*/ 882 h 3356"/>
              <a:gd name="T36" fmla="*/ 1960 w 2400"/>
              <a:gd name="T37" fmla="*/ 1240 h 3356"/>
              <a:gd name="T38" fmla="*/ 2217 w 2400"/>
              <a:gd name="T39" fmla="*/ 1069 h 3356"/>
              <a:gd name="T40" fmla="*/ 1993 w 2400"/>
              <a:gd name="T41" fmla="*/ 1294 h 3356"/>
              <a:gd name="T42" fmla="*/ 1757 w 2400"/>
              <a:gd name="T43" fmla="*/ 1500 h 3356"/>
              <a:gd name="T44" fmla="*/ 1584 w 2400"/>
              <a:gd name="T45" fmla="*/ 1814 h 3356"/>
              <a:gd name="T46" fmla="*/ 1555 w 2400"/>
              <a:gd name="T47" fmla="*/ 1931 h 3356"/>
              <a:gd name="T48" fmla="*/ 1824 w 2400"/>
              <a:gd name="T49" fmla="*/ 1924 h 3356"/>
              <a:gd name="T50" fmla="*/ 2244 w 2400"/>
              <a:gd name="T51" fmla="*/ 1718 h 3356"/>
              <a:gd name="T52" fmla="*/ 2377 w 2400"/>
              <a:gd name="T53" fmla="*/ 1620 h 3356"/>
              <a:gd name="T54" fmla="*/ 2089 w 2400"/>
              <a:gd name="T55" fmla="*/ 1947 h 3356"/>
              <a:gd name="T56" fmla="*/ 1815 w 2400"/>
              <a:gd name="T57" fmla="*/ 2073 h 3356"/>
              <a:gd name="T58" fmla="*/ 1564 w 2400"/>
              <a:gd name="T59" fmla="*/ 2124 h 3356"/>
              <a:gd name="T60" fmla="*/ 1426 w 2400"/>
              <a:gd name="T61" fmla="*/ 2360 h 3356"/>
              <a:gd name="T62" fmla="*/ 1422 w 2400"/>
              <a:gd name="T63" fmla="*/ 2785 h 3356"/>
              <a:gd name="T64" fmla="*/ 1400 w 2400"/>
              <a:gd name="T65" fmla="*/ 3356 h 3356"/>
              <a:gd name="T66" fmla="*/ 1144 w 2400"/>
              <a:gd name="T67" fmla="*/ 3124 h 3356"/>
              <a:gd name="T68" fmla="*/ 1200 w 2400"/>
              <a:gd name="T69" fmla="*/ 2647 h 3356"/>
              <a:gd name="T70" fmla="*/ 1166 w 2400"/>
              <a:gd name="T71" fmla="*/ 2158 h 3356"/>
              <a:gd name="T72" fmla="*/ 1011 w 2400"/>
              <a:gd name="T73" fmla="*/ 1822 h 3356"/>
              <a:gd name="T74" fmla="*/ 779 w 2400"/>
              <a:gd name="T75" fmla="*/ 1782 h 3356"/>
              <a:gd name="T76" fmla="*/ 462 w 2400"/>
              <a:gd name="T77" fmla="*/ 1816 h 3356"/>
              <a:gd name="T78" fmla="*/ 124 w 2400"/>
              <a:gd name="T79" fmla="*/ 1724 h 3356"/>
              <a:gd name="T80" fmla="*/ 609 w 2400"/>
              <a:gd name="T81" fmla="*/ 1716 h 3356"/>
              <a:gd name="T82" fmla="*/ 451 w 2400"/>
              <a:gd name="T83" fmla="*/ 1322 h 3356"/>
              <a:gd name="T84" fmla="*/ 71 w 2400"/>
              <a:gd name="T85" fmla="*/ 1191 h 3356"/>
              <a:gd name="T86" fmla="*/ 59 w 2400"/>
              <a:gd name="T87" fmla="*/ 1154 h 3356"/>
              <a:gd name="T88" fmla="*/ 319 w 2400"/>
              <a:gd name="T89" fmla="*/ 1254 h 3356"/>
              <a:gd name="T90" fmla="*/ 477 w 2400"/>
              <a:gd name="T91" fmla="*/ 1229 h 3356"/>
              <a:gd name="T92" fmla="*/ 251 w 2400"/>
              <a:gd name="T93" fmla="*/ 644 h 3356"/>
              <a:gd name="T94" fmla="*/ 220 w 2400"/>
              <a:gd name="T95" fmla="*/ 469 h 3356"/>
              <a:gd name="T96" fmla="*/ 266 w 2400"/>
              <a:gd name="T97" fmla="*/ 604 h 3356"/>
              <a:gd name="T98" fmla="*/ 391 w 2400"/>
              <a:gd name="T99" fmla="*/ 942 h 3356"/>
              <a:gd name="T100" fmla="*/ 404 w 2400"/>
              <a:gd name="T101" fmla="*/ 956 h 3356"/>
              <a:gd name="T102" fmla="*/ 442 w 2400"/>
              <a:gd name="T103" fmla="*/ 889 h 3356"/>
              <a:gd name="T104" fmla="*/ 546 w 2400"/>
              <a:gd name="T105" fmla="*/ 605 h 3356"/>
              <a:gd name="T106" fmla="*/ 517 w 2400"/>
              <a:gd name="T107" fmla="*/ 847 h 3356"/>
              <a:gd name="T108" fmla="*/ 711 w 2400"/>
              <a:gd name="T109" fmla="*/ 1353 h 3356"/>
              <a:gd name="T110" fmla="*/ 937 w 2400"/>
              <a:gd name="T111" fmla="*/ 1160 h 3356"/>
              <a:gd name="T112" fmla="*/ 971 w 2400"/>
              <a:gd name="T113" fmla="*/ 511 h 3356"/>
              <a:gd name="T114" fmla="*/ 1137 w 2400"/>
              <a:gd name="T115" fmla="*/ 0 h 3356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4463 w 10000"/>
              <a:gd name="connsiteY199" fmla="*/ 999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68"/>
              <a:gd name="connsiteX1" fmla="*/ 4721 w 10000"/>
              <a:gd name="connsiteY1" fmla="*/ 48 h 10768"/>
              <a:gd name="connsiteX2" fmla="*/ 4713 w 10000"/>
              <a:gd name="connsiteY2" fmla="*/ 80 h 10768"/>
              <a:gd name="connsiteX3" fmla="*/ 4704 w 10000"/>
              <a:gd name="connsiteY3" fmla="*/ 101 h 10768"/>
              <a:gd name="connsiteX4" fmla="*/ 4704 w 10000"/>
              <a:gd name="connsiteY4" fmla="*/ 113 h 10768"/>
              <a:gd name="connsiteX5" fmla="*/ 4713 w 10000"/>
              <a:gd name="connsiteY5" fmla="*/ 119 h 10768"/>
              <a:gd name="connsiteX6" fmla="*/ 4713 w 10000"/>
              <a:gd name="connsiteY6" fmla="*/ 125 h 10768"/>
              <a:gd name="connsiteX7" fmla="*/ 4721 w 10000"/>
              <a:gd name="connsiteY7" fmla="*/ 125 h 10768"/>
              <a:gd name="connsiteX8" fmla="*/ 4721 w 10000"/>
              <a:gd name="connsiteY8" fmla="*/ 125 h 10768"/>
              <a:gd name="connsiteX9" fmla="*/ 4721 w 10000"/>
              <a:gd name="connsiteY9" fmla="*/ 134 h 10768"/>
              <a:gd name="connsiteX10" fmla="*/ 4713 w 10000"/>
              <a:gd name="connsiteY10" fmla="*/ 152 h 10768"/>
              <a:gd name="connsiteX11" fmla="*/ 4704 w 10000"/>
              <a:gd name="connsiteY11" fmla="*/ 179 h 10768"/>
              <a:gd name="connsiteX12" fmla="*/ 4692 w 10000"/>
              <a:gd name="connsiteY12" fmla="*/ 221 h 10768"/>
              <a:gd name="connsiteX13" fmla="*/ 4667 w 10000"/>
              <a:gd name="connsiteY13" fmla="*/ 280 h 10768"/>
              <a:gd name="connsiteX14" fmla="*/ 4629 w 10000"/>
              <a:gd name="connsiteY14" fmla="*/ 364 h 10768"/>
              <a:gd name="connsiteX15" fmla="*/ 4592 w 10000"/>
              <a:gd name="connsiteY15" fmla="*/ 465 h 10768"/>
              <a:gd name="connsiteX16" fmla="*/ 4533 w 10000"/>
              <a:gd name="connsiteY16" fmla="*/ 596 h 10768"/>
              <a:gd name="connsiteX17" fmla="*/ 4463 w 10000"/>
              <a:gd name="connsiteY17" fmla="*/ 754 h 10768"/>
              <a:gd name="connsiteX18" fmla="*/ 4379 w 10000"/>
              <a:gd name="connsiteY18" fmla="*/ 1001 h 10768"/>
              <a:gd name="connsiteX19" fmla="*/ 4321 w 10000"/>
              <a:gd name="connsiteY19" fmla="*/ 1266 h 10768"/>
              <a:gd name="connsiteX20" fmla="*/ 4275 w 10000"/>
              <a:gd name="connsiteY20" fmla="*/ 1538 h 10768"/>
              <a:gd name="connsiteX21" fmla="*/ 4213 w 10000"/>
              <a:gd name="connsiteY21" fmla="*/ 1827 h 10768"/>
              <a:gd name="connsiteX22" fmla="*/ 4204 w 10000"/>
              <a:gd name="connsiteY22" fmla="*/ 1889 h 10768"/>
              <a:gd name="connsiteX23" fmla="*/ 4192 w 10000"/>
              <a:gd name="connsiteY23" fmla="*/ 1982 h 10768"/>
              <a:gd name="connsiteX24" fmla="*/ 4183 w 10000"/>
              <a:gd name="connsiteY24" fmla="*/ 2080 h 10768"/>
              <a:gd name="connsiteX25" fmla="*/ 4175 w 10000"/>
              <a:gd name="connsiteY25" fmla="*/ 2187 h 10768"/>
              <a:gd name="connsiteX26" fmla="*/ 4175 w 10000"/>
              <a:gd name="connsiteY26" fmla="*/ 2297 h 10768"/>
              <a:gd name="connsiteX27" fmla="*/ 4192 w 10000"/>
              <a:gd name="connsiteY27" fmla="*/ 2396 h 10768"/>
              <a:gd name="connsiteX28" fmla="*/ 4213 w 10000"/>
              <a:gd name="connsiteY28" fmla="*/ 2482 h 10768"/>
              <a:gd name="connsiteX29" fmla="*/ 4250 w 10000"/>
              <a:gd name="connsiteY29" fmla="*/ 2542 h 10768"/>
              <a:gd name="connsiteX30" fmla="*/ 4450 w 10000"/>
              <a:gd name="connsiteY30" fmla="*/ 2530 h 10768"/>
              <a:gd name="connsiteX31" fmla="*/ 4646 w 10000"/>
              <a:gd name="connsiteY31" fmla="*/ 2482 h 10768"/>
              <a:gd name="connsiteX32" fmla="*/ 4833 w 10000"/>
              <a:gd name="connsiteY32" fmla="*/ 2405 h 10768"/>
              <a:gd name="connsiteX33" fmla="*/ 5025 w 10000"/>
              <a:gd name="connsiteY33" fmla="*/ 2297 h 10768"/>
              <a:gd name="connsiteX34" fmla="*/ 5200 w 10000"/>
              <a:gd name="connsiteY34" fmla="*/ 2172 h 10768"/>
              <a:gd name="connsiteX35" fmla="*/ 5371 w 10000"/>
              <a:gd name="connsiteY35" fmla="*/ 2020 h 10768"/>
              <a:gd name="connsiteX36" fmla="*/ 5533 w 10000"/>
              <a:gd name="connsiteY36" fmla="*/ 1859 h 10768"/>
              <a:gd name="connsiteX37" fmla="*/ 5683 w 10000"/>
              <a:gd name="connsiteY37" fmla="*/ 1690 h 10768"/>
              <a:gd name="connsiteX38" fmla="*/ 5829 w 10000"/>
              <a:gd name="connsiteY38" fmla="*/ 1511 h 10768"/>
              <a:gd name="connsiteX39" fmla="*/ 5954 w 10000"/>
              <a:gd name="connsiteY39" fmla="*/ 1326 h 10768"/>
              <a:gd name="connsiteX40" fmla="*/ 6071 w 10000"/>
              <a:gd name="connsiteY40" fmla="*/ 1147 h 10768"/>
              <a:gd name="connsiteX41" fmla="*/ 6167 w 10000"/>
              <a:gd name="connsiteY41" fmla="*/ 974 h 10768"/>
              <a:gd name="connsiteX42" fmla="*/ 6213 w 10000"/>
              <a:gd name="connsiteY42" fmla="*/ 974 h 10768"/>
              <a:gd name="connsiteX43" fmla="*/ 6213 w 10000"/>
              <a:gd name="connsiteY43" fmla="*/ 992 h 10768"/>
              <a:gd name="connsiteX44" fmla="*/ 6138 w 10000"/>
              <a:gd name="connsiteY44" fmla="*/ 1165 h 10768"/>
              <a:gd name="connsiteX45" fmla="*/ 6054 w 10000"/>
              <a:gd name="connsiteY45" fmla="*/ 1344 h 10768"/>
              <a:gd name="connsiteX46" fmla="*/ 5963 w 10000"/>
              <a:gd name="connsiteY46" fmla="*/ 1517 h 10768"/>
              <a:gd name="connsiteX47" fmla="*/ 5871 w 10000"/>
              <a:gd name="connsiteY47" fmla="*/ 1684 h 10768"/>
              <a:gd name="connsiteX48" fmla="*/ 5775 w 10000"/>
              <a:gd name="connsiteY48" fmla="*/ 1847 h 10768"/>
              <a:gd name="connsiteX49" fmla="*/ 5667 w 10000"/>
              <a:gd name="connsiteY49" fmla="*/ 1999 h 10768"/>
              <a:gd name="connsiteX50" fmla="*/ 5554 w 10000"/>
              <a:gd name="connsiteY50" fmla="*/ 2145 h 10768"/>
              <a:gd name="connsiteX51" fmla="*/ 5417 w 10000"/>
              <a:gd name="connsiteY51" fmla="*/ 2279 h 10768"/>
              <a:gd name="connsiteX52" fmla="*/ 5275 w 10000"/>
              <a:gd name="connsiteY52" fmla="*/ 2411 h 10768"/>
              <a:gd name="connsiteX53" fmla="*/ 5108 w 10000"/>
              <a:gd name="connsiteY53" fmla="*/ 2518 h 10768"/>
              <a:gd name="connsiteX54" fmla="*/ 4917 w 10000"/>
              <a:gd name="connsiteY54" fmla="*/ 2616 h 10768"/>
              <a:gd name="connsiteX55" fmla="*/ 4704 w 10000"/>
              <a:gd name="connsiteY55" fmla="*/ 2703 h 10768"/>
              <a:gd name="connsiteX56" fmla="*/ 4479 w 10000"/>
              <a:gd name="connsiteY56" fmla="*/ 2768 h 10768"/>
              <a:gd name="connsiteX57" fmla="*/ 4213 w 10000"/>
              <a:gd name="connsiteY57" fmla="*/ 2813 h 10768"/>
              <a:gd name="connsiteX58" fmla="*/ 4221 w 10000"/>
              <a:gd name="connsiteY58" fmla="*/ 3126 h 10768"/>
              <a:gd name="connsiteX59" fmla="*/ 4258 w 10000"/>
              <a:gd name="connsiteY59" fmla="*/ 3424 h 10768"/>
              <a:gd name="connsiteX60" fmla="*/ 4321 w 10000"/>
              <a:gd name="connsiteY60" fmla="*/ 3707 h 10768"/>
              <a:gd name="connsiteX61" fmla="*/ 4404 w 10000"/>
              <a:gd name="connsiteY61" fmla="*/ 3975 h 10768"/>
              <a:gd name="connsiteX62" fmla="*/ 4508 w 10000"/>
              <a:gd name="connsiteY62" fmla="*/ 4231 h 10768"/>
              <a:gd name="connsiteX63" fmla="*/ 4621 w 10000"/>
              <a:gd name="connsiteY63" fmla="*/ 4476 h 10768"/>
              <a:gd name="connsiteX64" fmla="*/ 4750 w 10000"/>
              <a:gd name="connsiteY64" fmla="*/ 4708 h 10768"/>
              <a:gd name="connsiteX65" fmla="*/ 4879 w 10000"/>
              <a:gd name="connsiteY65" fmla="*/ 4934 h 10768"/>
              <a:gd name="connsiteX66" fmla="*/ 4917 w 10000"/>
              <a:gd name="connsiteY66" fmla="*/ 4988 h 10768"/>
              <a:gd name="connsiteX67" fmla="*/ 4950 w 10000"/>
              <a:gd name="connsiteY67" fmla="*/ 5054 h 10768"/>
              <a:gd name="connsiteX68" fmla="*/ 4996 w 10000"/>
              <a:gd name="connsiteY68" fmla="*/ 5125 h 10768"/>
              <a:gd name="connsiteX69" fmla="*/ 5038 w 10000"/>
              <a:gd name="connsiteY69" fmla="*/ 5200 h 10768"/>
              <a:gd name="connsiteX70" fmla="*/ 5092 w 10000"/>
              <a:gd name="connsiteY70" fmla="*/ 5271 h 10768"/>
              <a:gd name="connsiteX71" fmla="*/ 5154 w 10000"/>
              <a:gd name="connsiteY71" fmla="*/ 5331 h 10768"/>
              <a:gd name="connsiteX72" fmla="*/ 5229 w 10000"/>
              <a:gd name="connsiteY72" fmla="*/ 5384 h 10768"/>
              <a:gd name="connsiteX73" fmla="*/ 5313 w 10000"/>
              <a:gd name="connsiteY73" fmla="*/ 5423 h 10768"/>
              <a:gd name="connsiteX74" fmla="*/ 5413 w 10000"/>
              <a:gd name="connsiteY74" fmla="*/ 5438 h 10768"/>
              <a:gd name="connsiteX75" fmla="*/ 5517 w 10000"/>
              <a:gd name="connsiteY75" fmla="*/ 5435 h 10768"/>
              <a:gd name="connsiteX76" fmla="*/ 5704 w 10000"/>
              <a:gd name="connsiteY76" fmla="*/ 5390 h 10768"/>
              <a:gd name="connsiteX77" fmla="*/ 5871 w 10000"/>
              <a:gd name="connsiteY77" fmla="*/ 5316 h 10768"/>
              <a:gd name="connsiteX78" fmla="*/ 6033 w 10000"/>
              <a:gd name="connsiteY78" fmla="*/ 5223 h 10768"/>
              <a:gd name="connsiteX79" fmla="*/ 6167 w 10000"/>
              <a:gd name="connsiteY79" fmla="*/ 5113 h 10768"/>
              <a:gd name="connsiteX80" fmla="*/ 6296 w 10000"/>
              <a:gd name="connsiteY80" fmla="*/ 4994 h 10768"/>
              <a:gd name="connsiteX81" fmla="*/ 6417 w 10000"/>
              <a:gd name="connsiteY81" fmla="*/ 4869 h 10768"/>
              <a:gd name="connsiteX82" fmla="*/ 6525 w 10000"/>
              <a:gd name="connsiteY82" fmla="*/ 4750 h 10768"/>
              <a:gd name="connsiteX83" fmla="*/ 6617 w 10000"/>
              <a:gd name="connsiteY83" fmla="*/ 4636 h 10768"/>
              <a:gd name="connsiteX84" fmla="*/ 6821 w 10000"/>
              <a:gd name="connsiteY84" fmla="*/ 4377 h 10768"/>
              <a:gd name="connsiteX85" fmla="*/ 7017 w 10000"/>
              <a:gd name="connsiteY85" fmla="*/ 4085 h 10768"/>
              <a:gd name="connsiteX86" fmla="*/ 7213 w 10000"/>
              <a:gd name="connsiteY86" fmla="*/ 3766 h 10768"/>
              <a:gd name="connsiteX87" fmla="*/ 7396 w 10000"/>
              <a:gd name="connsiteY87" fmla="*/ 3418 h 10768"/>
              <a:gd name="connsiteX88" fmla="*/ 7563 w 10000"/>
              <a:gd name="connsiteY88" fmla="*/ 3051 h 10768"/>
              <a:gd name="connsiteX89" fmla="*/ 7713 w 10000"/>
              <a:gd name="connsiteY89" fmla="*/ 2661 h 10768"/>
              <a:gd name="connsiteX90" fmla="*/ 7850 w 10000"/>
              <a:gd name="connsiteY90" fmla="*/ 2253 h 10768"/>
              <a:gd name="connsiteX91" fmla="*/ 7950 w 10000"/>
              <a:gd name="connsiteY91" fmla="*/ 1830 h 10768"/>
              <a:gd name="connsiteX92" fmla="*/ 8025 w 10000"/>
              <a:gd name="connsiteY92" fmla="*/ 1397 h 10768"/>
              <a:gd name="connsiteX93" fmla="*/ 8071 w 10000"/>
              <a:gd name="connsiteY93" fmla="*/ 954 h 10768"/>
              <a:gd name="connsiteX94" fmla="*/ 8108 w 10000"/>
              <a:gd name="connsiteY94" fmla="*/ 974 h 10768"/>
              <a:gd name="connsiteX95" fmla="*/ 8138 w 10000"/>
              <a:gd name="connsiteY95" fmla="*/ 1025 h 10768"/>
              <a:gd name="connsiteX96" fmla="*/ 8163 w 10000"/>
              <a:gd name="connsiteY96" fmla="*/ 1100 h 10768"/>
              <a:gd name="connsiteX97" fmla="*/ 8175 w 10000"/>
              <a:gd name="connsiteY97" fmla="*/ 1198 h 10768"/>
              <a:gd name="connsiteX98" fmla="*/ 8183 w 10000"/>
              <a:gd name="connsiteY98" fmla="*/ 1311 h 10768"/>
              <a:gd name="connsiteX99" fmla="*/ 8183 w 10000"/>
              <a:gd name="connsiteY99" fmla="*/ 1442 h 10768"/>
              <a:gd name="connsiteX100" fmla="*/ 8183 w 10000"/>
              <a:gd name="connsiteY100" fmla="*/ 1582 h 10768"/>
              <a:gd name="connsiteX101" fmla="*/ 8175 w 10000"/>
              <a:gd name="connsiteY101" fmla="*/ 1734 h 10768"/>
              <a:gd name="connsiteX102" fmla="*/ 8163 w 10000"/>
              <a:gd name="connsiteY102" fmla="*/ 1889 h 10768"/>
              <a:gd name="connsiteX103" fmla="*/ 8146 w 10000"/>
              <a:gd name="connsiteY103" fmla="*/ 2047 h 10768"/>
              <a:gd name="connsiteX104" fmla="*/ 8121 w 10000"/>
              <a:gd name="connsiteY104" fmla="*/ 2205 h 10768"/>
              <a:gd name="connsiteX105" fmla="*/ 8108 w 10000"/>
              <a:gd name="connsiteY105" fmla="*/ 2357 h 10768"/>
              <a:gd name="connsiteX106" fmla="*/ 8083 w 10000"/>
              <a:gd name="connsiteY106" fmla="*/ 2497 h 10768"/>
              <a:gd name="connsiteX107" fmla="*/ 8063 w 10000"/>
              <a:gd name="connsiteY107" fmla="*/ 2628 h 10768"/>
              <a:gd name="connsiteX108" fmla="*/ 8038 w 10000"/>
              <a:gd name="connsiteY108" fmla="*/ 2741 h 10768"/>
              <a:gd name="connsiteX109" fmla="*/ 8017 w 10000"/>
              <a:gd name="connsiteY109" fmla="*/ 2834 h 10768"/>
              <a:gd name="connsiteX110" fmla="*/ 8000 w 10000"/>
              <a:gd name="connsiteY110" fmla="*/ 2908 h 10768"/>
              <a:gd name="connsiteX111" fmla="*/ 7700 w 10000"/>
              <a:gd name="connsiteY111" fmla="*/ 3754 h 10768"/>
              <a:gd name="connsiteX112" fmla="*/ 7942 w 10000"/>
              <a:gd name="connsiteY112" fmla="*/ 3737 h 10768"/>
              <a:gd name="connsiteX113" fmla="*/ 8167 w 10000"/>
              <a:gd name="connsiteY113" fmla="*/ 3695 h 10768"/>
              <a:gd name="connsiteX114" fmla="*/ 8379 w 10000"/>
              <a:gd name="connsiteY114" fmla="*/ 3635 h 10768"/>
              <a:gd name="connsiteX115" fmla="*/ 8583 w 10000"/>
              <a:gd name="connsiteY115" fmla="*/ 3558 h 10768"/>
              <a:gd name="connsiteX116" fmla="*/ 8767 w 10000"/>
              <a:gd name="connsiteY116" fmla="*/ 3471 h 10768"/>
              <a:gd name="connsiteX117" fmla="*/ 8933 w 10000"/>
              <a:gd name="connsiteY117" fmla="*/ 3376 h 10768"/>
              <a:gd name="connsiteX118" fmla="*/ 9092 w 10000"/>
              <a:gd name="connsiteY118" fmla="*/ 3278 h 10768"/>
              <a:gd name="connsiteX119" fmla="*/ 9238 w 10000"/>
              <a:gd name="connsiteY119" fmla="*/ 3185 h 10768"/>
              <a:gd name="connsiteX120" fmla="*/ 9250 w 10000"/>
              <a:gd name="connsiteY120" fmla="*/ 3230 h 10768"/>
              <a:gd name="connsiteX121" fmla="*/ 9117 w 10000"/>
              <a:gd name="connsiteY121" fmla="*/ 3376 h 10768"/>
              <a:gd name="connsiteX122" fmla="*/ 8954 w 10000"/>
              <a:gd name="connsiteY122" fmla="*/ 3516 h 10768"/>
              <a:gd name="connsiteX123" fmla="*/ 8758 w 10000"/>
              <a:gd name="connsiteY123" fmla="*/ 3641 h 10768"/>
              <a:gd name="connsiteX124" fmla="*/ 8538 w 10000"/>
              <a:gd name="connsiteY124" fmla="*/ 3754 h 10768"/>
              <a:gd name="connsiteX125" fmla="*/ 8304 w 10000"/>
              <a:gd name="connsiteY125" fmla="*/ 3856 h 10768"/>
              <a:gd name="connsiteX126" fmla="*/ 8054 w 10000"/>
              <a:gd name="connsiteY126" fmla="*/ 3945 h 10768"/>
              <a:gd name="connsiteX127" fmla="*/ 7796 w 10000"/>
              <a:gd name="connsiteY127" fmla="*/ 4014 h 10768"/>
              <a:gd name="connsiteX128" fmla="*/ 7533 w 10000"/>
              <a:gd name="connsiteY128" fmla="*/ 4064 h 10768"/>
              <a:gd name="connsiteX129" fmla="*/ 7479 w 10000"/>
              <a:gd name="connsiteY129" fmla="*/ 4184 h 10768"/>
              <a:gd name="connsiteX130" fmla="*/ 7404 w 10000"/>
              <a:gd name="connsiteY130" fmla="*/ 4324 h 10768"/>
              <a:gd name="connsiteX131" fmla="*/ 7321 w 10000"/>
              <a:gd name="connsiteY131" fmla="*/ 4470 h 10768"/>
              <a:gd name="connsiteX132" fmla="*/ 7213 w 10000"/>
              <a:gd name="connsiteY132" fmla="*/ 4628 h 10768"/>
              <a:gd name="connsiteX133" fmla="*/ 7100 w 10000"/>
              <a:gd name="connsiteY133" fmla="*/ 4794 h 10768"/>
              <a:gd name="connsiteX134" fmla="*/ 6979 w 10000"/>
              <a:gd name="connsiteY134" fmla="*/ 4958 h 10768"/>
              <a:gd name="connsiteX135" fmla="*/ 6850 w 10000"/>
              <a:gd name="connsiteY135" fmla="*/ 5113 h 10768"/>
              <a:gd name="connsiteX136" fmla="*/ 6721 w 10000"/>
              <a:gd name="connsiteY136" fmla="*/ 5265 h 10768"/>
              <a:gd name="connsiteX137" fmla="*/ 6600 w 10000"/>
              <a:gd name="connsiteY137" fmla="*/ 5405 h 10768"/>
              <a:gd name="connsiteX138" fmla="*/ 6471 w 10000"/>
              <a:gd name="connsiteY138" fmla="*/ 5530 h 10768"/>
              <a:gd name="connsiteX139" fmla="*/ 6358 w 10000"/>
              <a:gd name="connsiteY139" fmla="*/ 5641 h 10768"/>
              <a:gd name="connsiteX140" fmla="*/ 6250 w 10000"/>
              <a:gd name="connsiteY140" fmla="*/ 5721 h 10768"/>
              <a:gd name="connsiteX141" fmla="*/ 6267 w 10000"/>
              <a:gd name="connsiteY141" fmla="*/ 5781 h 10768"/>
              <a:gd name="connsiteX142" fmla="*/ 6296 w 10000"/>
              <a:gd name="connsiteY142" fmla="*/ 5793 h 10768"/>
              <a:gd name="connsiteX143" fmla="*/ 6479 w 10000"/>
              <a:gd name="connsiteY143" fmla="*/ 5754 h 10768"/>
              <a:gd name="connsiteX144" fmla="*/ 6663 w 10000"/>
              <a:gd name="connsiteY144" fmla="*/ 5736 h 10768"/>
              <a:gd name="connsiteX145" fmla="*/ 6858 w 10000"/>
              <a:gd name="connsiteY145" fmla="*/ 5736 h 10768"/>
              <a:gd name="connsiteX146" fmla="*/ 7046 w 10000"/>
              <a:gd name="connsiteY146" fmla="*/ 5742 h 10768"/>
              <a:gd name="connsiteX147" fmla="*/ 7246 w 10000"/>
              <a:gd name="connsiteY147" fmla="*/ 5748 h 10768"/>
              <a:gd name="connsiteX148" fmla="*/ 7425 w 10000"/>
              <a:gd name="connsiteY148" fmla="*/ 5748 h 10768"/>
              <a:gd name="connsiteX149" fmla="*/ 7600 w 10000"/>
              <a:gd name="connsiteY149" fmla="*/ 5733 h 10768"/>
              <a:gd name="connsiteX150" fmla="*/ 7950 w 10000"/>
              <a:gd name="connsiteY150" fmla="*/ 5673 h 10768"/>
              <a:gd name="connsiteX151" fmla="*/ 8275 w 10000"/>
              <a:gd name="connsiteY151" fmla="*/ 5596 h 10768"/>
              <a:gd name="connsiteX152" fmla="*/ 8579 w 10000"/>
              <a:gd name="connsiteY152" fmla="*/ 5504 h 10768"/>
              <a:gd name="connsiteX153" fmla="*/ 8858 w 10000"/>
              <a:gd name="connsiteY153" fmla="*/ 5390 h 10768"/>
              <a:gd name="connsiteX154" fmla="*/ 9117 w 10000"/>
              <a:gd name="connsiteY154" fmla="*/ 5265 h 10768"/>
              <a:gd name="connsiteX155" fmla="*/ 9350 w 10000"/>
              <a:gd name="connsiteY155" fmla="*/ 5119 h 10768"/>
              <a:gd name="connsiteX156" fmla="*/ 9563 w 10000"/>
              <a:gd name="connsiteY156" fmla="*/ 4967 h 10768"/>
              <a:gd name="connsiteX157" fmla="*/ 9758 w 10000"/>
              <a:gd name="connsiteY157" fmla="*/ 4794 h 10768"/>
              <a:gd name="connsiteX158" fmla="*/ 9933 w 10000"/>
              <a:gd name="connsiteY158" fmla="*/ 4610 h 10768"/>
              <a:gd name="connsiteX159" fmla="*/ 10000 w 10000"/>
              <a:gd name="connsiteY159" fmla="*/ 4648 h 10768"/>
              <a:gd name="connsiteX160" fmla="*/ 10000 w 10000"/>
              <a:gd name="connsiteY160" fmla="*/ 4660 h 10768"/>
              <a:gd name="connsiteX161" fmla="*/ 9904 w 10000"/>
              <a:gd name="connsiteY161" fmla="*/ 4827 h 10768"/>
              <a:gd name="connsiteX162" fmla="*/ 9767 w 10000"/>
              <a:gd name="connsiteY162" fmla="*/ 5000 h 10768"/>
              <a:gd name="connsiteX163" fmla="*/ 9600 w 10000"/>
              <a:gd name="connsiteY163" fmla="*/ 5173 h 10768"/>
              <a:gd name="connsiteX164" fmla="*/ 9404 w 10000"/>
              <a:gd name="connsiteY164" fmla="*/ 5343 h 10768"/>
              <a:gd name="connsiteX165" fmla="*/ 9183 w 10000"/>
              <a:gd name="connsiteY165" fmla="*/ 5504 h 10768"/>
              <a:gd name="connsiteX166" fmla="*/ 8950 w 10000"/>
              <a:gd name="connsiteY166" fmla="*/ 5662 h 10768"/>
              <a:gd name="connsiteX167" fmla="*/ 8704 w 10000"/>
              <a:gd name="connsiteY167" fmla="*/ 5802 h 10768"/>
              <a:gd name="connsiteX168" fmla="*/ 8463 w 10000"/>
              <a:gd name="connsiteY168" fmla="*/ 5927 h 10768"/>
              <a:gd name="connsiteX169" fmla="*/ 8229 w 10000"/>
              <a:gd name="connsiteY169" fmla="*/ 6025 h 10768"/>
              <a:gd name="connsiteX170" fmla="*/ 8000 w 10000"/>
              <a:gd name="connsiteY170" fmla="*/ 6105 h 10768"/>
              <a:gd name="connsiteX171" fmla="*/ 7879 w 10000"/>
              <a:gd name="connsiteY171" fmla="*/ 6132 h 10768"/>
              <a:gd name="connsiteX172" fmla="*/ 7729 w 10000"/>
              <a:gd name="connsiteY172" fmla="*/ 6153 h 10768"/>
              <a:gd name="connsiteX173" fmla="*/ 7563 w 10000"/>
              <a:gd name="connsiteY173" fmla="*/ 6177 h 10768"/>
              <a:gd name="connsiteX174" fmla="*/ 7388 w 10000"/>
              <a:gd name="connsiteY174" fmla="*/ 6198 h 10768"/>
              <a:gd name="connsiteX175" fmla="*/ 7204 w 10000"/>
              <a:gd name="connsiteY175" fmla="*/ 6219 h 10768"/>
              <a:gd name="connsiteX176" fmla="*/ 7017 w 10000"/>
              <a:gd name="connsiteY176" fmla="*/ 6240 h 10768"/>
              <a:gd name="connsiteX177" fmla="*/ 6842 w 10000"/>
              <a:gd name="connsiteY177" fmla="*/ 6263 h 10768"/>
              <a:gd name="connsiteX178" fmla="*/ 6675 w 10000"/>
              <a:gd name="connsiteY178" fmla="*/ 6290 h 10768"/>
              <a:gd name="connsiteX179" fmla="*/ 6517 w 10000"/>
              <a:gd name="connsiteY179" fmla="*/ 6329 h 10768"/>
              <a:gd name="connsiteX180" fmla="*/ 6388 w 10000"/>
              <a:gd name="connsiteY180" fmla="*/ 6365 h 10768"/>
              <a:gd name="connsiteX181" fmla="*/ 6288 w 10000"/>
              <a:gd name="connsiteY181" fmla="*/ 6415 h 10768"/>
              <a:gd name="connsiteX182" fmla="*/ 6213 w 10000"/>
              <a:gd name="connsiteY182" fmla="*/ 6475 h 10768"/>
              <a:gd name="connsiteX183" fmla="*/ 6092 w 10000"/>
              <a:gd name="connsiteY183" fmla="*/ 6648 h 10768"/>
              <a:gd name="connsiteX184" fmla="*/ 6008 w 10000"/>
              <a:gd name="connsiteY184" fmla="*/ 6836 h 10768"/>
              <a:gd name="connsiteX185" fmla="*/ 5942 w 10000"/>
              <a:gd name="connsiteY185" fmla="*/ 7032 h 10768"/>
              <a:gd name="connsiteX186" fmla="*/ 5904 w 10000"/>
              <a:gd name="connsiteY186" fmla="*/ 7232 h 10768"/>
              <a:gd name="connsiteX187" fmla="*/ 5888 w 10000"/>
              <a:gd name="connsiteY187" fmla="*/ 7443 h 10768"/>
              <a:gd name="connsiteX188" fmla="*/ 5879 w 10000"/>
              <a:gd name="connsiteY188" fmla="*/ 7655 h 10768"/>
              <a:gd name="connsiteX189" fmla="*/ 5888 w 10000"/>
              <a:gd name="connsiteY189" fmla="*/ 7867 h 10768"/>
              <a:gd name="connsiteX190" fmla="*/ 5904 w 10000"/>
              <a:gd name="connsiteY190" fmla="*/ 8084 h 10768"/>
              <a:gd name="connsiteX191" fmla="*/ 5925 w 10000"/>
              <a:gd name="connsiteY191" fmla="*/ 8299 h 10768"/>
              <a:gd name="connsiteX192" fmla="*/ 5950 w 10000"/>
              <a:gd name="connsiteY192" fmla="*/ 8510 h 10768"/>
              <a:gd name="connsiteX193" fmla="*/ 5954 w 10000"/>
              <a:gd name="connsiteY193" fmla="*/ 8820 h 10768"/>
              <a:gd name="connsiteX194" fmla="*/ 5933 w 10000"/>
              <a:gd name="connsiteY194" fmla="*/ 9130 h 10768"/>
              <a:gd name="connsiteX195" fmla="*/ 5896 w 10000"/>
              <a:gd name="connsiteY195" fmla="*/ 9428 h 10768"/>
              <a:gd name="connsiteX196" fmla="*/ 5850 w 10000"/>
              <a:gd name="connsiteY196" fmla="*/ 9720 h 10768"/>
              <a:gd name="connsiteX197" fmla="*/ 5756 w 10000"/>
              <a:gd name="connsiteY197" fmla="*/ 10714 h 10768"/>
              <a:gd name="connsiteX198" fmla="*/ 3964 w 10000"/>
              <a:gd name="connsiteY198" fmla="*/ 10768 h 10768"/>
              <a:gd name="connsiteX199" fmla="*/ 3043 w 10000"/>
              <a:gd name="connsiteY199" fmla="*/ 9881 h 10768"/>
              <a:gd name="connsiteX200" fmla="*/ 4546 w 10000"/>
              <a:gd name="connsiteY200" fmla="*/ 9848 h 10768"/>
              <a:gd name="connsiteX201" fmla="*/ 4629 w 10000"/>
              <a:gd name="connsiteY201" fmla="*/ 9687 h 10768"/>
              <a:gd name="connsiteX202" fmla="*/ 4700 w 10000"/>
              <a:gd name="connsiteY202" fmla="*/ 9508 h 10768"/>
              <a:gd name="connsiteX203" fmla="*/ 4767 w 10000"/>
              <a:gd name="connsiteY203" fmla="*/ 9309 h 10768"/>
              <a:gd name="connsiteX204" fmla="*/ 4829 w 10000"/>
              <a:gd name="connsiteY204" fmla="*/ 9097 h 10768"/>
              <a:gd name="connsiteX205" fmla="*/ 4879 w 10000"/>
              <a:gd name="connsiteY205" fmla="*/ 8868 h 10768"/>
              <a:gd name="connsiteX206" fmla="*/ 4917 w 10000"/>
              <a:gd name="connsiteY206" fmla="*/ 8635 h 10768"/>
              <a:gd name="connsiteX207" fmla="*/ 4954 w 10000"/>
              <a:gd name="connsiteY207" fmla="*/ 8391 h 10768"/>
              <a:gd name="connsiteX208" fmla="*/ 4979 w 10000"/>
              <a:gd name="connsiteY208" fmla="*/ 8144 h 10768"/>
              <a:gd name="connsiteX209" fmla="*/ 5000 w 10000"/>
              <a:gd name="connsiteY209" fmla="*/ 7887 h 10768"/>
              <a:gd name="connsiteX210" fmla="*/ 5000 w 10000"/>
              <a:gd name="connsiteY210" fmla="*/ 7634 h 10768"/>
              <a:gd name="connsiteX211" fmla="*/ 5000 w 10000"/>
              <a:gd name="connsiteY211" fmla="*/ 7384 h 10768"/>
              <a:gd name="connsiteX212" fmla="*/ 4979 w 10000"/>
              <a:gd name="connsiteY212" fmla="*/ 7133 h 10768"/>
              <a:gd name="connsiteX213" fmla="*/ 4950 w 10000"/>
              <a:gd name="connsiteY213" fmla="*/ 6892 h 10768"/>
              <a:gd name="connsiteX214" fmla="*/ 4913 w 10000"/>
              <a:gd name="connsiteY214" fmla="*/ 6657 h 10768"/>
              <a:gd name="connsiteX215" fmla="*/ 4858 w 10000"/>
              <a:gd name="connsiteY215" fmla="*/ 6430 h 10768"/>
              <a:gd name="connsiteX216" fmla="*/ 4783 w 10000"/>
              <a:gd name="connsiteY216" fmla="*/ 6219 h 10768"/>
              <a:gd name="connsiteX217" fmla="*/ 4700 w 10000"/>
              <a:gd name="connsiteY217" fmla="*/ 6019 h 10768"/>
              <a:gd name="connsiteX218" fmla="*/ 4600 w 10000"/>
              <a:gd name="connsiteY218" fmla="*/ 5840 h 10768"/>
              <a:gd name="connsiteX219" fmla="*/ 4488 w 10000"/>
              <a:gd name="connsiteY219" fmla="*/ 5682 h 10768"/>
              <a:gd name="connsiteX220" fmla="*/ 4358 w 10000"/>
              <a:gd name="connsiteY220" fmla="*/ 5542 h 10768"/>
              <a:gd name="connsiteX221" fmla="*/ 4213 w 10000"/>
              <a:gd name="connsiteY221" fmla="*/ 5429 h 10768"/>
              <a:gd name="connsiteX222" fmla="*/ 4046 w 10000"/>
              <a:gd name="connsiteY222" fmla="*/ 5343 h 10768"/>
              <a:gd name="connsiteX223" fmla="*/ 3904 w 10000"/>
              <a:gd name="connsiteY223" fmla="*/ 5292 h 10768"/>
              <a:gd name="connsiteX224" fmla="*/ 3746 w 10000"/>
              <a:gd name="connsiteY224" fmla="*/ 5271 h 10768"/>
              <a:gd name="connsiteX225" fmla="*/ 3583 w 10000"/>
              <a:gd name="connsiteY225" fmla="*/ 5271 h 10768"/>
              <a:gd name="connsiteX226" fmla="*/ 3413 w 10000"/>
              <a:gd name="connsiteY226" fmla="*/ 5286 h 10768"/>
              <a:gd name="connsiteX227" fmla="*/ 3246 w 10000"/>
              <a:gd name="connsiteY227" fmla="*/ 5310 h 10768"/>
              <a:gd name="connsiteX228" fmla="*/ 3079 w 10000"/>
              <a:gd name="connsiteY228" fmla="*/ 5343 h 10768"/>
              <a:gd name="connsiteX229" fmla="*/ 2913 w 10000"/>
              <a:gd name="connsiteY229" fmla="*/ 5369 h 10768"/>
              <a:gd name="connsiteX230" fmla="*/ 2750 w 10000"/>
              <a:gd name="connsiteY230" fmla="*/ 5396 h 10768"/>
              <a:gd name="connsiteX231" fmla="*/ 2600 w 10000"/>
              <a:gd name="connsiteY231" fmla="*/ 5411 h 10768"/>
              <a:gd name="connsiteX232" fmla="*/ 2258 w 10000"/>
              <a:gd name="connsiteY232" fmla="*/ 5423 h 10768"/>
              <a:gd name="connsiteX233" fmla="*/ 1925 w 10000"/>
              <a:gd name="connsiteY233" fmla="*/ 5411 h 10768"/>
              <a:gd name="connsiteX234" fmla="*/ 1617 w 10000"/>
              <a:gd name="connsiteY234" fmla="*/ 5384 h 10768"/>
              <a:gd name="connsiteX235" fmla="*/ 1321 w 10000"/>
              <a:gd name="connsiteY235" fmla="*/ 5346 h 10768"/>
              <a:gd name="connsiteX236" fmla="*/ 1033 w 10000"/>
              <a:gd name="connsiteY236" fmla="*/ 5298 h 10768"/>
              <a:gd name="connsiteX237" fmla="*/ 758 w 10000"/>
              <a:gd name="connsiteY237" fmla="*/ 5250 h 10768"/>
              <a:gd name="connsiteX238" fmla="*/ 500 w 10000"/>
              <a:gd name="connsiteY238" fmla="*/ 5197 h 10768"/>
              <a:gd name="connsiteX239" fmla="*/ 517 w 10000"/>
              <a:gd name="connsiteY239" fmla="*/ 5137 h 10768"/>
              <a:gd name="connsiteX240" fmla="*/ 871 w 10000"/>
              <a:gd name="connsiteY240" fmla="*/ 5173 h 10768"/>
              <a:gd name="connsiteX241" fmla="*/ 1221 w 10000"/>
              <a:gd name="connsiteY241" fmla="*/ 5197 h 10768"/>
              <a:gd name="connsiteX242" fmla="*/ 1563 w 10000"/>
              <a:gd name="connsiteY242" fmla="*/ 5206 h 10768"/>
              <a:gd name="connsiteX243" fmla="*/ 1896 w 10000"/>
              <a:gd name="connsiteY243" fmla="*/ 5197 h 10768"/>
              <a:gd name="connsiteX244" fmla="*/ 2221 w 10000"/>
              <a:gd name="connsiteY244" fmla="*/ 5164 h 10768"/>
              <a:gd name="connsiteX245" fmla="*/ 2538 w 10000"/>
              <a:gd name="connsiteY245" fmla="*/ 5113 h 10768"/>
              <a:gd name="connsiteX246" fmla="*/ 2842 w 10000"/>
              <a:gd name="connsiteY246" fmla="*/ 5045 h 10768"/>
              <a:gd name="connsiteX247" fmla="*/ 3129 w 10000"/>
              <a:gd name="connsiteY247" fmla="*/ 4946 h 10768"/>
              <a:gd name="connsiteX248" fmla="*/ 3500 w 10000"/>
              <a:gd name="connsiteY248" fmla="*/ 4815 h 10768"/>
              <a:gd name="connsiteX249" fmla="*/ 2821 w 10000"/>
              <a:gd name="connsiteY249" fmla="*/ 4389 h 10768"/>
              <a:gd name="connsiteX250" fmla="*/ 2213 w 10000"/>
              <a:gd name="connsiteY250" fmla="*/ 3912 h 10768"/>
              <a:gd name="connsiteX251" fmla="*/ 1879 w 10000"/>
              <a:gd name="connsiteY251" fmla="*/ 3939 h 10768"/>
              <a:gd name="connsiteX252" fmla="*/ 1554 w 10000"/>
              <a:gd name="connsiteY252" fmla="*/ 3939 h 10768"/>
              <a:gd name="connsiteX253" fmla="*/ 1258 w 10000"/>
              <a:gd name="connsiteY253" fmla="*/ 3912 h 10768"/>
              <a:gd name="connsiteX254" fmla="*/ 979 w 10000"/>
              <a:gd name="connsiteY254" fmla="*/ 3856 h 10768"/>
              <a:gd name="connsiteX255" fmla="*/ 721 w 10000"/>
              <a:gd name="connsiteY255" fmla="*/ 3775 h 10768"/>
              <a:gd name="connsiteX256" fmla="*/ 496 w 10000"/>
              <a:gd name="connsiteY256" fmla="*/ 3674 h 10768"/>
              <a:gd name="connsiteX257" fmla="*/ 296 w 10000"/>
              <a:gd name="connsiteY257" fmla="*/ 3549 h 10768"/>
              <a:gd name="connsiteX258" fmla="*/ 129 w 10000"/>
              <a:gd name="connsiteY258" fmla="*/ 3403 h 10768"/>
              <a:gd name="connsiteX259" fmla="*/ 0 w 10000"/>
              <a:gd name="connsiteY259" fmla="*/ 3245 h 10768"/>
              <a:gd name="connsiteX260" fmla="*/ 17 w 10000"/>
              <a:gd name="connsiteY260" fmla="*/ 3218 h 10768"/>
              <a:gd name="connsiteX261" fmla="*/ 71 w 10000"/>
              <a:gd name="connsiteY261" fmla="*/ 3245 h 10768"/>
              <a:gd name="connsiteX262" fmla="*/ 138 w 10000"/>
              <a:gd name="connsiteY262" fmla="*/ 3349 h 10768"/>
              <a:gd name="connsiteX263" fmla="*/ 246 w 10000"/>
              <a:gd name="connsiteY263" fmla="*/ 3439 h 10768"/>
              <a:gd name="connsiteX264" fmla="*/ 379 w 10000"/>
              <a:gd name="connsiteY264" fmla="*/ 3528 h 10768"/>
              <a:gd name="connsiteX265" fmla="*/ 538 w 10000"/>
              <a:gd name="connsiteY265" fmla="*/ 3597 h 10768"/>
              <a:gd name="connsiteX266" fmla="*/ 721 w 10000"/>
              <a:gd name="connsiteY266" fmla="*/ 3656 h 10768"/>
              <a:gd name="connsiteX267" fmla="*/ 913 w 10000"/>
              <a:gd name="connsiteY267" fmla="*/ 3701 h 10768"/>
              <a:gd name="connsiteX268" fmla="*/ 1117 w 10000"/>
              <a:gd name="connsiteY268" fmla="*/ 3728 h 10768"/>
              <a:gd name="connsiteX269" fmla="*/ 1329 w 10000"/>
              <a:gd name="connsiteY269" fmla="*/ 3737 h 10768"/>
              <a:gd name="connsiteX270" fmla="*/ 1533 w 10000"/>
              <a:gd name="connsiteY270" fmla="*/ 3734 h 10768"/>
              <a:gd name="connsiteX271" fmla="*/ 1646 w 10000"/>
              <a:gd name="connsiteY271" fmla="*/ 3722 h 10768"/>
              <a:gd name="connsiteX272" fmla="*/ 1746 w 10000"/>
              <a:gd name="connsiteY272" fmla="*/ 3722 h 10768"/>
              <a:gd name="connsiteX273" fmla="*/ 1833 w 10000"/>
              <a:gd name="connsiteY273" fmla="*/ 3710 h 10768"/>
              <a:gd name="connsiteX274" fmla="*/ 1917 w 10000"/>
              <a:gd name="connsiteY274" fmla="*/ 3695 h 10768"/>
              <a:gd name="connsiteX275" fmla="*/ 1988 w 10000"/>
              <a:gd name="connsiteY275" fmla="*/ 3662 h 10768"/>
              <a:gd name="connsiteX276" fmla="*/ 1788 w 10000"/>
              <a:gd name="connsiteY276" fmla="*/ 3391 h 10768"/>
              <a:gd name="connsiteX277" fmla="*/ 1617 w 10000"/>
              <a:gd name="connsiteY277" fmla="*/ 3126 h 10768"/>
              <a:gd name="connsiteX278" fmla="*/ 1454 w 10000"/>
              <a:gd name="connsiteY278" fmla="*/ 2849 h 10768"/>
              <a:gd name="connsiteX279" fmla="*/ 1313 w 10000"/>
              <a:gd name="connsiteY279" fmla="*/ 2563 h 10768"/>
              <a:gd name="connsiteX280" fmla="*/ 1175 w 10000"/>
              <a:gd name="connsiteY280" fmla="*/ 2253 h 10768"/>
              <a:gd name="connsiteX281" fmla="*/ 1046 w 10000"/>
              <a:gd name="connsiteY281" fmla="*/ 1919 h 10768"/>
              <a:gd name="connsiteX282" fmla="*/ 1033 w 10000"/>
              <a:gd name="connsiteY282" fmla="*/ 1859 h 10768"/>
              <a:gd name="connsiteX283" fmla="*/ 1000 w 10000"/>
              <a:gd name="connsiteY283" fmla="*/ 1776 h 10768"/>
              <a:gd name="connsiteX284" fmla="*/ 979 w 10000"/>
              <a:gd name="connsiteY284" fmla="*/ 1684 h 10768"/>
              <a:gd name="connsiteX285" fmla="*/ 950 w 10000"/>
              <a:gd name="connsiteY285" fmla="*/ 1591 h 10768"/>
              <a:gd name="connsiteX286" fmla="*/ 925 w 10000"/>
              <a:gd name="connsiteY286" fmla="*/ 1490 h 10768"/>
              <a:gd name="connsiteX287" fmla="*/ 917 w 10000"/>
              <a:gd name="connsiteY287" fmla="*/ 1397 h 10768"/>
              <a:gd name="connsiteX288" fmla="*/ 917 w 10000"/>
              <a:gd name="connsiteY288" fmla="*/ 1311 h 10768"/>
              <a:gd name="connsiteX289" fmla="*/ 933 w 10000"/>
              <a:gd name="connsiteY289" fmla="*/ 1234 h 10768"/>
              <a:gd name="connsiteX290" fmla="*/ 963 w 10000"/>
              <a:gd name="connsiteY290" fmla="*/ 1180 h 10768"/>
              <a:gd name="connsiteX291" fmla="*/ 1000 w 10000"/>
              <a:gd name="connsiteY291" fmla="*/ 1192 h 10768"/>
              <a:gd name="connsiteX292" fmla="*/ 1033 w 10000"/>
              <a:gd name="connsiteY292" fmla="*/ 1496 h 10768"/>
              <a:gd name="connsiteX293" fmla="*/ 1108 w 10000"/>
              <a:gd name="connsiteY293" fmla="*/ 1800 h 10768"/>
              <a:gd name="connsiteX294" fmla="*/ 1221 w 10000"/>
              <a:gd name="connsiteY294" fmla="*/ 2098 h 10768"/>
              <a:gd name="connsiteX295" fmla="*/ 1358 w 10000"/>
              <a:gd name="connsiteY295" fmla="*/ 2372 h 10768"/>
              <a:gd name="connsiteX296" fmla="*/ 1508 w 10000"/>
              <a:gd name="connsiteY296" fmla="*/ 2628 h 10768"/>
              <a:gd name="connsiteX297" fmla="*/ 1646 w 10000"/>
              <a:gd name="connsiteY297" fmla="*/ 2795 h 10768"/>
              <a:gd name="connsiteX298" fmla="*/ 1629 w 10000"/>
              <a:gd name="connsiteY298" fmla="*/ 2801 h 10768"/>
              <a:gd name="connsiteX299" fmla="*/ 1629 w 10000"/>
              <a:gd name="connsiteY299" fmla="*/ 2807 h 10768"/>
              <a:gd name="connsiteX300" fmla="*/ 1638 w 10000"/>
              <a:gd name="connsiteY300" fmla="*/ 2813 h 10768"/>
              <a:gd name="connsiteX301" fmla="*/ 1646 w 10000"/>
              <a:gd name="connsiteY301" fmla="*/ 2816 h 10768"/>
              <a:gd name="connsiteX302" fmla="*/ 1663 w 10000"/>
              <a:gd name="connsiteY302" fmla="*/ 2822 h 10768"/>
              <a:gd name="connsiteX303" fmla="*/ 1667 w 10000"/>
              <a:gd name="connsiteY303" fmla="*/ 2834 h 10768"/>
              <a:gd name="connsiteX304" fmla="*/ 1675 w 10000"/>
              <a:gd name="connsiteY304" fmla="*/ 2840 h 10768"/>
              <a:gd name="connsiteX305" fmla="*/ 1683 w 10000"/>
              <a:gd name="connsiteY305" fmla="*/ 2849 h 10768"/>
              <a:gd name="connsiteX306" fmla="*/ 1683 w 10000"/>
              <a:gd name="connsiteY306" fmla="*/ 2843 h 10768"/>
              <a:gd name="connsiteX307" fmla="*/ 1675 w 10000"/>
              <a:gd name="connsiteY307" fmla="*/ 2840 h 10768"/>
              <a:gd name="connsiteX308" fmla="*/ 1675 w 10000"/>
              <a:gd name="connsiteY308" fmla="*/ 2840 h 10768"/>
              <a:gd name="connsiteX309" fmla="*/ 1646 w 10000"/>
              <a:gd name="connsiteY309" fmla="*/ 2795 h 10768"/>
              <a:gd name="connsiteX310" fmla="*/ 1746 w 10000"/>
              <a:gd name="connsiteY310" fmla="*/ 2741 h 10768"/>
              <a:gd name="connsiteX311" fmla="*/ 1842 w 10000"/>
              <a:gd name="connsiteY311" fmla="*/ 2649 h 10768"/>
              <a:gd name="connsiteX312" fmla="*/ 1933 w 10000"/>
              <a:gd name="connsiteY312" fmla="*/ 2542 h 10768"/>
              <a:gd name="connsiteX313" fmla="*/ 2017 w 10000"/>
              <a:gd name="connsiteY313" fmla="*/ 2411 h 10768"/>
              <a:gd name="connsiteX314" fmla="*/ 2092 w 10000"/>
              <a:gd name="connsiteY314" fmla="*/ 2265 h 10768"/>
              <a:gd name="connsiteX315" fmla="*/ 2163 w 10000"/>
              <a:gd name="connsiteY315" fmla="*/ 2113 h 10768"/>
              <a:gd name="connsiteX316" fmla="*/ 2221 w 10000"/>
              <a:gd name="connsiteY316" fmla="*/ 1955 h 10768"/>
              <a:gd name="connsiteX317" fmla="*/ 2275 w 10000"/>
              <a:gd name="connsiteY317" fmla="*/ 1803 h 10768"/>
              <a:gd name="connsiteX318" fmla="*/ 2321 w 10000"/>
              <a:gd name="connsiteY318" fmla="*/ 1657 h 10768"/>
              <a:gd name="connsiteX319" fmla="*/ 2329 w 10000"/>
              <a:gd name="connsiteY319" fmla="*/ 1853 h 10768"/>
              <a:gd name="connsiteX320" fmla="*/ 2321 w 10000"/>
              <a:gd name="connsiteY320" fmla="*/ 2032 h 10768"/>
              <a:gd name="connsiteX321" fmla="*/ 2283 w 10000"/>
              <a:gd name="connsiteY321" fmla="*/ 2199 h 10768"/>
              <a:gd name="connsiteX322" fmla="*/ 2229 w 10000"/>
              <a:gd name="connsiteY322" fmla="*/ 2366 h 10768"/>
              <a:gd name="connsiteX323" fmla="*/ 2154 w 10000"/>
              <a:gd name="connsiteY323" fmla="*/ 2524 h 10768"/>
              <a:gd name="connsiteX324" fmla="*/ 2046 w 10000"/>
              <a:gd name="connsiteY324" fmla="*/ 2682 h 10768"/>
              <a:gd name="connsiteX325" fmla="*/ 1796 w 10000"/>
              <a:gd name="connsiteY325" fmla="*/ 3027 h 10768"/>
              <a:gd name="connsiteX326" fmla="*/ 2054 w 10000"/>
              <a:gd name="connsiteY326" fmla="*/ 3305 h 10768"/>
              <a:gd name="connsiteX327" fmla="*/ 2333 w 10000"/>
              <a:gd name="connsiteY327" fmla="*/ 3564 h 10768"/>
              <a:gd name="connsiteX328" fmla="*/ 2638 w 10000"/>
              <a:gd name="connsiteY328" fmla="*/ 3808 h 10768"/>
              <a:gd name="connsiteX329" fmla="*/ 2963 w 10000"/>
              <a:gd name="connsiteY329" fmla="*/ 4032 h 10768"/>
              <a:gd name="connsiteX330" fmla="*/ 4129 w 10000"/>
              <a:gd name="connsiteY330" fmla="*/ 4610 h 10768"/>
              <a:gd name="connsiteX331" fmla="*/ 4167 w 10000"/>
              <a:gd name="connsiteY331" fmla="*/ 4589 h 10768"/>
              <a:gd name="connsiteX332" fmla="*/ 4071 w 10000"/>
              <a:gd name="connsiteY332" fmla="*/ 4333 h 10768"/>
              <a:gd name="connsiteX333" fmla="*/ 3996 w 10000"/>
              <a:gd name="connsiteY333" fmla="*/ 4058 h 10768"/>
              <a:gd name="connsiteX334" fmla="*/ 3933 w 10000"/>
              <a:gd name="connsiteY334" fmla="*/ 3760 h 10768"/>
              <a:gd name="connsiteX335" fmla="*/ 3904 w 10000"/>
              <a:gd name="connsiteY335" fmla="*/ 3456 h 10768"/>
              <a:gd name="connsiteX336" fmla="*/ 3879 w 10000"/>
              <a:gd name="connsiteY336" fmla="*/ 3138 h 10768"/>
              <a:gd name="connsiteX337" fmla="*/ 3879 w 10000"/>
              <a:gd name="connsiteY337" fmla="*/ 2813 h 10768"/>
              <a:gd name="connsiteX338" fmla="*/ 3896 w 10000"/>
              <a:gd name="connsiteY338" fmla="*/ 2485 h 10768"/>
              <a:gd name="connsiteX339" fmla="*/ 3933 w 10000"/>
              <a:gd name="connsiteY339" fmla="*/ 2160 h 10768"/>
              <a:gd name="connsiteX340" fmla="*/ 3988 w 10000"/>
              <a:gd name="connsiteY340" fmla="*/ 1836 h 10768"/>
              <a:gd name="connsiteX341" fmla="*/ 4046 w 10000"/>
              <a:gd name="connsiteY341" fmla="*/ 1523 h 10768"/>
              <a:gd name="connsiteX342" fmla="*/ 4129 w 10000"/>
              <a:gd name="connsiteY342" fmla="*/ 1219 h 10768"/>
              <a:gd name="connsiteX343" fmla="*/ 4229 w 10000"/>
              <a:gd name="connsiteY343" fmla="*/ 933 h 10768"/>
              <a:gd name="connsiteX344" fmla="*/ 4333 w 10000"/>
              <a:gd name="connsiteY344" fmla="*/ 662 h 10768"/>
              <a:gd name="connsiteX345" fmla="*/ 4454 w 10000"/>
              <a:gd name="connsiteY345" fmla="*/ 417 h 10768"/>
              <a:gd name="connsiteX346" fmla="*/ 4583 w 10000"/>
              <a:gd name="connsiteY346" fmla="*/ 194 h 10768"/>
              <a:gd name="connsiteX347" fmla="*/ 4738 w 10000"/>
              <a:gd name="connsiteY347" fmla="*/ 0 h 10768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4309 w 10000"/>
              <a:gd name="connsiteY199" fmla="*/ 10293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41"/>
              <a:gd name="connsiteX1" fmla="*/ 4721 w 10000"/>
              <a:gd name="connsiteY1" fmla="*/ 48 h 10741"/>
              <a:gd name="connsiteX2" fmla="*/ 4713 w 10000"/>
              <a:gd name="connsiteY2" fmla="*/ 80 h 10741"/>
              <a:gd name="connsiteX3" fmla="*/ 4704 w 10000"/>
              <a:gd name="connsiteY3" fmla="*/ 101 h 10741"/>
              <a:gd name="connsiteX4" fmla="*/ 4704 w 10000"/>
              <a:gd name="connsiteY4" fmla="*/ 113 h 10741"/>
              <a:gd name="connsiteX5" fmla="*/ 4713 w 10000"/>
              <a:gd name="connsiteY5" fmla="*/ 119 h 10741"/>
              <a:gd name="connsiteX6" fmla="*/ 4713 w 10000"/>
              <a:gd name="connsiteY6" fmla="*/ 125 h 10741"/>
              <a:gd name="connsiteX7" fmla="*/ 4721 w 10000"/>
              <a:gd name="connsiteY7" fmla="*/ 125 h 10741"/>
              <a:gd name="connsiteX8" fmla="*/ 4721 w 10000"/>
              <a:gd name="connsiteY8" fmla="*/ 125 h 10741"/>
              <a:gd name="connsiteX9" fmla="*/ 4721 w 10000"/>
              <a:gd name="connsiteY9" fmla="*/ 134 h 10741"/>
              <a:gd name="connsiteX10" fmla="*/ 4713 w 10000"/>
              <a:gd name="connsiteY10" fmla="*/ 152 h 10741"/>
              <a:gd name="connsiteX11" fmla="*/ 4704 w 10000"/>
              <a:gd name="connsiteY11" fmla="*/ 179 h 10741"/>
              <a:gd name="connsiteX12" fmla="*/ 4692 w 10000"/>
              <a:gd name="connsiteY12" fmla="*/ 221 h 10741"/>
              <a:gd name="connsiteX13" fmla="*/ 4667 w 10000"/>
              <a:gd name="connsiteY13" fmla="*/ 280 h 10741"/>
              <a:gd name="connsiteX14" fmla="*/ 4629 w 10000"/>
              <a:gd name="connsiteY14" fmla="*/ 364 h 10741"/>
              <a:gd name="connsiteX15" fmla="*/ 4592 w 10000"/>
              <a:gd name="connsiteY15" fmla="*/ 465 h 10741"/>
              <a:gd name="connsiteX16" fmla="*/ 4533 w 10000"/>
              <a:gd name="connsiteY16" fmla="*/ 596 h 10741"/>
              <a:gd name="connsiteX17" fmla="*/ 4463 w 10000"/>
              <a:gd name="connsiteY17" fmla="*/ 754 h 10741"/>
              <a:gd name="connsiteX18" fmla="*/ 4379 w 10000"/>
              <a:gd name="connsiteY18" fmla="*/ 1001 h 10741"/>
              <a:gd name="connsiteX19" fmla="*/ 4321 w 10000"/>
              <a:gd name="connsiteY19" fmla="*/ 1266 h 10741"/>
              <a:gd name="connsiteX20" fmla="*/ 4275 w 10000"/>
              <a:gd name="connsiteY20" fmla="*/ 1538 h 10741"/>
              <a:gd name="connsiteX21" fmla="*/ 4213 w 10000"/>
              <a:gd name="connsiteY21" fmla="*/ 1827 h 10741"/>
              <a:gd name="connsiteX22" fmla="*/ 4204 w 10000"/>
              <a:gd name="connsiteY22" fmla="*/ 1889 h 10741"/>
              <a:gd name="connsiteX23" fmla="*/ 4192 w 10000"/>
              <a:gd name="connsiteY23" fmla="*/ 1982 h 10741"/>
              <a:gd name="connsiteX24" fmla="*/ 4183 w 10000"/>
              <a:gd name="connsiteY24" fmla="*/ 2080 h 10741"/>
              <a:gd name="connsiteX25" fmla="*/ 4175 w 10000"/>
              <a:gd name="connsiteY25" fmla="*/ 2187 h 10741"/>
              <a:gd name="connsiteX26" fmla="*/ 4175 w 10000"/>
              <a:gd name="connsiteY26" fmla="*/ 2297 h 10741"/>
              <a:gd name="connsiteX27" fmla="*/ 4192 w 10000"/>
              <a:gd name="connsiteY27" fmla="*/ 2396 h 10741"/>
              <a:gd name="connsiteX28" fmla="*/ 4213 w 10000"/>
              <a:gd name="connsiteY28" fmla="*/ 2482 h 10741"/>
              <a:gd name="connsiteX29" fmla="*/ 4250 w 10000"/>
              <a:gd name="connsiteY29" fmla="*/ 2542 h 10741"/>
              <a:gd name="connsiteX30" fmla="*/ 4450 w 10000"/>
              <a:gd name="connsiteY30" fmla="*/ 2530 h 10741"/>
              <a:gd name="connsiteX31" fmla="*/ 4646 w 10000"/>
              <a:gd name="connsiteY31" fmla="*/ 2482 h 10741"/>
              <a:gd name="connsiteX32" fmla="*/ 4833 w 10000"/>
              <a:gd name="connsiteY32" fmla="*/ 2405 h 10741"/>
              <a:gd name="connsiteX33" fmla="*/ 5025 w 10000"/>
              <a:gd name="connsiteY33" fmla="*/ 2297 h 10741"/>
              <a:gd name="connsiteX34" fmla="*/ 5200 w 10000"/>
              <a:gd name="connsiteY34" fmla="*/ 2172 h 10741"/>
              <a:gd name="connsiteX35" fmla="*/ 5371 w 10000"/>
              <a:gd name="connsiteY35" fmla="*/ 2020 h 10741"/>
              <a:gd name="connsiteX36" fmla="*/ 5533 w 10000"/>
              <a:gd name="connsiteY36" fmla="*/ 1859 h 10741"/>
              <a:gd name="connsiteX37" fmla="*/ 5683 w 10000"/>
              <a:gd name="connsiteY37" fmla="*/ 1690 h 10741"/>
              <a:gd name="connsiteX38" fmla="*/ 5829 w 10000"/>
              <a:gd name="connsiteY38" fmla="*/ 1511 h 10741"/>
              <a:gd name="connsiteX39" fmla="*/ 5954 w 10000"/>
              <a:gd name="connsiteY39" fmla="*/ 1326 h 10741"/>
              <a:gd name="connsiteX40" fmla="*/ 6071 w 10000"/>
              <a:gd name="connsiteY40" fmla="*/ 1147 h 10741"/>
              <a:gd name="connsiteX41" fmla="*/ 6167 w 10000"/>
              <a:gd name="connsiteY41" fmla="*/ 974 h 10741"/>
              <a:gd name="connsiteX42" fmla="*/ 6213 w 10000"/>
              <a:gd name="connsiteY42" fmla="*/ 974 h 10741"/>
              <a:gd name="connsiteX43" fmla="*/ 6213 w 10000"/>
              <a:gd name="connsiteY43" fmla="*/ 992 h 10741"/>
              <a:gd name="connsiteX44" fmla="*/ 6138 w 10000"/>
              <a:gd name="connsiteY44" fmla="*/ 1165 h 10741"/>
              <a:gd name="connsiteX45" fmla="*/ 6054 w 10000"/>
              <a:gd name="connsiteY45" fmla="*/ 1344 h 10741"/>
              <a:gd name="connsiteX46" fmla="*/ 5963 w 10000"/>
              <a:gd name="connsiteY46" fmla="*/ 1517 h 10741"/>
              <a:gd name="connsiteX47" fmla="*/ 5871 w 10000"/>
              <a:gd name="connsiteY47" fmla="*/ 1684 h 10741"/>
              <a:gd name="connsiteX48" fmla="*/ 5775 w 10000"/>
              <a:gd name="connsiteY48" fmla="*/ 1847 h 10741"/>
              <a:gd name="connsiteX49" fmla="*/ 5667 w 10000"/>
              <a:gd name="connsiteY49" fmla="*/ 1999 h 10741"/>
              <a:gd name="connsiteX50" fmla="*/ 5554 w 10000"/>
              <a:gd name="connsiteY50" fmla="*/ 2145 h 10741"/>
              <a:gd name="connsiteX51" fmla="*/ 5417 w 10000"/>
              <a:gd name="connsiteY51" fmla="*/ 2279 h 10741"/>
              <a:gd name="connsiteX52" fmla="*/ 5275 w 10000"/>
              <a:gd name="connsiteY52" fmla="*/ 2411 h 10741"/>
              <a:gd name="connsiteX53" fmla="*/ 5108 w 10000"/>
              <a:gd name="connsiteY53" fmla="*/ 2518 h 10741"/>
              <a:gd name="connsiteX54" fmla="*/ 4917 w 10000"/>
              <a:gd name="connsiteY54" fmla="*/ 2616 h 10741"/>
              <a:gd name="connsiteX55" fmla="*/ 4704 w 10000"/>
              <a:gd name="connsiteY55" fmla="*/ 2703 h 10741"/>
              <a:gd name="connsiteX56" fmla="*/ 4479 w 10000"/>
              <a:gd name="connsiteY56" fmla="*/ 2768 h 10741"/>
              <a:gd name="connsiteX57" fmla="*/ 4213 w 10000"/>
              <a:gd name="connsiteY57" fmla="*/ 2813 h 10741"/>
              <a:gd name="connsiteX58" fmla="*/ 4221 w 10000"/>
              <a:gd name="connsiteY58" fmla="*/ 3126 h 10741"/>
              <a:gd name="connsiteX59" fmla="*/ 4258 w 10000"/>
              <a:gd name="connsiteY59" fmla="*/ 3424 h 10741"/>
              <a:gd name="connsiteX60" fmla="*/ 4321 w 10000"/>
              <a:gd name="connsiteY60" fmla="*/ 3707 h 10741"/>
              <a:gd name="connsiteX61" fmla="*/ 4404 w 10000"/>
              <a:gd name="connsiteY61" fmla="*/ 3975 h 10741"/>
              <a:gd name="connsiteX62" fmla="*/ 4508 w 10000"/>
              <a:gd name="connsiteY62" fmla="*/ 4231 h 10741"/>
              <a:gd name="connsiteX63" fmla="*/ 4621 w 10000"/>
              <a:gd name="connsiteY63" fmla="*/ 4476 h 10741"/>
              <a:gd name="connsiteX64" fmla="*/ 4750 w 10000"/>
              <a:gd name="connsiteY64" fmla="*/ 4708 h 10741"/>
              <a:gd name="connsiteX65" fmla="*/ 4879 w 10000"/>
              <a:gd name="connsiteY65" fmla="*/ 4934 h 10741"/>
              <a:gd name="connsiteX66" fmla="*/ 4917 w 10000"/>
              <a:gd name="connsiteY66" fmla="*/ 4988 h 10741"/>
              <a:gd name="connsiteX67" fmla="*/ 4950 w 10000"/>
              <a:gd name="connsiteY67" fmla="*/ 5054 h 10741"/>
              <a:gd name="connsiteX68" fmla="*/ 4996 w 10000"/>
              <a:gd name="connsiteY68" fmla="*/ 5125 h 10741"/>
              <a:gd name="connsiteX69" fmla="*/ 5038 w 10000"/>
              <a:gd name="connsiteY69" fmla="*/ 5200 h 10741"/>
              <a:gd name="connsiteX70" fmla="*/ 5092 w 10000"/>
              <a:gd name="connsiteY70" fmla="*/ 5271 h 10741"/>
              <a:gd name="connsiteX71" fmla="*/ 5154 w 10000"/>
              <a:gd name="connsiteY71" fmla="*/ 5331 h 10741"/>
              <a:gd name="connsiteX72" fmla="*/ 5229 w 10000"/>
              <a:gd name="connsiteY72" fmla="*/ 5384 h 10741"/>
              <a:gd name="connsiteX73" fmla="*/ 5313 w 10000"/>
              <a:gd name="connsiteY73" fmla="*/ 5423 h 10741"/>
              <a:gd name="connsiteX74" fmla="*/ 5413 w 10000"/>
              <a:gd name="connsiteY74" fmla="*/ 5438 h 10741"/>
              <a:gd name="connsiteX75" fmla="*/ 5517 w 10000"/>
              <a:gd name="connsiteY75" fmla="*/ 5435 h 10741"/>
              <a:gd name="connsiteX76" fmla="*/ 5704 w 10000"/>
              <a:gd name="connsiteY76" fmla="*/ 5390 h 10741"/>
              <a:gd name="connsiteX77" fmla="*/ 5871 w 10000"/>
              <a:gd name="connsiteY77" fmla="*/ 5316 h 10741"/>
              <a:gd name="connsiteX78" fmla="*/ 6033 w 10000"/>
              <a:gd name="connsiteY78" fmla="*/ 5223 h 10741"/>
              <a:gd name="connsiteX79" fmla="*/ 6167 w 10000"/>
              <a:gd name="connsiteY79" fmla="*/ 5113 h 10741"/>
              <a:gd name="connsiteX80" fmla="*/ 6296 w 10000"/>
              <a:gd name="connsiteY80" fmla="*/ 4994 h 10741"/>
              <a:gd name="connsiteX81" fmla="*/ 6417 w 10000"/>
              <a:gd name="connsiteY81" fmla="*/ 4869 h 10741"/>
              <a:gd name="connsiteX82" fmla="*/ 6525 w 10000"/>
              <a:gd name="connsiteY82" fmla="*/ 4750 h 10741"/>
              <a:gd name="connsiteX83" fmla="*/ 6617 w 10000"/>
              <a:gd name="connsiteY83" fmla="*/ 4636 h 10741"/>
              <a:gd name="connsiteX84" fmla="*/ 6821 w 10000"/>
              <a:gd name="connsiteY84" fmla="*/ 4377 h 10741"/>
              <a:gd name="connsiteX85" fmla="*/ 7017 w 10000"/>
              <a:gd name="connsiteY85" fmla="*/ 4085 h 10741"/>
              <a:gd name="connsiteX86" fmla="*/ 7213 w 10000"/>
              <a:gd name="connsiteY86" fmla="*/ 3766 h 10741"/>
              <a:gd name="connsiteX87" fmla="*/ 7396 w 10000"/>
              <a:gd name="connsiteY87" fmla="*/ 3418 h 10741"/>
              <a:gd name="connsiteX88" fmla="*/ 7563 w 10000"/>
              <a:gd name="connsiteY88" fmla="*/ 3051 h 10741"/>
              <a:gd name="connsiteX89" fmla="*/ 7713 w 10000"/>
              <a:gd name="connsiteY89" fmla="*/ 2661 h 10741"/>
              <a:gd name="connsiteX90" fmla="*/ 7850 w 10000"/>
              <a:gd name="connsiteY90" fmla="*/ 2253 h 10741"/>
              <a:gd name="connsiteX91" fmla="*/ 7950 w 10000"/>
              <a:gd name="connsiteY91" fmla="*/ 1830 h 10741"/>
              <a:gd name="connsiteX92" fmla="*/ 8025 w 10000"/>
              <a:gd name="connsiteY92" fmla="*/ 1397 h 10741"/>
              <a:gd name="connsiteX93" fmla="*/ 8071 w 10000"/>
              <a:gd name="connsiteY93" fmla="*/ 954 h 10741"/>
              <a:gd name="connsiteX94" fmla="*/ 8108 w 10000"/>
              <a:gd name="connsiteY94" fmla="*/ 974 h 10741"/>
              <a:gd name="connsiteX95" fmla="*/ 8138 w 10000"/>
              <a:gd name="connsiteY95" fmla="*/ 1025 h 10741"/>
              <a:gd name="connsiteX96" fmla="*/ 8163 w 10000"/>
              <a:gd name="connsiteY96" fmla="*/ 1100 h 10741"/>
              <a:gd name="connsiteX97" fmla="*/ 8175 w 10000"/>
              <a:gd name="connsiteY97" fmla="*/ 1198 h 10741"/>
              <a:gd name="connsiteX98" fmla="*/ 8183 w 10000"/>
              <a:gd name="connsiteY98" fmla="*/ 1311 h 10741"/>
              <a:gd name="connsiteX99" fmla="*/ 8183 w 10000"/>
              <a:gd name="connsiteY99" fmla="*/ 1442 h 10741"/>
              <a:gd name="connsiteX100" fmla="*/ 8183 w 10000"/>
              <a:gd name="connsiteY100" fmla="*/ 1582 h 10741"/>
              <a:gd name="connsiteX101" fmla="*/ 8175 w 10000"/>
              <a:gd name="connsiteY101" fmla="*/ 1734 h 10741"/>
              <a:gd name="connsiteX102" fmla="*/ 8163 w 10000"/>
              <a:gd name="connsiteY102" fmla="*/ 1889 h 10741"/>
              <a:gd name="connsiteX103" fmla="*/ 8146 w 10000"/>
              <a:gd name="connsiteY103" fmla="*/ 2047 h 10741"/>
              <a:gd name="connsiteX104" fmla="*/ 8121 w 10000"/>
              <a:gd name="connsiteY104" fmla="*/ 2205 h 10741"/>
              <a:gd name="connsiteX105" fmla="*/ 8108 w 10000"/>
              <a:gd name="connsiteY105" fmla="*/ 2357 h 10741"/>
              <a:gd name="connsiteX106" fmla="*/ 8083 w 10000"/>
              <a:gd name="connsiteY106" fmla="*/ 2497 h 10741"/>
              <a:gd name="connsiteX107" fmla="*/ 8063 w 10000"/>
              <a:gd name="connsiteY107" fmla="*/ 2628 h 10741"/>
              <a:gd name="connsiteX108" fmla="*/ 8038 w 10000"/>
              <a:gd name="connsiteY108" fmla="*/ 2741 h 10741"/>
              <a:gd name="connsiteX109" fmla="*/ 8017 w 10000"/>
              <a:gd name="connsiteY109" fmla="*/ 2834 h 10741"/>
              <a:gd name="connsiteX110" fmla="*/ 8000 w 10000"/>
              <a:gd name="connsiteY110" fmla="*/ 2908 h 10741"/>
              <a:gd name="connsiteX111" fmla="*/ 7700 w 10000"/>
              <a:gd name="connsiteY111" fmla="*/ 3754 h 10741"/>
              <a:gd name="connsiteX112" fmla="*/ 7942 w 10000"/>
              <a:gd name="connsiteY112" fmla="*/ 3737 h 10741"/>
              <a:gd name="connsiteX113" fmla="*/ 8167 w 10000"/>
              <a:gd name="connsiteY113" fmla="*/ 3695 h 10741"/>
              <a:gd name="connsiteX114" fmla="*/ 8379 w 10000"/>
              <a:gd name="connsiteY114" fmla="*/ 3635 h 10741"/>
              <a:gd name="connsiteX115" fmla="*/ 8583 w 10000"/>
              <a:gd name="connsiteY115" fmla="*/ 3558 h 10741"/>
              <a:gd name="connsiteX116" fmla="*/ 8767 w 10000"/>
              <a:gd name="connsiteY116" fmla="*/ 3471 h 10741"/>
              <a:gd name="connsiteX117" fmla="*/ 8933 w 10000"/>
              <a:gd name="connsiteY117" fmla="*/ 3376 h 10741"/>
              <a:gd name="connsiteX118" fmla="*/ 9092 w 10000"/>
              <a:gd name="connsiteY118" fmla="*/ 3278 h 10741"/>
              <a:gd name="connsiteX119" fmla="*/ 9238 w 10000"/>
              <a:gd name="connsiteY119" fmla="*/ 3185 h 10741"/>
              <a:gd name="connsiteX120" fmla="*/ 9250 w 10000"/>
              <a:gd name="connsiteY120" fmla="*/ 3230 h 10741"/>
              <a:gd name="connsiteX121" fmla="*/ 9117 w 10000"/>
              <a:gd name="connsiteY121" fmla="*/ 3376 h 10741"/>
              <a:gd name="connsiteX122" fmla="*/ 8954 w 10000"/>
              <a:gd name="connsiteY122" fmla="*/ 3516 h 10741"/>
              <a:gd name="connsiteX123" fmla="*/ 8758 w 10000"/>
              <a:gd name="connsiteY123" fmla="*/ 3641 h 10741"/>
              <a:gd name="connsiteX124" fmla="*/ 8538 w 10000"/>
              <a:gd name="connsiteY124" fmla="*/ 3754 h 10741"/>
              <a:gd name="connsiteX125" fmla="*/ 8304 w 10000"/>
              <a:gd name="connsiteY125" fmla="*/ 3856 h 10741"/>
              <a:gd name="connsiteX126" fmla="*/ 8054 w 10000"/>
              <a:gd name="connsiteY126" fmla="*/ 3945 h 10741"/>
              <a:gd name="connsiteX127" fmla="*/ 7796 w 10000"/>
              <a:gd name="connsiteY127" fmla="*/ 4014 h 10741"/>
              <a:gd name="connsiteX128" fmla="*/ 7533 w 10000"/>
              <a:gd name="connsiteY128" fmla="*/ 4064 h 10741"/>
              <a:gd name="connsiteX129" fmla="*/ 7479 w 10000"/>
              <a:gd name="connsiteY129" fmla="*/ 4184 h 10741"/>
              <a:gd name="connsiteX130" fmla="*/ 7404 w 10000"/>
              <a:gd name="connsiteY130" fmla="*/ 4324 h 10741"/>
              <a:gd name="connsiteX131" fmla="*/ 7321 w 10000"/>
              <a:gd name="connsiteY131" fmla="*/ 4470 h 10741"/>
              <a:gd name="connsiteX132" fmla="*/ 7213 w 10000"/>
              <a:gd name="connsiteY132" fmla="*/ 4628 h 10741"/>
              <a:gd name="connsiteX133" fmla="*/ 7100 w 10000"/>
              <a:gd name="connsiteY133" fmla="*/ 4794 h 10741"/>
              <a:gd name="connsiteX134" fmla="*/ 6979 w 10000"/>
              <a:gd name="connsiteY134" fmla="*/ 4958 h 10741"/>
              <a:gd name="connsiteX135" fmla="*/ 6850 w 10000"/>
              <a:gd name="connsiteY135" fmla="*/ 5113 h 10741"/>
              <a:gd name="connsiteX136" fmla="*/ 6721 w 10000"/>
              <a:gd name="connsiteY136" fmla="*/ 5265 h 10741"/>
              <a:gd name="connsiteX137" fmla="*/ 6600 w 10000"/>
              <a:gd name="connsiteY137" fmla="*/ 5405 h 10741"/>
              <a:gd name="connsiteX138" fmla="*/ 6471 w 10000"/>
              <a:gd name="connsiteY138" fmla="*/ 5530 h 10741"/>
              <a:gd name="connsiteX139" fmla="*/ 6358 w 10000"/>
              <a:gd name="connsiteY139" fmla="*/ 5641 h 10741"/>
              <a:gd name="connsiteX140" fmla="*/ 6250 w 10000"/>
              <a:gd name="connsiteY140" fmla="*/ 5721 h 10741"/>
              <a:gd name="connsiteX141" fmla="*/ 6267 w 10000"/>
              <a:gd name="connsiteY141" fmla="*/ 5781 h 10741"/>
              <a:gd name="connsiteX142" fmla="*/ 6296 w 10000"/>
              <a:gd name="connsiteY142" fmla="*/ 5793 h 10741"/>
              <a:gd name="connsiteX143" fmla="*/ 6479 w 10000"/>
              <a:gd name="connsiteY143" fmla="*/ 5754 h 10741"/>
              <a:gd name="connsiteX144" fmla="*/ 6663 w 10000"/>
              <a:gd name="connsiteY144" fmla="*/ 5736 h 10741"/>
              <a:gd name="connsiteX145" fmla="*/ 6858 w 10000"/>
              <a:gd name="connsiteY145" fmla="*/ 5736 h 10741"/>
              <a:gd name="connsiteX146" fmla="*/ 7046 w 10000"/>
              <a:gd name="connsiteY146" fmla="*/ 5742 h 10741"/>
              <a:gd name="connsiteX147" fmla="*/ 7246 w 10000"/>
              <a:gd name="connsiteY147" fmla="*/ 5748 h 10741"/>
              <a:gd name="connsiteX148" fmla="*/ 7425 w 10000"/>
              <a:gd name="connsiteY148" fmla="*/ 5748 h 10741"/>
              <a:gd name="connsiteX149" fmla="*/ 7600 w 10000"/>
              <a:gd name="connsiteY149" fmla="*/ 5733 h 10741"/>
              <a:gd name="connsiteX150" fmla="*/ 7950 w 10000"/>
              <a:gd name="connsiteY150" fmla="*/ 5673 h 10741"/>
              <a:gd name="connsiteX151" fmla="*/ 8275 w 10000"/>
              <a:gd name="connsiteY151" fmla="*/ 5596 h 10741"/>
              <a:gd name="connsiteX152" fmla="*/ 8579 w 10000"/>
              <a:gd name="connsiteY152" fmla="*/ 5504 h 10741"/>
              <a:gd name="connsiteX153" fmla="*/ 8858 w 10000"/>
              <a:gd name="connsiteY153" fmla="*/ 5390 h 10741"/>
              <a:gd name="connsiteX154" fmla="*/ 9117 w 10000"/>
              <a:gd name="connsiteY154" fmla="*/ 5265 h 10741"/>
              <a:gd name="connsiteX155" fmla="*/ 9350 w 10000"/>
              <a:gd name="connsiteY155" fmla="*/ 5119 h 10741"/>
              <a:gd name="connsiteX156" fmla="*/ 9563 w 10000"/>
              <a:gd name="connsiteY156" fmla="*/ 4967 h 10741"/>
              <a:gd name="connsiteX157" fmla="*/ 9758 w 10000"/>
              <a:gd name="connsiteY157" fmla="*/ 4794 h 10741"/>
              <a:gd name="connsiteX158" fmla="*/ 9933 w 10000"/>
              <a:gd name="connsiteY158" fmla="*/ 4610 h 10741"/>
              <a:gd name="connsiteX159" fmla="*/ 10000 w 10000"/>
              <a:gd name="connsiteY159" fmla="*/ 4648 h 10741"/>
              <a:gd name="connsiteX160" fmla="*/ 10000 w 10000"/>
              <a:gd name="connsiteY160" fmla="*/ 4660 h 10741"/>
              <a:gd name="connsiteX161" fmla="*/ 9904 w 10000"/>
              <a:gd name="connsiteY161" fmla="*/ 4827 h 10741"/>
              <a:gd name="connsiteX162" fmla="*/ 9767 w 10000"/>
              <a:gd name="connsiteY162" fmla="*/ 5000 h 10741"/>
              <a:gd name="connsiteX163" fmla="*/ 9600 w 10000"/>
              <a:gd name="connsiteY163" fmla="*/ 5173 h 10741"/>
              <a:gd name="connsiteX164" fmla="*/ 9404 w 10000"/>
              <a:gd name="connsiteY164" fmla="*/ 5343 h 10741"/>
              <a:gd name="connsiteX165" fmla="*/ 9183 w 10000"/>
              <a:gd name="connsiteY165" fmla="*/ 5504 h 10741"/>
              <a:gd name="connsiteX166" fmla="*/ 8950 w 10000"/>
              <a:gd name="connsiteY166" fmla="*/ 5662 h 10741"/>
              <a:gd name="connsiteX167" fmla="*/ 8704 w 10000"/>
              <a:gd name="connsiteY167" fmla="*/ 5802 h 10741"/>
              <a:gd name="connsiteX168" fmla="*/ 8463 w 10000"/>
              <a:gd name="connsiteY168" fmla="*/ 5927 h 10741"/>
              <a:gd name="connsiteX169" fmla="*/ 8229 w 10000"/>
              <a:gd name="connsiteY169" fmla="*/ 6025 h 10741"/>
              <a:gd name="connsiteX170" fmla="*/ 8000 w 10000"/>
              <a:gd name="connsiteY170" fmla="*/ 6105 h 10741"/>
              <a:gd name="connsiteX171" fmla="*/ 7879 w 10000"/>
              <a:gd name="connsiteY171" fmla="*/ 6132 h 10741"/>
              <a:gd name="connsiteX172" fmla="*/ 7729 w 10000"/>
              <a:gd name="connsiteY172" fmla="*/ 6153 h 10741"/>
              <a:gd name="connsiteX173" fmla="*/ 7563 w 10000"/>
              <a:gd name="connsiteY173" fmla="*/ 6177 h 10741"/>
              <a:gd name="connsiteX174" fmla="*/ 7388 w 10000"/>
              <a:gd name="connsiteY174" fmla="*/ 6198 h 10741"/>
              <a:gd name="connsiteX175" fmla="*/ 7204 w 10000"/>
              <a:gd name="connsiteY175" fmla="*/ 6219 h 10741"/>
              <a:gd name="connsiteX176" fmla="*/ 7017 w 10000"/>
              <a:gd name="connsiteY176" fmla="*/ 6240 h 10741"/>
              <a:gd name="connsiteX177" fmla="*/ 6842 w 10000"/>
              <a:gd name="connsiteY177" fmla="*/ 6263 h 10741"/>
              <a:gd name="connsiteX178" fmla="*/ 6675 w 10000"/>
              <a:gd name="connsiteY178" fmla="*/ 6290 h 10741"/>
              <a:gd name="connsiteX179" fmla="*/ 6517 w 10000"/>
              <a:gd name="connsiteY179" fmla="*/ 6329 h 10741"/>
              <a:gd name="connsiteX180" fmla="*/ 6388 w 10000"/>
              <a:gd name="connsiteY180" fmla="*/ 6365 h 10741"/>
              <a:gd name="connsiteX181" fmla="*/ 6288 w 10000"/>
              <a:gd name="connsiteY181" fmla="*/ 6415 h 10741"/>
              <a:gd name="connsiteX182" fmla="*/ 6213 w 10000"/>
              <a:gd name="connsiteY182" fmla="*/ 6475 h 10741"/>
              <a:gd name="connsiteX183" fmla="*/ 6092 w 10000"/>
              <a:gd name="connsiteY183" fmla="*/ 6648 h 10741"/>
              <a:gd name="connsiteX184" fmla="*/ 6008 w 10000"/>
              <a:gd name="connsiteY184" fmla="*/ 6836 h 10741"/>
              <a:gd name="connsiteX185" fmla="*/ 5942 w 10000"/>
              <a:gd name="connsiteY185" fmla="*/ 7032 h 10741"/>
              <a:gd name="connsiteX186" fmla="*/ 5904 w 10000"/>
              <a:gd name="connsiteY186" fmla="*/ 7232 h 10741"/>
              <a:gd name="connsiteX187" fmla="*/ 5888 w 10000"/>
              <a:gd name="connsiteY187" fmla="*/ 7443 h 10741"/>
              <a:gd name="connsiteX188" fmla="*/ 5879 w 10000"/>
              <a:gd name="connsiteY188" fmla="*/ 7655 h 10741"/>
              <a:gd name="connsiteX189" fmla="*/ 5888 w 10000"/>
              <a:gd name="connsiteY189" fmla="*/ 7867 h 10741"/>
              <a:gd name="connsiteX190" fmla="*/ 5904 w 10000"/>
              <a:gd name="connsiteY190" fmla="*/ 8084 h 10741"/>
              <a:gd name="connsiteX191" fmla="*/ 5925 w 10000"/>
              <a:gd name="connsiteY191" fmla="*/ 8299 h 10741"/>
              <a:gd name="connsiteX192" fmla="*/ 5950 w 10000"/>
              <a:gd name="connsiteY192" fmla="*/ 8510 h 10741"/>
              <a:gd name="connsiteX193" fmla="*/ 5954 w 10000"/>
              <a:gd name="connsiteY193" fmla="*/ 8820 h 10741"/>
              <a:gd name="connsiteX194" fmla="*/ 5933 w 10000"/>
              <a:gd name="connsiteY194" fmla="*/ 9130 h 10741"/>
              <a:gd name="connsiteX195" fmla="*/ 5896 w 10000"/>
              <a:gd name="connsiteY195" fmla="*/ 9428 h 10741"/>
              <a:gd name="connsiteX196" fmla="*/ 5850 w 10000"/>
              <a:gd name="connsiteY196" fmla="*/ 9720 h 10741"/>
              <a:gd name="connsiteX197" fmla="*/ 5909 w 10000"/>
              <a:gd name="connsiteY197" fmla="*/ 10741 h 10741"/>
              <a:gd name="connsiteX198" fmla="*/ 4117 w 10000"/>
              <a:gd name="connsiteY198" fmla="*/ 10686 h 10741"/>
              <a:gd name="connsiteX199" fmla="*/ 4309 w 10000"/>
              <a:gd name="connsiteY199" fmla="*/ 10293 h 10741"/>
              <a:gd name="connsiteX200" fmla="*/ 4546 w 10000"/>
              <a:gd name="connsiteY200" fmla="*/ 9848 h 10741"/>
              <a:gd name="connsiteX201" fmla="*/ 4629 w 10000"/>
              <a:gd name="connsiteY201" fmla="*/ 9687 h 10741"/>
              <a:gd name="connsiteX202" fmla="*/ 4700 w 10000"/>
              <a:gd name="connsiteY202" fmla="*/ 9508 h 10741"/>
              <a:gd name="connsiteX203" fmla="*/ 4767 w 10000"/>
              <a:gd name="connsiteY203" fmla="*/ 9309 h 10741"/>
              <a:gd name="connsiteX204" fmla="*/ 4829 w 10000"/>
              <a:gd name="connsiteY204" fmla="*/ 9097 h 10741"/>
              <a:gd name="connsiteX205" fmla="*/ 4879 w 10000"/>
              <a:gd name="connsiteY205" fmla="*/ 8868 h 10741"/>
              <a:gd name="connsiteX206" fmla="*/ 4917 w 10000"/>
              <a:gd name="connsiteY206" fmla="*/ 8635 h 10741"/>
              <a:gd name="connsiteX207" fmla="*/ 4954 w 10000"/>
              <a:gd name="connsiteY207" fmla="*/ 8391 h 10741"/>
              <a:gd name="connsiteX208" fmla="*/ 4979 w 10000"/>
              <a:gd name="connsiteY208" fmla="*/ 8144 h 10741"/>
              <a:gd name="connsiteX209" fmla="*/ 5000 w 10000"/>
              <a:gd name="connsiteY209" fmla="*/ 7887 h 10741"/>
              <a:gd name="connsiteX210" fmla="*/ 5000 w 10000"/>
              <a:gd name="connsiteY210" fmla="*/ 7634 h 10741"/>
              <a:gd name="connsiteX211" fmla="*/ 5000 w 10000"/>
              <a:gd name="connsiteY211" fmla="*/ 7384 h 10741"/>
              <a:gd name="connsiteX212" fmla="*/ 4979 w 10000"/>
              <a:gd name="connsiteY212" fmla="*/ 7133 h 10741"/>
              <a:gd name="connsiteX213" fmla="*/ 4950 w 10000"/>
              <a:gd name="connsiteY213" fmla="*/ 6892 h 10741"/>
              <a:gd name="connsiteX214" fmla="*/ 4913 w 10000"/>
              <a:gd name="connsiteY214" fmla="*/ 6657 h 10741"/>
              <a:gd name="connsiteX215" fmla="*/ 4858 w 10000"/>
              <a:gd name="connsiteY215" fmla="*/ 6430 h 10741"/>
              <a:gd name="connsiteX216" fmla="*/ 4783 w 10000"/>
              <a:gd name="connsiteY216" fmla="*/ 6219 h 10741"/>
              <a:gd name="connsiteX217" fmla="*/ 4700 w 10000"/>
              <a:gd name="connsiteY217" fmla="*/ 6019 h 10741"/>
              <a:gd name="connsiteX218" fmla="*/ 4600 w 10000"/>
              <a:gd name="connsiteY218" fmla="*/ 5840 h 10741"/>
              <a:gd name="connsiteX219" fmla="*/ 4488 w 10000"/>
              <a:gd name="connsiteY219" fmla="*/ 5682 h 10741"/>
              <a:gd name="connsiteX220" fmla="*/ 4358 w 10000"/>
              <a:gd name="connsiteY220" fmla="*/ 5542 h 10741"/>
              <a:gd name="connsiteX221" fmla="*/ 4213 w 10000"/>
              <a:gd name="connsiteY221" fmla="*/ 5429 h 10741"/>
              <a:gd name="connsiteX222" fmla="*/ 4046 w 10000"/>
              <a:gd name="connsiteY222" fmla="*/ 5343 h 10741"/>
              <a:gd name="connsiteX223" fmla="*/ 3904 w 10000"/>
              <a:gd name="connsiteY223" fmla="*/ 5292 h 10741"/>
              <a:gd name="connsiteX224" fmla="*/ 3746 w 10000"/>
              <a:gd name="connsiteY224" fmla="*/ 5271 h 10741"/>
              <a:gd name="connsiteX225" fmla="*/ 3583 w 10000"/>
              <a:gd name="connsiteY225" fmla="*/ 5271 h 10741"/>
              <a:gd name="connsiteX226" fmla="*/ 3413 w 10000"/>
              <a:gd name="connsiteY226" fmla="*/ 5286 h 10741"/>
              <a:gd name="connsiteX227" fmla="*/ 3246 w 10000"/>
              <a:gd name="connsiteY227" fmla="*/ 5310 h 10741"/>
              <a:gd name="connsiteX228" fmla="*/ 3079 w 10000"/>
              <a:gd name="connsiteY228" fmla="*/ 5343 h 10741"/>
              <a:gd name="connsiteX229" fmla="*/ 2913 w 10000"/>
              <a:gd name="connsiteY229" fmla="*/ 5369 h 10741"/>
              <a:gd name="connsiteX230" fmla="*/ 2750 w 10000"/>
              <a:gd name="connsiteY230" fmla="*/ 5396 h 10741"/>
              <a:gd name="connsiteX231" fmla="*/ 2600 w 10000"/>
              <a:gd name="connsiteY231" fmla="*/ 5411 h 10741"/>
              <a:gd name="connsiteX232" fmla="*/ 2258 w 10000"/>
              <a:gd name="connsiteY232" fmla="*/ 5423 h 10741"/>
              <a:gd name="connsiteX233" fmla="*/ 1925 w 10000"/>
              <a:gd name="connsiteY233" fmla="*/ 5411 h 10741"/>
              <a:gd name="connsiteX234" fmla="*/ 1617 w 10000"/>
              <a:gd name="connsiteY234" fmla="*/ 5384 h 10741"/>
              <a:gd name="connsiteX235" fmla="*/ 1321 w 10000"/>
              <a:gd name="connsiteY235" fmla="*/ 5346 h 10741"/>
              <a:gd name="connsiteX236" fmla="*/ 1033 w 10000"/>
              <a:gd name="connsiteY236" fmla="*/ 5298 h 10741"/>
              <a:gd name="connsiteX237" fmla="*/ 758 w 10000"/>
              <a:gd name="connsiteY237" fmla="*/ 5250 h 10741"/>
              <a:gd name="connsiteX238" fmla="*/ 500 w 10000"/>
              <a:gd name="connsiteY238" fmla="*/ 5197 h 10741"/>
              <a:gd name="connsiteX239" fmla="*/ 517 w 10000"/>
              <a:gd name="connsiteY239" fmla="*/ 5137 h 10741"/>
              <a:gd name="connsiteX240" fmla="*/ 871 w 10000"/>
              <a:gd name="connsiteY240" fmla="*/ 5173 h 10741"/>
              <a:gd name="connsiteX241" fmla="*/ 1221 w 10000"/>
              <a:gd name="connsiteY241" fmla="*/ 5197 h 10741"/>
              <a:gd name="connsiteX242" fmla="*/ 1563 w 10000"/>
              <a:gd name="connsiteY242" fmla="*/ 5206 h 10741"/>
              <a:gd name="connsiteX243" fmla="*/ 1896 w 10000"/>
              <a:gd name="connsiteY243" fmla="*/ 5197 h 10741"/>
              <a:gd name="connsiteX244" fmla="*/ 2221 w 10000"/>
              <a:gd name="connsiteY244" fmla="*/ 5164 h 10741"/>
              <a:gd name="connsiteX245" fmla="*/ 2538 w 10000"/>
              <a:gd name="connsiteY245" fmla="*/ 5113 h 10741"/>
              <a:gd name="connsiteX246" fmla="*/ 2842 w 10000"/>
              <a:gd name="connsiteY246" fmla="*/ 5045 h 10741"/>
              <a:gd name="connsiteX247" fmla="*/ 3129 w 10000"/>
              <a:gd name="connsiteY247" fmla="*/ 4946 h 10741"/>
              <a:gd name="connsiteX248" fmla="*/ 3500 w 10000"/>
              <a:gd name="connsiteY248" fmla="*/ 4815 h 10741"/>
              <a:gd name="connsiteX249" fmla="*/ 2821 w 10000"/>
              <a:gd name="connsiteY249" fmla="*/ 4389 h 10741"/>
              <a:gd name="connsiteX250" fmla="*/ 2213 w 10000"/>
              <a:gd name="connsiteY250" fmla="*/ 3912 h 10741"/>
              <a:gd name="connsiteX251" fmla="*/ 1879 w 10000"/>
              <a:gd name="connsiteY251" fmla="*/ 3939 h 10741"/>
              <a:gd name="connsiteX252" fmla="*/ 1554 w 10000"/>
              <a:gd name="connsiteY252" fmla="*/ 3939 h 10741"/>
              <a:gd name="connsiteX253" fmla="*/ 1258 w 10000"/>
              <a:gd name="connsiteY253" fmla="*/ 3912 h 10741"/>
              <a:gd name="connsiteX254" fmla="*/ 979 w 10000"/>
              <a:gd name="connsiteY254" fmla="*/ 3856 h 10741"/>
              <a:gd name="connsiteX255" fmla="*/ 721 w 10000"/>
              <a:gd name="connsiteY255" fmla="*/ 3775 h 10741"/>
              <a:gd name="connsiteX256" fmla="*/ 496 w 10000"/>
              <a:gd name="connsiteY256" fmla="*/ 3674 h 10741"/>
              <a:gd name="connsiteX257" fmla="*/ 296 w 10000"/>
              <a:gd name="connsiteY257" fmla="*/ 3549 h 10741"/>
              <a:gd name="connsiteX258" fmla="*/ 129 w 10000"/>
              <a:gd name="connsiteY258" fmla="*/ 3403 h 10741"/>
              <a:gd name="connsiteX259" fmla="*/ 0 w 10000"/>
              <a:gd name="connsiteY259" fmla="*/ 3245 h 10741"/>
              <a:gd name="connsiteX260" fmla="*/ 17 w 10000"/>
              <a:gd name="connsiteY260" fmla="*/ 3218 h 10741"/>
              <a:gd name="connsiteX261" fmla="*/ 71 w 10000"/>
              <a:gd name="connsiteY261" fmla="*/ 3245 h 10741"/>
              <a:gd name="connsiteX262" fmla="*/ 138 w 10000"/>
              <a:gd name="connsiteY262" fmla="*/ 3349 h 10741"/>
              <a:gd name="connsiteX263" fmla="*/ 246 w 10000"/>
              <a:gd name="connsiteY263" fmla="*/ 3439 h 10741"/>
              <a:gd name="connsiteX264" fmla="*/ 379 w 10000"/>
              <a:gd name="connsiteY264" fmla="*/ 3528 h 10741"/>
              <a:gd name="connsiteX265" fmla="*/ 538 w 10000"/>
              <a:gd name="connsiteY265" fmla="*/ 3597 h 10741"/>
              <a:gd name="connsiteX266" fmla="*/ 721 w 10000"/>
              <a:gd name="connsiteY266" fmla="*/ 3656 h 10741"/>
              <a:gd name="connsiteX267" fmla="*/ 913 w 10000"/>
              <a:gd name="connsiteY267" fmla="*/ 3701 h 10741"/>
              <a:gd name="connsiteX268" fmla="*/ 1117 w 10000"/>
              <a:gd name="connsiteY268" fmla="*/ 3728 h 10741"/>
              <a:gd name="connsiteX269" fmla="*/ 1329 w 10000"/>
              <a:gd name="connsiteY269" fmla="*/ 3737 h 10741"/>
              <a:gd name="connsiteX270" fmla="*/ 1533 w 10000"/>
              <a:gd name="connsiteY270" fmla="*/ 3734 h 10741"/>
              <a:gd name="connsiteX271" fmla="*/ 1646 w 10000"/>
              <a:gd name="connsiteY271" fmla="*/ 3722 h 10741"/>
              <a:gd name="connsiteX272" fmla="*/ 1746 w 10000"/>
              <a:gd name="connsiteY272" fmla="*/ 3722 h 10741"/>
              <a:gd name="connsiteX273" fmla="*/ 1833 w 10000"/>
              <a:gd name="connsiteY273" fmla="*/ 3710 h 10741"/>
              <a:gd name="connsiteX274" fmla="*/ 1917 w 10000"/>
              <a:gd name="connsiteY274" fmla="*/ 3695 h 10741"/>
              <a:gd name="connsiteX275" fmla="*/ 1988 w 10000"/>
              <a:gd name="connsiteY275" fmla="*/ 3662 h 10741"/>
              <a:gd name="connsiteX276" fmla="*/ 1788 w 10000"/>
              <a:gd name="connsiteY276" fmla="*/ 3391 h 10741"/>
              <a:gd name="connsiteX277" fmla="*/ 1617 w 10000"/>
              <a:gd name="connsiteY277" fmla="*/ 3126 h 10741"/>
              <a:gd name="connsiteX278" fmla="*/ 1454 w 10000"/>
              <a:gd name="connsiteY278" fmla="*/ 2849 h 10741"/>
              <a:gd name="connsiteX279" fmla="*/ 1313 w 10000"/>
              <a:gd name="connsiteY279" fmla="*/ 2563 h 10741"/>
              <a:gd name="connsiteX280" fmla="*/ 1175 w 10000"/>
              <a:gd name="connsiteY280" fmla="*/ 2253 h 10741"/>
              <a:gd name="connsiteX281" fmla="*/ 1046 w 10000"/>
              <a:gd name="connsiteY281" fmla="*/ 1919 h 10741"/>
              <a:gd name="connsiteX282" fmla="*/ 1033 w 10000"/>
              <a:gd name="connsiteY282" fmla="*/ 1859 h 10741"/>
              <a:gd name="connsiteX283" fmla="*/ 1000 w 10000"/>
              <a:gd name="connsiteY283" fmla="*/ 1776 h 10741"/>
              <a:gd name="connsiteX284" fmla="*/ 979 w 10000"/>
              <a:gd name="connsiteY284" fmla="*/ 1684 h 10741"/>
              <a:gd name="connsiteX285" fmla="*/ 950 w 10000"/>
              <a:gd name="connsiteY285" fmla="*/ 1591 h 10741"/>
              <a:gd name="connsiteX286" fmla="*/ 925 w 10000"/>
              <a:gd name="connsiteY286" fmla="*/ 1490 h 10741"/>
              <a:gd name="connsiteX287" fmla="*/ 917 w 10000"/>
              <a:gd name="connsiteY287" fmla="*/ 1397 h 10741"/>
              <a:gd name="connsiteX288" fmla="*/ 917 w 10000"/>
              <a:gd name="connsiteY288" fmla="*/ 1311 h 10741"/>
              <a:gd name="connsiteX289" fmla="*/ 933 w 10000"/>
              <a:gd name="connsiteY289" fmla="*/ 1234 h 10741"/>
              <a:gd name="connsiteX290" fmla="*/ 963 w 10000"/>
              <a:gd name="connsiteY290" fmla="*/ 1180 h 10741"/>
              <a:gd name="connsiteX291" fmla="*/ 1000 w 10000"/>
              <a:gd name="connsiteY291" fmla="*/ 1192 h 10741"/>
              <a:gd name="connsiteX292" fmla="*/ 1033 w 10000"/>
              <a:gd name="connsiteY292" fmla="*/ 1496 h 10741"/>
              <a:gd name="connsiteX293" fmla="*/ 1108 w 10000"/>
              <a:gd name="connsiteY293" fmla="*/ 1800 h 10741"/>
              <a:gd name="connsiteX294" fmla="*/ 1221 w 10000"/>
              <a:gd name="connsiteY294" fmla="*/ 2098 h 10741"/>
              <a:gd name="connsiteX295" fmla="*/ 1358 w 10000"/>
              <a:gd name="connsiteY295" fmla="*/ 2372 h 10741"/>
              <a:gd name="connsiteX296" fmla="*/ 1508 w 10000"/>
              <a:gd name="connsiteY296" fmla="*/ 2628 h 10741"/>
              <a:gd name="connsiteX297" fmla="*/ 1646 w 10000"/>
              <a:gd name="connsiteY297" fmla="*/ 2795 h 10741"/>
              <a:gd name="connsiteX298" fmla="*/ 1629 w 10000"/>
              <a:gd name="connsiteY298" fmla="*/ 2801 h 10741"/>
              <a:gd name="connsiteX299" fmla="*/ 1629 w 10000"/>
              <a:gd name="connsiteY299" fmla="*/ 2807 h 10741"/>
              <a:gd name="connsiteX300" fmla="*/ 1638 w 10000"/>
              <a:gd name="connsiteY300" fmla="*/ 2813 h 10741"/>
              <a:gd name="connsiteX301" fmla="*/ 1646 w 10000"/>
              <a:gd name="connsiteY301" fmla="*/ 2816 h 10741"/>
              <a:gd name="connsiteX302" fmla="*/ 1663 w 10000"/>
              <a:gd name="connsiteY302" fmla="*/ 2822 h 10741"/>
              <a:gd name="connsiteX303" fmla="*/ 1667 w 10000"/>
              <a:gd name="connsiteY303" fmla="*/ 2834 h 10741"/>
              <a:gd name="connsiteX304" fmla="*/ 1675 w 10000"/>
              <a:gd name="connsiteY304" fmla="*/ 2840 h 10741"/>
              <a:gd name="connsiteX305" fmla="*/ 1683 w 10000"/>
              <a:gd name="connsiteY305" fmla="*/ 2849 h 10741"/>
              <a:gd name="connsiteX306" fmla="*/ 1683 w 10000"/>
              <a:gd name="connsiteY306" fmla="*/ 2843 h 10741"/>
              <a:gd name="connsiteX307" fmla="*/ 1675 w 10000"/>
              <a:gd name="connsiteY307" fmla="*/ 2840 h 10741"/>
              <a:gd name="connsiteX308" fmla="*/ 1675 w 10000"/>
              <a:gd name="connsiteY308" fmla="*/ 2840 h 10741"/>
              <a:gd name="connsiteX309" fmla="*/ 1646 w 10000"/>
              <a:gd name="connsiteY309" fmla="*/ 2795 h 10741"/>
              <a:gd name="connsiteX310" fmla="*/ 1746 w 10000"/>
              <a:gd name="connsiteY310" fmla="*/ 2741 h 10741"/>
              <a:gd name="connsiteX311" fmla="*/ 1842 w 10000"/>
              <a:gd name="connsiteY311" fmla="*/ 2649 h 10741"/>
              <a:gd name="connsiteX312" fmla="*/ 1933 w 10000"/>
              <a:gd name="connsiteY312" fmla="*/ 2542 h 10741"/>
              <a:gd name="connsiteX313" fmla="*/ 2017 w 10000"/>
              <a:gd name="connsiteY313" fmla="*/ 2411 h 10741"/>
              <a:gd name="connsiteX314" fmla="*/ 2092 w 10000"/>
              <a:gd name="connsiteY314" fmla="*/ 2265 h 10741"/>
              <a:gd name="connsiteX315" fmla="*/ 2163 w 10000"/>
              <a:gd name="connsiteY315" fmla="*/ 2113 h 10741"/>
              <a:gd name="connsiteX316" fmla="*/ 2221 w 10000"/>
              <a:gd name="connsiteY316" fmla="*/ 1955 h 10741"/>
              <a:gd name="connsiteX317" fmla="*/ 2275 w 10000"/>
              <a:gd name="connsiteY317" fmla="*/ 1803 h 10741"/>
              <a:gd name="connsiteX318" fmla="*/ 2321 w 10000"/>
              <a:gd name="connsiteY318" fmla="*/ 1657 h 10741"/>
              <a:gd name="connsiteX319" fmla="*/ 2329 w 10000"/>
              <a:gd name="connsiteY319" fmla="*/ 1853 h 10741"/>
              <a:gd name="connsiteX320" fmla="*/ 2321 w 10000"/>
              <a:gd name="connsiteY320" fmla="*/ 2032 h 10741"/>
              <a:gd name="connsiteX321" fmla="*/ 2283 w 10000"/>
              <a:gd name="connsiteY321" fmla="*/ 2199 h 10741"/>
              <a:gd name="connsiteX322" fmla="*/ 2229 w 10000"/>
              <a:gd name="connsiteY322" fmla="*/ 2366 h 10741"/>
              <a:gd name="connsiteX323" fmla="*/ 2154 w 10000"/>
              <a:gd name="connsiteY323" fmla="*/ 2524 h 10741"/>
              <a:gd name="connsiteX324" fmla="*/ 2046 w 10000"/>
              <a:gd name="connsiteY324" fmla="*/ 2682 h 10741"/>
              <a:gd name="connsiteX325" fmla="*/ 1796 w 10000"/>
              <a:gd name="connsiteY325" fmla="*/ 3027 h 10741"/>
              <a:gd name="connsiteX326" fmla="*/ 2054 w 10000"/>
              <a:gd name="connsiteY326" fmla="*/ 3305 h 10741"/>
              <a:gd name="connsiteX327" fmla="*/ 2333 w 10000"/>
              <a:gd name="connsiteY327" fmla="*/ 3564 h 10741"/>
              <a:gd name="connsiteX328" fmla="*/ 2638 w 10000"/>
              <a:gd name="connsiteY328" fmla="*/ 3808 h 10741"/>
              <a:gd name="connsiteX329" fmla="*/ 2963 w 10000"/>
              <a:gd name="connsiteY329" fmla="*/ 4032 h 10741"/>
              <a:gd name="connsiteX330" fmla="*/ 4129 w 10000"/>
              <a:gd name="connsiteY330" fmla="*/ 4610 h 10741"/>
              <a:gd name="connsiteX331" fmla="*/ 4167 w 10000"/>
              <a:gd name="connsiteY331" fmla="*/ 4589 h 10741"/>
              <a:gd name="connsiteX332" fmla="*/ 4071 w 10000"/>
              <a:gd name="connsiteY332" fmla="*/ 4333 h 10741"/>
              <a:gd name="connsiteX333" fmla="*/ 3996 w 10000"/>
              <a:gd name="connsiteY333" fmla="*/ 4058 h 10741"/>
              <a:gd name="connsiteX334" fmla="*/ 3933 w 10000"/>
              <a:gd name="connsiteY334" fmla="*/ 3760 h 10741"/>
              <a:gd name="connsiteX335" fmla="*/ 3904 w 10000"/>
              <a:gd name="connsiteY335" fmla="*/ 3456 h 10741"/>
              <a:gd name="connsiteX336" fmla="*/ 3879 w 10000"/>
              <a:gd name="connsiteY336" fmla="*/ 3138 h 10741"/>
              <a:gd name="connsiteX337" fmla="*/ 3879 w 10000"/>
              <a:gd name="connsiteY337" fmla="*/ 2813 h 10741"/>
              <a:gd name="connsiteX338" fmla="*/ 3896 w 10000"/>
              <a:gd name="connsiteY338" fmla="*/ 2485 h 10741"/>
              <a:gd name="connsiteX339" fmla="*/ 3933 w 10000"/>
              <a:gd name="connsiteY339" fmla="*/ 2160 h 10741"/>
              <a:gd name="connsiteX340" fmla="*/ 3988 w 10000"/>
              <a:gd name="connsiteY340" fmla="*/ 1836 h 10741"/>
              <a:gd name="connsiteX341" fmla="*/ 4046 w 10000"/>
              <a:gd name="connsiteY341" fmla="*/ 1523 h 10741"/>
              <a:gd name="connsiteX342" fmla="*/ 4129 w 10000"/>
              <a:gd name="connsiteY342" fmla="*/ 1219 h 10741"/>
              <a:gd name="connsiteX343" fmla="*/ 4229 w 10000"/>
              <a:gd name="connsiteY343" fmla="*/ 933 h 10741"/>
              <a:gd name="connsiteX344" fmla="*/ 4333 w 10000"/>
              <a:gd name="connsiteY344" fmla="*/ 662 h 10741"/>
              <a:gd name="connsiteX345" fmla="*/ 4454 w 10000"/>
              <a:gd name="connsiteY345" fmla="*/ 417 h 10741"/>
              <a:gd name="connsiteX346" fmla="*/ 4583 w 10000"/>
              <a:gd name="connsiteY346" fmla="*/ 194 h 10741"/>
              <a:gd name="connsiteX347" fmla="*/ 4738 w 10000"/>
              <a:gd name="connsiteY347" fmla="*/ 0 h 10741"/>
              <a:gd name="connsiteX0" fmla="*/ 4738 w 10000"/>
              <a:gd name="connsiteY0" fmla="*/ 0 h 10686"/>
              <a:gd name="connsiteX1" fmla="*/ 4721 w 10000"/>
              <a:gd name="connsiteY1" fmla="*/ 48 h 10686"/>
              <a:gd name="connsiteX2" fmla="*/ 4713 w 10000"/>
              <a:gd name="connsiteY2" fmla="*/ 80 h 10686"/>
              <a:gd name="connsiteX3" fmla="*/ 4704 w 10000"/>
              <a:gd name="connsiteY3" fmla="*/ 101 h 10686"/>
              <a:gd name="connsiteX4" fmla="*/ 4704 w 10000"/>
              <a:gd name="connsiteY4" fmla="*/ 113 h 10686"/>
              <a:gd name="connsiteX5" fmla="*/ 4713 w 10000"/>
              <a:gd name="connsiteY5" fmla="*/ 119 h 10686"/>
              <a:gd name="connsiteX6" fmla="*/ 4713 w 10000"/>
              <a:gd name="connsiteY6" fmla="*/ 125 h 10686"/>
              <a:gd name="connsiteX7" fmla="*/ 4721 w 10000"/>
              <a:gd name="connsiteY7" fmla="*/ 125 h 10686"/>
              <a:gd name="connsiteX8" fmla="*/ 4721 w 10000"/>
              <a:gd name="connsiteY8" fmla="*/ 125 h 10686"/>
              <a:gd name="connsiteX9" fmla="*/ 4721 w 10000"/>
              <a:gd name="connsiteY9" fmla="*/ 134 h 10686"/>
              <a:gd name="connsiteX10" fmla="*/ 4713 w 10000"/>
              <a:gd name="connsiteY10" fmla="*/ 152 h 10686"/>
              <a:gd name="connsiteX11" fmla="*/ 4704 w 10000"/>
              <a:gd name="connsiteY11" fmla="*/ 179 h 10686"/>
              <a:gd name="connsiteX12" fmla="*/ 4692 w 10000"/>
              <a:gd name="connsiteY12" fmla="*/ 221 h 10686"/>
              <a:gd name="connsiteX13" fmla="*/ 4667 w 10000"/>
              <a:gd name="connsiteY13" fmla="*/ 280 h 10686"/>
              <a:gd name="connsiteX14" fmla="*/ 4629 w 10000"/>
              <a:gd name="connsiteY14" fmla="*/ 364 h 10686"/>
              <a:gd name="connsiteX15" fmla="*/ 4592 w 10000"/>
              <a:gd name="connsiteY15" fmla="*/ 465 h 10686"/>
              <a:gd name="connsiteX16" fmla="*/ 4533 w 10000"/>
              <a:gd name="connsiteY16" fmla="*/ 596 h 10686"/>
              <a:gd name="connsiteX17" fmla="*/ 4463 w 10000"/>
              <a:gd name="connsiteY17" fmla="*/ 754 h 10686"/>
              <a:gd name="connsiteX18" fmla="*/ 4379 w 10000"/>
              <a:gd name="connsiteY18" fmla="*/ 1001 h 10686"/>
              <a:gd name="connsiteX19" fmla="*/ 4321 w 10000"/>
              <a:gd name="connsiteY19" fmla="*/ 1266 h 10686"/>
              <a:gd name="connsiteX20" fmla="*/ 4275 w 10000"/>
              <a:gd name="connsiteY20" fmla="*/ 1538 h 10686"/>
              <a:gd name="connsiteX21" fmla="*/ 4213 w 10000"/>
              <a:gd name="connsiteY21" fmla="*/ 1827 h 10686"/>
              <a:gd name="connsiteX22" fmla="*/ 4204 w 10000"/>
              <a:gd name="connsiteY22" fmla="*/ 1889 h 10686"/>
              <a:gd name="connsiteX23" fmla="*/ 4192 w 10000"/>
              <a:gd name="connsiteY23" fmla="*/ 1982 h 10686"/>
              <a:gd name="connsiteX24" fmla="*/ 4183 w 10000"/>
              <a:gd name="connsiteY24" fmla="*/ 2080 h 10686"/>
              <a:gd name="connsiteX25" fmla="*/ 4175 w 10000"/>
              <a:gd name="connsiteY25" fmla="*/ 2187 h 10686"/>
              <a:gd name="connsiteX26" fmla="*/ 4175 w 10000"/>
              <a:gd name="connsiteY26" fmla="*/ 2297 h 10686"/>
              <a:gd name="connsiteX27" fmla="*/ 4192 w 10000"/>
              <a:gd name="connsiteY27" fmla="*/ 2396 h 10686"/>
              <a:gd name="connsiteX28" fmla="*/ 4213 w 10000"/>
              <a:gd name="connsiteY28" fmla="*/ 2482 h 10686"/>
              <a:gd name="connsiteX29" fmla="*/ 4250 w 10000"/>
              <a:gd name="connsiteY29" fmla="*/ 2542 h 10686"/>
              <a:gd name="connsiteX30" fmla="*/ 4450 w 10000"/>
              <a:gd name="connsiteY30" fmla="*/ 2530 h 10686"/>
              <a:gd name="connsiteX31" fmla="*/ 4646 w 10000"/>
              <a:gd name="connsiteY31" fmla="*/ 2482 h 10686"/>
              <a:gd name="connsiteX32" fmla="*/ 4833 w 10000"/>
              <a:gd name="connsiteY32" fmla="*/ 2405 h 10686"/>
              <a:gd name="connsiteX33" fmla="*/ 5025 w 10000"/>
              <a:gd name="connsiteY33" fmla="*/ 2297 h 10686"/>
              <a:gd name="connsiteX34" fmla="*/ 5200 w 10000"/>
              <a:gd name="connsiteY34" fmla="*/ 2172 h 10686"/>
              <a:gd name="connsiteX35" fmla="*/ 5371 w 10000"/>
              <a:gd name="connsiteY35" fmla="*/ 2020 h 10686"/>
              <a:gd name="connsiteX36" fmla="*/ 5533 w 10000"/>
              <a:gd name="connsiteY36" fmla="*/ 1859 h 10686"/>
              <a:gd name="connsiteX37" fmla="*/ 5683 w 10000"/>
              <a:gd name="connsiteY37" fmla="*/ 1690 h 10686"/>
              <a:gd name="connsiteX38" fmla="*/ 5829 w 10000"/>
              <a:gd name="connsiteY38" fmla="*/ 1511 h 10686"/>
              <a:gd name="connsiteX39" fmla="*/ 5954 w 10000"/>
              <a:gd name="connsiteY39" fmla="*/ 1326 h 10686"/>
              <a:gd name="connsiteX40" fmla="*/ 6071 w 10000"/>
              <a:gd name="connsiteY40" fmla="*/ 1147 h 10686"/>
              <a:gd name="connsiteX41" fmla="*/ 6167 w 10000"/>
              <a:gd name="connsiteY41" fmla="*/ 974 h 10686"/>
              <a:gd name="connsiteX42" fmla="*/ 6213 w 10000"/>
              <a:gd name="connsiteY42" fmla="*/ 974 h 10686"/>
              <a:gd name="connsiteX43" fmla="*/ 6213 w 10000"/>
              <a:gd name="connsiteY43" fmla="*/ 992 h 10686"/>
              <a:gd name="connsiteX44" fmla="*/ 6138 w 10000"/>
              <a:gd name="connsiteY44" fmla="*/ 1165 h 10686"/>
              <a:gd name="connsiteX45" fmla="*/ 6054 w 10000"/>
              <a:gd name="connsiteY45" fmla="*/ 1344 h 10686"/>
              <a:gd name="connsiteX46" fmla="*/ 5963 w 10000"/>
              <a:gd name="connsiteY46" fmla="*/ 1517 h 10686"/>
              <a:gd name="connsiteX47" fmla="*/ 5871 w 10000"/>
              <a:gd name="connsiteY47" fmla="*/ 1684 h 10686"/>
              <a:gd name="connsiteX48" fmla="*/ 5775 w 10000"/>
              <a:gd name="connsiteY48" fmla="*/ 1847 h 10686"/>
              <a:gd name="connsiteX49" fmla="*/ 5667 w 10000"/>
              <a:gd name="connsiteY49" fmla="*/ 1999 h 10686"/>
              <a:gd name="connsiteX50" fmla="*/ 5554 w 10000"/>
              <a:gd name="connsiteY50" fmla="*/ 2145 h 10686"/>
              <a:gd name="connsiteX51" fmla="*/ 5417 w 10000"/>
              <a:gd name="connsiteY51" fmla="*/ 2279 h 10686"/>
              <a:gd name="connsiteX52" fmla="*/ 5275 w 10000"/>
              <a:gd name="connsiteY52" fmla="*/ 2411 h 10686"/>
              <a:gd name="connsiteX53" fmla="*/ 5108 w 10000"/>
              <a:gd name="connsiteY53" fmla="*/ 2518 h 10686"/>
              <a:gd name="connsiteX54" fmla="*/ 4917 w 10000"/>
              <a:gd name="connsiteY54" fmla="*/ 2616 h 10686"/>
              <a:gd name="connsiteX55" fmla="*/ 4704 w 10000"/>
              <a:gd name="connsiteY55" fmla="*/ 2703 h 10686"/>
              <a:gd name="connsiteX56" fmla="*/ 4479 w 10000"/>
              <a:gd name="connsiteY56" fmla="*/ 2768 h 10686"/>
              <a:gd name="connsiteX57" fmla="*/ 4213 w 10000"/>
              <a:gd name="connsiteY57" fmla="*/ 2813 h 10686"/>
              <a:gd name="connsiteX58" fmla="*/ 4221 w 10000"/>
              <a:gd name="connsiteY58" fmla="*/ 3126 h 10686"/>
              <a:gd name="connsiteX59" fmla="*/ 4258 w 10000"/>
              <a:gd name="connsiteY59" fmla="*/ 3424 h 10686"/>
              <a:gd name="connsiteX60" fmla="*/ 4321 w 10000"/>
              <a:gd name="connsiteY60" fmla="*/ 3707 h 10686"/>
              <a:gd name="connsiteX61" fmla="*/ 4404 w 10000"/>
              <a:gd name="connsiteY61" fmla="*/ 3975 h 10686"/>
              <a:gd name="connsiteX62" fmla="*/ 4508 w 10000"/>
              <a:gd name="connsiteY62" fmla="*/ 4231 h 10686"/>
              <a:gd name="connsiteX63" fmla="*/ 4621 w 10000"/>
              <a:gd name="connsiteY63" fmla="*/ 4476 h 10686"/>
              <a:gd name="connsiteX64" fmla="*/ 4750 w 10000"/>
              <a:gd name="connsiteY64" fmla="*/ 4708 h 10686"/>
              <a:gd name="connsiteX65" fmla="*/ 4879 w 10000"/>
              <a:gd name="connsiteY65" fmla="*/ 4934 h 10686"/>
              <a:gd name="connsiteX66" fmla="*/ 4917 w 10000"/>
              <a:gd name="connsiteY66" fmla="*/ 4988 h 10686"/>
              <a:gd name="connsiteX67" fmla="*/ 4950 w 10000"/>
              <a:gd name="connsiteY67" fmla="*/ 5054 h 10686"/>
              <a:gd name="connsiteX68" fmla="*/ 4996 w 10000"/>
              <a:gd name="connsiteY68" fmla="*/ 5125 h 10686"/>
              <a:gd name="connsiteX69" fmla="*/ 5038 w 10000"/>
              <a:gd name="connsiteY69" fmla="*/ 5200 h 10686"/>
              <a:gd name="connsiteX70" fmla="*/ 5092 w 10000"/>
              <a:gd name="connsiteY70" fmla="*/ 5271 h 10686"/>
              <a:gd name="connsiteX71" fmla="*/ 5154 w 10000"/>
              <a:gd name="connsiteY71" fmla="*/ 5331 h 10686"/>
              <a:gd name="connsiteX72" fmla="*/ 5229 w 10000"/>
              <a:gd name="connsiteY72" fmla="*/ 5384 h 10686"/>
              <a:gd name="connsiteX73" fmla="*/ 5313 w 10000"/>
              <a:gd name="connsiteY73" fmla="*/ 5423 h 10686"/>
              <a:gd name="connsiteX74" fmla="*/ 5413 w 10000"/>
              <a:gd name="connsiteY74" fmla="*/ 5438 h 10686"/>
              <a:gd name="connsiteX75" fmla="*/ 5517 w 10000"/>
              <a:gd name="connsiteY75" fmla="*/ 5435 h 10686"/>
              <a:gd name="connsiteX76" fmla="*/ 5704 w 10000"/>
              <a:gd name="connsiteY76" fmla="*/ 5390 h 10686"/>
              <a:gd name="connsiteX77" fmla="*/ 5871 w 10000"/>
              <a:gd name="connsiteY77" fmla="*/ 5316 h 10686"/>
              <a:gd name="connsiteX78" fmla="*/ 6033 w 10000"/>
              <a:gd name="connsiteY78" fmla="*/ 5223 h 10686"/>
              <a:gd name="connsiteX79" fmla="*/ 6167 w 10000"/>
              <a:gd name="connsiteY79" fmla="*/ 5113 h 10686"/>
              <a:gd name="connsiteX80" fmla="*/ 6296 w 10000"/>
              <a:gd name="connsiteY80" fmla="*/ 4994 h 10686"/>
              <a:gd name="connsiteX81" fmla="*/ 6417 w 10000"/>
              <a:gd name="connsiteY81" fmla="*/ 4869 h 10686"/>
              <a:gd name="connsiteX82" fmla="*/ 6525 w 10000"/>
              <a:gd name="connsiteY82" fmla="*/ 4750 h 10686"/>
              <a:gd name="connsiteX83" fmla="*/ 6617 w 10000"/>
              <a:gd name="connsiteY83" fmla="*/ 4636 h 10686"/>
              <a:gd name="connsiteX84" fmla="*/ 6821 w 10000"/>
              <a:gd name="connsiteY84" fmla="*/ 4377 h 10686"/>
              <a:gd name="connsiteX85" fmla="*/ 7017 w 10000"/>
              <a:gd name="connsiteY85" fmla="*/ 4085 h 10686"/>
              <a:gd name="connsiteX86" fmla="*/ 7213 w 10000"/>
              <a:gd name="connsiteY86" fmla="*/ 3766 h 10686"/>
              <a:gd name="connsiteX87" fmla="*/ 7396 w 10000"/>
              <a:gd name="connsiteY87" fmla="*/ 3418 h 10686"/>
              <a:gd name="connsiteX88" fmla="*/ 7563 w 10000"/>
              <a:gd name="connsiteY88" fmla="*/ 3051 h 10686"/>
              <a:gd name="connsiteX89" fmla="*/ 7713 w 10000"/>
              <a:gd name="connsiteY89" fmla="*/ 2661 h 10686"/>
              <a:gd name="connsiteX90" fmla="*/ 7850 w 10000"/>
              <a:gd name="connsiteY90" fmla="*/ 2253 h 10686"/>
              <a:gd name="connsiteX91" fmla="*/ 7950 w 10000"/>
              <a:gd name="connsiteY91" fmla="*/ 1830 h 10686"/>
              <a:gd name="connsiteX92" fmla="*/ 8025 w 10000"/>
              <a:gd name="connsiteY92" fmla="*/ 1397 h 10686"/>
              <a:gd name="connsiteX93" fmla="*/ 8071 w 10000"/>
              <a:gd name="connsiteY93" fmla="*/ 954 h 10686"/>
              <a:gd name="connsiteX94" fmla="*/ 8108 w 10000"/>
              <a:gd name="connsiteY94" fmla="*/ 974 h 10686"/>
              <a:gd name="connsiteX95" fmla="*/ 8138 w 10000"/>
              <a:gd name="connsiteY95" fmla="*/ 1025 h 10686"/>
              <a:gd name="connsiteX96" fmla="*/ 8163 w 10000"/>
              <a:gd name="connsiteY96" fmla="*/ 1100 h 10686"/>
              <a:gd name="connsiteX97" fmla="*/ 8175 w 10000"/>
              <a:gd name="connsiteY97" fmla="*/ 1198 h 10686"/>
              <a:gd name="connsiteX98" fmla="*/ 8183 w 10000"/>
              <a:gd name="connsiteY98" fmla="*/ 1311 h 10686"/>
              <a:gd name="connsiteX99" fmla="*/ 8183 w 10000"/>
              <a:gd name="connsiteY99" fmla="*/ 1442 h 10686"/>
              <a:gd name="connsiteX100" fmla="*/ 8183 w 10000"/>
              <a:gd name="connsiteY100" fmla="*/ 1582 h 10686"/>
              <a:gd name="connsiteX101" fmla="*/ 8175 w 10000"/>
              <a:gd name="connsiteY101" fmla="*/ 1734 h 10686"/>
              <a:gd name="connsiteX102" fmla="*/ 8163 w 10000"/>
              <a:gd name="connsiteY102" fmla="*/ 1889 h 10686"/>
              <a:gd name="connsiteX103" fmla="*/ 8146 w 10000"/>
              <a:gd name="connsiteY103" fmla="*/ 2047 h 10686"/>
              <a:gd name="connsiteX104" fmla="*/ 8121 w 10000"/>
              <a:gd name="connsiteY104" fmla="*/ 2205 h 10686"/>
              <a:gd name="connsiteX105" fmla="*/ 8108 w 10000"/>
              <a:gd name="connsiteY105" fmla="*/ 2357 h 10686"/>
              <a:gd name="connsiteX106" fmla="*/ 8083 w 10000"/>
              <a:gd name="connsiteY106" fmla="*/ 2497 h 10686"/>
              <a:gd name="connsiteX107" fmla="*/ 8063 w 10000"/>
              <a:gd name="connsiteY107" fmla="*/ 2628 h 10686"/>
              <a:gd name="connsiteX108" fmla="*/ 8038 w 10000"/>
              <a:gd name="connsiteY108" fmla="*/ 2741 h 10686"/>
              <a:gd name="connsiteX109" fmla="*/ 8017 w 10000"/>
              <a:gd name="connsiteY109" fmla="*/ 2834 h 10686"/>
              <a:gd name="connsiteX110" fmla="*/ 8000 w 10000"/>
              <a:gd name="connsiteY110" fmla="*/ 2908 h 10686"/>
              <a:gd name="connsiteX111" fmla="*/ 7700 w 10000"/>
              <a:gd name="connsiteY111" fmla="*/ 3754 h 10686"/>
              <a:gd name="connsiteX112" fmla="*/ 7942 w 10000"/>
              <a:gd name="connsiteY112" fmla="*/ 3737 h 10686"/>
              <a:gd name="connsiteX113" fmla="*/ 8167 w 10000"/>
              <a:gd name="connsiteY113" fmla="*/ 3695 h 10686"/>
              <a:gd name="connsiteX114" fmla="*/ 8379 w 10000"/>
              <a:gd name="connsiteY114" fmla="*/ 3635 h 10686"/>
              <a:gd name="connsiteX115" fmla="*/ 8583 w 10000"/>
              <a:gd name="connsiteY115" fmla="*/ 3558 h 10686"/>
              <a:gd name="connsiteX116" fmla="*/ 8767 w 10000"/>
              <a:gd name="connsiteY116" fmla="*/ 3471 h 10686"/>
              <a:gd name="connsiteX117" fmla="*/ 8933 w 10000"/>
              <a:gd name="connsiteY117" fmla="*/ 3376 h 10686"/>
              <a:gd name="connsiteX118" fmla="*/ 9092 w 10000"/>
              <a:gd name="connsiteY118" fmla="*/ 3278 h 10686"/>
              <a:gd name="connsiteX119" fmla="*/ 9238 w 10000"/>
              <a:gd name="connsiteY119" fmla="*/ 3185 h 10686"/>
              <a:gd name="connsiteX120" fmla="*/ 9250 w 10000"/>
              <a:gd name="connsiteY120" fmla="*/ 3230 h 10686"/>
              <a:gd name="connsiteX121" fmla="*/ 9117 w 10000"/>
              <a:gd name="connsiteY121" fmla="*/ 3376 h 10686"/>
              <a:gd name="connsiteX122" fmla="*/ 8954 w 10000"/>
              <a:gd name="connsiteY122" fmla="*/ 3516 h 10686"/>
              <a:gd name="connsiteX123" fmla="*/ 8758 w 10000"/>
              <a:gd name="connsiteY123" fmla="*/ 3641 h 10686"/>
              <a:gd name="connsiteX124" fmla="*/ 8538 w 10000"/>
              <a:gd name="connsiteY124" fmla="*/ 3754 h 10686"/>
              <a:gd name="connsiteX125" fmla="*/ 8304 w 10000"/>
              <a:gd name="connsiteY125" fmla="*/ 3856 h 10686"/>
              <a:gd name="connsiteX126" fmla="*/ 8054 w 10000"/>
              <a:gd name="connsiteY126" fmla="*/ 3945 h 10686"/>
              <a:gd name="connsiteX127" fmla="*/ 7796 w 10000"/>
              <a:gd name="connsiteY127" fmla="*/ 4014 h 10686"/>
              <a:gd name="connsiteX128" fmla="*/ 7533 w 10000"/>
              <a:gd name="connsiteY128" fmla="*/ 4064 h 10686"/>
              <a:gd name="connsiteX129" fmla="*/ 7479 w 10000"/>
              <a:gd name="connsiteY129" fmla="*/ 4184 h 10686"/>
              <a:gd name="connsiteX130" fmla="*/ 7404 w 10000"/>
              <a:gd name="connsiteY130" fmla="*/ 4324 h 10686"/>
              <a:gd name="connsiteX131" fmla="*/ 7321 w 10000"/>
              <a:gd name="connsiteY131" fmla="*/ 4470 h 10686"/>
              <a:gd name="connsiteX132" fmla="*/ 7213 w 10000"/>
              <a:gd name="connsiteY132" fmla="*/ 4628 h 10686"/>
              <a:gd name="connsiteX133" fmla="*/ 7100 w 10000"/>
              <a:gd name="connsiteY133" fmla="*/ 4794 h 10686"/>
              <a:gd name="connsiteX134" fmla="*/ 6979 w 10000"/>
              <a:gd name="connsiteY134" fmla="*/ 4958 h 10686"/>
              <a:gd name="connsiteX135" fmla="*/ 6850 w 10000"/>
              <a:gd name="connsiteY135" fmla="*/ 5113 h 10686"/>
              <a:gd name="connsiteX136" fmla="*/ 6721 w 10000"/>
              <a:gd name="connsiteY136" fmla="*/ 5265 h 10686"/>
              <a:gd name="connsiteX137" fmla="*/ 6600 w 10000"/>
              <a:gd name="connsiteY137" fmla="*/ 5405 h 10686"/>
              <a:gd name="connsiteX138" fmla="*/ 6471 w 10000"/>
              <a:gd name="connsiteY138" fmla="*/ 5530 h 10686"/>
              <a:gd name="connsiteX139" fmla="*/ 6358 w 10000"/>
              <a:gd name="connsiteY139" fmla="*/ 5641 h 10686"/>
              <a:gd name="connsiteX140" fmla="*/ 6250 w 10000"/>
              <a:gd name="connsiteY140" fmla="*/ 5721 h 10686"/>
              <a:gd name="connsiteX141" fmla="*/ 6267 w 10000"/>
              <a:gd name="connsiteY141" fmla="*/ 5781 h 10686"/>
              <a:gd name="connsiteX142" fmla="*/ 6296 w 10000"/>
              <a:gd name="connsiteY142" fmla="*/ 5793 h 10686"/>
              <a:gd name="connsiteX143" fmla="*/ 6479 w 10000"/>
              <a:gd name="connsiteY143" fmla="*/ 5754 h 10686"/>
              <a:gd name="connsiteX144" fmla="*/ 6663 w 10000"/>
              <a:gd name="connsiteY144" fmla="*/ 5736 h 10686"/>
              <a:gd name="connsiteX145" fmla="*/ 6858 w 10000"/>
              <a:gd name="connsiteY145" fmla="*/ 5736 h 10686"/>
              <a:gd name="connsiteX146" fmla="*/ 7046 w 10000"/>
              <a:gd name="connsiteY146" fmla="*/ 5742 h 10686"/>
              <a:gd name="connsiteX147" fmla="*/ 7246 w 10000"/>
              <a:gd name="connsiteY147" fmla="*/ 5748 h 10686"/>
              <a:gd name="connsiteX148" fmla="*/ 7425 w 10000"/>
              <a:gd name="connsiteY148" fmla="*/ 5748 h 10686"/>
              <a:gd name="connsiteX149" fmla="*/ 7600 w 10000"/>
              <a:gd name="connsiteY149" fmla="*/ 5733 h 10686"/>
              <a:gd name="connsiteX150" fmla="*/ 7950 w 10000"/>
              <a:gd name="connsiteY150" fmla="*/ 5673 h 10686"/>
              <a:gd name="connsiteX151" fmla="*/ 8275 w 10000"/>
              <a:gd name="connsiteY151" fmla="*/ 5596 h 10686"/>
              <a:gd name="connsiteX152" fmla="*/ 8579 w 10000"/>
              <a:gd name="connsiteY152" fmla="*/ 5504 h 10686"/>
              <a:gd name="connsiteX153" fmla="*/ 8858 w 10000"/>
              <a:gd name="connsiteY153" fmla="*/ 5390 h 10686"/>
              <a:gd name="connsiteX154" fmla="*/ 9117 w 10000"/>
              <a:gd name="connsiteY154" fmla="*/ 5265 h 10686"/>
              <a:gd name="connsiteX155" fmla="*/ 9350 w 10000"/>
              <a:gd name="connsiteY155" fmla="*/ 5119 h 10686"/>
              <a:gd name="connsiteX156" fmla="*/ 9563 w 10000"/>
              <a:gd name="connsiteY156" fmla="*/ 4967 h 10686"/>
              <a:gd name="connsiteX157" fmla="*/ 9758 w 10000"/>
              <a:gd name="connsiteY157" fmla="*/ 4794 h 10686"/>
              <a:gd name="connsiteX158" fmla="*/ 9933 w 10000"/>
              <a:gd name="connsiteY158" fmla="*/ 4610 h 10686"/>
              <a:gd name="connsiteX159" fmla="*/ 10000 w 10000"/>
              <a:gd name="connsiteY159" fmla="*/ 4648 h 10686"/>
              <a:gd name="connsiteX160" fmla="*/ 10000 w 10000"/>
              <a:gd name="connsiteY160" fmla="*/ 4660 h 10686"/>
              <a:gd name="connsiteX161" fmla="*/ 9904 w 10000"/>
              <a:gd name="connsiteY161" fmla="*/ 4827 h 10686"/>
              <a:gd name="connsiteX162" fmla="*/ 9767 w 10000"/>
              <a:gd name="connsiteY162" fmla="*/ 5000 h 10686"/>
              <a:gd name="connsiteX163" fmla="*/ 9600 w 10000"/>
              <a:gd name="connsiteY163" fmla="*/ 5173 h 10686"/>
              <a:gd name="connsiteX164" fmla="*/ 9404 w 10000"/>
              <a:gd name="connsiteY164" fmla="*/ 5343 h 10686"/>
              <a:gd name="connsiteX165" fmla="*/ 9183 w 10000"/>
              <a:gd name="connsiteY165" fmla="*/ 5504 h 10686"/>
              <a:gd name="connsiteX166" fmla="*/ 8950 w 10000"/>
              <a:gd name="connsiteY166" fmla="*/ 5662 h 10686"/>
              <a:gd name="connsiteX167" fmla="*/ 8704 w 10000"/>
              <a:gd name="connsiteY167" fmla="*/ 5802 h 10686"/>
              <a:gd name="connsiteX168" fmla="*/ 8463 w 10000"/>
              <a:gd name="connsiteY168" fmla="*/ 5927 h 10686"/>
              <a:gd name="connsiteX169" fmla="*/ 8229 w 10000"/>
              <a:gd name="connsiteY169" fmla="*/ 6025 h 10686"/>
              <a:gd name="connsiteX170" fmla="*/ 8000 w 10000"/>
              <a:gd name="connsiteY170" fmla="*/ 6105 h 10686"/>
              <a:gd name="connsiteX171" fmla="*/ 7879 w 10000"/>
              <a:gd name="connsiteY171" fmla="*/ 6132 h 10686"/>
              <a:gd name="connsiteX172" fmla="*/ 7729 w 10000"/>
              <a:gd name="connsiteY172" fmla="*/ 6153 h 10686"/>
              <a:gd name="connsiteX173" fmla="*/ 7563 w 10000"/>
              <a:gd name="connsiteY173" fmla="*/ 6177 h 10686"/>
              <a:gd name="connsiteX174" fmla="*/ 7388 w 10000"/>
              <a:gd name="connsiteY174" fmla="*/ 6198 h 10686"/>
              <a:gd name="connsiteX175" fmla="*/ 7204 w 10000"/>
              <a:gd name="connsiteY175" fmla="*/ 6219 h 10686"/>
              <a:gd name="connsiteX176" fmla="*/ 7017 w 10000"/>
              <a:gd name="connsiteY176" fmla="*/ 6240 h 10686"/>
              <a:gd name="connsiteX177" fmla="*/ 6842 w 10000"/>
              <a:gd name="connsiteY177" fmla="*/ 6263 h 10686"/>
              <a:gd name="connsiteX178" fmla="*/ 6675 w 10000"/>
              <a:gd name="connsiteY178" fmla="*/ 6290 h 10686"/>
              <a:gd name="connsiteX179" fmla="*/ 6517 w 10000"/>
              <a:gd name="connsiteY179" fmla="*/ 6329 h 10686"/>
              <a:gd name="connsiteX180" fmla="*/ 6388 w 10000"/>
              <a:gd name="connsiteY180" fmla="*/ 6365 h 10686"/>
              <a:gd name="connsiteX181" fmla="*/ 6288 w 10000"/>
              <a:gd name="connsiteY181" fmla="*/ 6415 h 10686"/>
              <a:gd name="connsiteX182" fmla="*/ 6213 w 10000"/>
              <a:gd name="connsiteY182" fmla="*/ 6475 h 10686"/>
              <a:gd name="connsiteX183" fmla="*/ 6092 w 10000"/>
              <a:gd name="connsiteY183" fmla="*/ 6648 h 10686"/>
              <a:gd name="connsiteX184" fmla="*/ 6008 w 10000"/>
              <a:gd name="connsiteY184" fmla="*/ 6836 h 10686"/>
              <a:gd name="connsiteX185" fmla="*/ 5942 w 10000"/>
              <a:gd name="connsiteY185" fmla="*/ 7032 h 10686"/>
              <a:gd name="connsiteX186" fmla="*/ 5904 w 10000"/>
              <a:gd name="connsiteY186" fmla="*/ 7232 h 10686"/>
              <a:gd name="connsiteX187" fmla="*/ 5888 w 10000"/>
              <a:gd name="connsiteY187" fmla="*/ 7443 h 10686"/>
              <a:gd name="connsiteX188" fmla="*/ 5879 w 10000"/>
              <a:gd name="connsiteY188" fmla="*/ 7655 h 10686"/>
              <a:gd name="connsiteX189" fmla="*/ 5888 w 10000"/>
              <a:gd name="connsiteY189" fmla="*/ 7867 h 10686"/>
              <a:gd name="connsiteX190" fmla="*/ 5904 w 10000"/>
              <a:gd name="connsiteY190" fmla="*/ 8084 h 10686"/>
              <a:gd name="connsiteX191" fmla="*/ 5925 w 10000"/>
              <a:gd name="connsiteY191" fmla="*/ 8299 h 10686"/>
              <a:gd name="connsiteX192" fmla="*/ 5950 w 10000"/>
              <a:gd name="connsiteY192" fmla="*/ 8510 h 10686"/>
              <a:gd name="connsiteX193" fmla="*/ 5954 w 10000"/>
              <a:gd name="connsiteY193" fmla="*/ 8820 h 10686"/>
              <a:gd name="connsiteX194" fmla="*/ 5933 w 10000"/>
              <a:gd name="connsiteY194" fmla="*/ 9130 h 10686"/>
              <a:gd name="connsiteX195" fmla="*/ 5896 w 10000"/>
              <a:gd name="connsiteY195" fmla="*/ 9428 h 10686"/>
              <a:gd name="connsiteX196" fmla="*/ 5850 w 10000"/>
              <a:gd name="connsiteY196" fmla="*/ 9720 h 10686"/>
              <a:gd name="connsiteX197" fmla="*/ 5794 w 10000"/>
              <a:gd name="connsiteY197" fmla="*/ 10686 h 10686"/>
              <a:gd name="connsiteX198" fmla="*/ 4117 w 10000"/>
              <a:gd name="connsiteY198" fmla="*/ 10686 h 10686"/>
              <a:gd name="connsiteX199" fmla="*/ 4309 w 10000"/>
              <a:gd name="connsiteY199" fmla="*/ 10293 h 10686"/>
              <a:gd name="connsiteX200" fmla="*/ 4546 w 10000"/>
              <a:gd name="connsiteY200" fmla="*/ 9848 h 10686"/>
              <a:gd name="connsiteX201" fmla="*/ 4629 w 10000"/>
              <a:gd name="connsiteY201" fmla="*/ 9687 h 10686"/>
              <a:gd name="connsiteX202" fmla="*/ 4700 w 10000"/>
              <a:gd name="connsiteY202" fmla="*/ 9508 h 10686"/>
              <a:gd name="connsiteX203" fmla="*/ 4767 w 10000"/>
              <a:gd name="connsiteY203" fmla="*/ 9309 h 10686"/>
              <a:gd name="connsiteX204" fmla="*/ 4829 w 10000"/>
              <a:gd name="connsiteY204" fmla="*/ 9097 h 10686"/>
              <a:gd name="connsiteX205" fmla="*/ 4879 w 10000"/>
              <a:gd name="connsiteY205" fmla="*/ 8868 h 10686"/>
              <a:gd name="connsiteX206" fmla="*/ 4917 w 10000"/>
              <a:gd name="connsiteY206" fmla="*/ 8635 h 10686"/>
              <a:gd name="connsiteX207" fmla="*/ 4954 w 10000"/>
              <a:gd name="connsiteY207" fmla="*/ 8391 h 10686"/>
              <a:gd name="connsiteX208" fmla="*/ 4979 w 10000"/>
              <a:gd name="connsiteY208" fmla="*/ 8144 h 10686"/>
              <a:gd name="connsiteX209" fmla="*/ 5000 w 10000"/>
              <a:gd name="connsiteY209" fmla="*/ 7887 h 10686"/>
              <a:gd name="connsiteX210" fmla="*/ 5000 w 10000"/>
              <a:gd name="connsiteY210" fmla="*/ 7634 h 10686"/>
              <a:gd name="connsiteX211" fmla="*/ 5000 w 10000"/>
              <a:gd name="connsiteY211" fmla="*/ 7384 h 10686"/>
              <a:gd name="connsiteX212" fmla="*/ 4979 w 10000"/>
              <a:gd name="connsiteY212" fmla="*/ 7133 h 10686"/>
              <a:gd name="connsiteX213" fmla="*/ 4950 w 10000"/>
              <a:gd name="connsiteY213" fmla="*/ 6892 h 10686"/>
              <a:gd name="connsiteX214" fmla="*/ 4913 w 10000"/>
              <a:gd name="connsiteY214" fmla="*/ 6657 h 10686"/>
              <a:gd name="connsiteX215" fmla="*/ 4858 w 10000"/>
              <a:gd name="connsiteY215" fmla="*/ 6430 h 10686"/>
              <a:gd name="connsiteX216" fmla="*/ 4783 w 10000"/>
              <a:gd name="connsiteY216" fmla="*/ 6219 h 10686"/>
              <a:gd name="connsiteX217" fmla="*/ 4700 w 10000"/>
              <a:gd name="connsiteY217" fmla="*/ 6019 h 10686"/>
              <a:gd name="connsiteX218" fmla="*/ 4600 w 10000"/>
              <a:gd name="connsiteY218" fmla="*/ 5840 h 10686"/>
              <a:gd name="connsiteX219" fmla="*/ 4488 w 10000"/>
              <a:gd name="connsiteY219" fmla="*/ 5682 h 10686"/>
              <a:gd name="connsiteX220" fmla="*/ 4358 w 10000"/>
              <a:gd name="connsiteY220" fmla="*/ 5542 h 10686"/>
              <a:gd name="connsiteX221" fmla="*/ 4213 w 10000"/>
              <a:gd name="connsiteY221" fmla="*/ 5429 h 10686"/>
              <a:gd name="connsiteX222" fmla="*/ 4046 w 10000"/>
              <a:gd name="connsiteY222" fmla="*/ 5343 h 10686"/>
              <a:gd name="connsiteX223" fmla="*/ 3904 w 10000"/>
              <a:gd name="connsiteY223" fmla="*/ 5292 h 10686"/>
              <a:gd name="connsiteX224" fmla="*/ 3746 w 10000"/>
              <a:gd name="connsiteY224" fmla="*/ 5271 h 10686"/>
              <a:gd name="connsiteX225" fmla="*/ 3583 w 10000"/>
              <a:gd name="connsiteY225" fmla="*/ 5271 h 10686"/>
              <a:gd name="connsiteX226" fmla="*/ 3413 w 10000"/>
              <a:gd name="connsiteY226" fmla="*/ 5286 h 10686"/>
              <a:gd name="connsiteX227" fmla="*/ 3246 w 10000"/>
              <a:gd name="connsiteY227" fmla="*/ 5310 h 10686"/>
              <a:gd name="connsiteX228" fmla="*/ 3079 w 10000"/>
              <a:gd name="connsiteY228" fmla="*/ 5343 h 10686"/>
              <a:gd name="connsiteX229" fmla="*/ 2913 w 10000"/>
              <a:gd name="connsiteY229" fmla="*/ 5369 h 10686"/>
              <a:gd name="connsiteX230" fmla="*/ 2750 w 10000"/>
              <a:gd name="connsiteY230" fmla="*/ 5396 h 10686"/>
              <a:gd name="connsiteX231" fmla="*/ 2600 w 10000"/>
              <a:gd name="connsiteY231" fmla="*/ 5411 h 10686"/>
              <a:gd name="connsiteX232" fmla="*/ 2258 w 10000"/>
              <a:gd name="connsiteY232" fmla="*/ 5423 h 10686"/>
              <a:gd name="connsiteX233" fmla="*/ 1925 w 10000"/>
              <a:gd name="connsiteY233" fmla="*/ 5411 h 10686"/>
              <a:gd name="connsiteX234" fmla="*/ 1617 w 10000"/>
              <a:gd name="connsiteY234" fmla="*/ 5384 h 10686"/>
              <a:gd name="connsiteX235" fmla="*/ 1321 w 10000"/>
              <a:gd name="connsiteY235" fmla="*/ 5346 h 10686"/>
              <a:gd name="connsiteX236" fmla="*/ 1033 w 10000"/>
              <a:gd name="connsiteY236" fmla="*/ 5298 h 10686"/>
              <a:gd name="connsiteX237" fmla="*/ 758 w 10000"/>
              <a:gd name="connsiteY237" fmla="*/ 5250 h 10686"/>
              <a:gd name="connsiteX238" fmla="*/ 500 w 10000"/>
              <a:gd name="connsiteY238" fmla="*/ 5197 h 10686"/>
              <a:gd name="connsiteX239" fmla="*/ 517 w 10000"/>
              <a:gd name="connsiteY239" fmla="*/ 5137 h 10686"/>
              <a:gd name="connsiteX240" fmla="*/ 871 w 10000"/>
              <a:gd name="connsiteY240" fmla="*/ 5173 h 10686"/>
              <a:gd name="connsiteX241" fmla="*/ 1221 w 10000"/>
              <a:gd name="connsiteY241" fmla="*/ 5197 h 10686"/>
              <a:gd name="connsiteX242" fmla="*/ 1563 w 10000"/>
              <a:gd name="connsiteY242" fmla="*/ 5206 h 10686"/>
              <a:gd name="connsiteX243" fmla="*/ 1896 w 10000"/>
              <a:gd name="connsiteY243" fmla="*/ 5197 h 10686"/>
              <a:gd name="connsiteX244" fmla="*/ 2221 w 10000"/>
              <a:gd name="connsiteY244" fmla="*/ 5164 h 10686"/>
              <a:gd name="connsiteX245" fmla="*/ 2538 w 10000"/>
              <a:gd name="connsiteY245" fmla="*/ 5113 h 10686"/>
              <a:gd name="connsiteX246" fmla="*/ 2842 w 10000"/>
              <a:gd name="connsiteY246" fmla="*/ 5045 h 10686"/>
              <a:gd name="connsiteX247" fmla="*/ 3129 w 10000"/>
              <a:gd name="connsiteY247" fmla="*/ 4946 h 10686"/>
              <a:gd name="connsiteX248" fmla="*/ 3500 w 10000"/>
              <a:gd name="connsiteY248" fmla="*/ 4815 h 10686"/>
              <a:gd name="connsiteX249" fmla="*/ 2821 w 10000"/>
              <a:gd name="connsiteY249" fmla="*/ 4389 h 10686"/>
              <a:gd name="connsiteX250" fmla="*/ 2213 w 10000"/>
              <a:gd name="connsiteY250" fmla="*/ 3912 h 10686"/>
              <a:gd name="connsiteX251" fmla="*/ 1879 w 10000"/>
              <a:gd name="connsiteY251" fmla="*/ 3939 h 10686"/>
              <a:gd name="connsiteX252" fmla="*/ 1554 w 10000"/>
              <a:gd name="connsiteY252" fmla="*/ 3939 h 10686"/>
              <a:gd name="connsiteX253" fmla="*/ 1258 w 10000"/>
              <a:gd name="connsiteY253" fmla="*/ 3912 h 10686"/>
              <a:gd name="connsiteX254" fmla="*/ 979 w 10000"/>
              <a:gd name="connsiteY254" fmla="*/ 3856 h 10686"/>
              <a:gd name="connsiteX255" fmla="*/ 721 w 10000"/>
              <a:gd name="connsiteY255" fmla="*/ 3775 h 10686"/>
              <a:gd name="connsiteX256" fmla="*/ 496 w 10000"/>
              <a:gd name="connsiteY256" fmla="*/ 3674 h 10686"/>
              <a:gd name="connsiteX257" fmla="*/ 296 w 10000"/>
              <a:gd name="connsiteY257" fmla="*/ 3549 h 10686"/>
              <a:gd name="connsiteX258" fmla="*/ 129 w 10000"/>
              <a:gd name="connsiteY258" fmla="*/ 3403 h 10686"/>
              <a:gd name="connsiteX259" fmla="*/ 0 w 10000"/>
              <a:gd name="connsiteY259" fmla="*/ 3245 h 10686"/>
              <a:gd name="connsiteX260" fmla="*/ 17 w 10000"/>
              <a:gd name="connsiteY260" fmla="*/ 3218 h 10686"/>
              <a:gd name="connsiteX261" fmla="*/ 71 w 10000"/>
              <a:gd name="connsiteY261" fmla="*/ 3245 h 10686"/>
              <a:gd name="connsiteX262" fmla="*/ 138 w 10000"/>
              <a:gd name="connsiteY262" fmla="*/ 3349 h 10686"/>
              <a:gd name="connsiteX263" fmla="*/ 246 w 10000"/>
              <a:gd name="connsiteY263" fmla="*/ 3439 h 10686"/>
              <a:gd name="connsiteX264" fmla="*/ 379 w 10000"/>
              <a:gd name="connsiteY264" fmla="*/ 3528 h 10686"/>
              <a:gd name="connsiteX265" fmla="*/ 538 w 10000"/>
              <a:gd name="connsiteY265" fmla="*/ 3597 h 10686"/>
              <a:gd name="connsiteX266" fmla="*/ 721 w 10000"/>
              <a:gd name="connsiteY266" fmla="*/ 3656 h 10686"/>
              <a:gd name="connsiteX267" fmla="*/ 913 w 10000"/>
              <a:gd name="connsiteY267" fmla="*/ 3701 h 10686"/>
              <a:gd name="connsiteX268" fmla="*/ 1117 w 10000"/>
              <a:gd name="connsiteY268" fmla="*/ 3728 h 10686"/>
              <a:gd name="connsiteX269" fmla="*/ 1329 w 10000"/>
              <a:gd name="connsiteY269" fmla="*/ 3737 h 10686"/>
              <a:gd name="connsiteX270" fmla="*/ 1533 w 10000"/>
              <a:gd name="connsiteY270" fmla="*/ 3734 h 10686"/>
              <a:gd name="connsiteX271" fmla="*/ 1646 w 10000"/>
              <a:gd name="connsiteY271" fmla="*/ 3722 h 10686"/>
              <a:gd name="connsiteX272" fmla="*/ 1746 w 10000"/>
              <a:gd name="connsiteY272" fmla="*/ 3722 h 10686"/>
              <a:gd name="connsiteX273" fmla="*/ 1833 w 10000"/>
              <a:gd name="connsiteY273" fmla="*/ 3710 h 10686"/>
              <a:gd name="connsiteX274" fmla="*/ 1917 w 10000"/>
              <a:gd name="connsiteY274" fmla="*/ 3695 h 10686"/>
              <a:gd name="connsiteX275" fmla="*/ 1988 w 10000"/>
              <a:gd name="connsiteY275" fmla="*/ 3662 h 10686"/>
              <a:gd name="connsiteX276" fmla="*/ 1788 w 10000"/>
              <a:gd name="connsiteY276" fmla="*/ 3391 h 10686"/>
              <a:gd name="connsiteX277" fmla="*/ 1617 w 10000"/>
              <a:gd name="connsiteY277" fmla="*/ 3126 h 10686"/>
              <a:gd name="connsiteX278" fmla="*/ 1454 w 10000"/>
              <a:gd name="connsiteY278" fmla="*/ 2849 h 10686"/>
              <a:gd name="connsiteX279" fmla="*/ 1313 w 10000"/>
              <a:gd name="connsiteY279" fmla="*/ 2563 h 10686"/>
              <a:gd name="connsiteX280" fmla="*/ 1175 w 10000"/>
              <a:gd name="connsiteY280" fmla="*/ 2253 h 10686"/>
              <a:gd name="connsiteX281" fmla="*/ 1046 w 10000"/>
              <a:gd name="connsiteY281" fmla="*/ 1919 h 10686"/>
              <a:gd name="connsiteX282" fmla="*/ 1033 w 10000"/>
              <a:gd name="connsiteY282" fmla="*/ 1859 h 10686"/>
              <a:gd name="connsiteX283" fmla="*/ 1000 w 10000"/>
              <a:gd name="connsiteY283" fmla="*/ 1776 h 10686"/>
              <a:gd name="connsiteX284" fmla="*/ 979 w 10000"/>
              <a:gd name="connsiteY284" fmla="*/ 1684 h 10686"/>
              <a:gd name="connsiteX285" fmla="*/ 950 w 10000"/>
              <a:gd name="connsiteY285" fmla="*/ 1591 h 10686"/>
              <a:gd name="connsiteX286" fmla="*/ 925 w 10000"/>
              <a:gd name="connsiteY286" fmla="*/ 1490 h 10686"/>
              <a:gd name="connsiteX287" fmla="*/ 917 w 10000"/>
              <a:gd name="connsiteY287" fmla="*/ 1397 h 10686"/>
              <a:gd name="connsiteX288" fmla="*/ 917 w 10000"/>
              <a:gd name="connsiteY288" fmla="*/ 1311 h 10686"/>
              <a:gd name="connsiteX289" fmla="*/ 933 w 10000"/>
              <a:gd name="connsiteY289" fmla="*/ 1234 h 10686"/>
              <a:gd name="connsiteX290" fmla="*/ 963 w 10000"/>
              <a:gd name="connsiteY290" fmla="*/ 1180 h 10686"/>
              <a:gd name="connsiteX291" fmla="*/ 1000 w 10000"/>
              <a:gd name="connsiteY291" fmla="*/ 1192 h 10686"/>
              <a:gd name="connsiteX292" fmla="*/ 1033 w 10000"/>
              <a:gd name="connsiteY292" fmla="*/ 1496 h 10686"/>
              <a:gd name="connsiteX293" fmla="*/ 1108 w 10000"/>
              <a:gd name="connsiteY293" fmla="*/ 1800 h 10686"/>
              <a:gd name="connsiteX294" fmla="*/ 1221 w 10000"/>
              <a:gd name="connsiteY294" fmla="*/ 2098 h 10686"/>
              <a:gd name="connsiteX295" fmla="*/ 1358 w 10000"/>
              <a:gd name="connsiteY295" fmla="*/ 2372 h 10686"/>
              <a:gd name="connsiteX296" fmla="*/ 1508 w 10000"/>
              <a:gd name="connsiteY296" fmla="*/ 2628 h 10686"/>
              <a:gd name="connsiteX297" fmla="*/ 1646 w 10000"/>
              <a:gd name="connsiteY297" fmla="*/ 2795 h 10686"/>
              <a:gd name="connsiteX298" fmla="*/ 1629 w 10000"/>
              <a:gd name="connsiteY298" fmla="*/ 2801 h 10686"/>
              <a:gd name="connsiteX299" fmla="*/ 1629 w 10000"/>
              <a:gd name="connsiteY299" fmla="*/ 2807 h 10686"/>
              <a:gd name="connsiteX300" fmla="*/ 1638 w 10000"/>
              <a:gd name="connsiteY300" fmla="*/ 2813 h 10686"/>
              <a:gd name="connsiteX301" fmla="*/ 1646 w 10000"/>
              <a:gd name="connsiteY301" fmla="*/ 2816 h 10686"/>
              <a:gd name="connsiteX302" fmla="*/ 1663 w 10000"/>
              <a:gd name="connsiteY302" fmla="*/ 2822 h 10686"/>
              <a:gd name="connsiteX303" fmla="*/ 1667 w 10000"/>
              <a:gd name="connsiteY303" fmla="*/ 2834 h 10686"/>
              <a:gd name="connsiteX304" fmla="*/ 1675 w 10000"/>
              <a:gd name="connsiteY304" fmla="*/ 2840 h 10686"/>
              <a:gd name="connsiteX305" fmla="*/ 1683 w 10000"/>
              <a:gd name="connsiteY305" fmla="*/ 2849 h 10686"/>
              <a:gd name="connsiteX306" fmla="*/ 1683 w 10000"/>
              <a:gd name="connsiteY306" fmla="*/ 2843 h 10686"/>
              <a:gd name="connsiteX307" fmla="*/ 1675 w 10000"/>
              <a:gd name="connsiteY307" fmla="*/ 2840 h 10686"/>
              <a:gd name="connsiteX308" fmla="*/ 1675 w 10000"/>
              <a:gd name="connsiteY308" fmla="*/ 2840 h 10686"/>
              <a:gd name="connsiteX309" fmla="*/ 1646 w 10000"/>
              <a:gd name="connsiteY309" fmla="*/ 2795 h 10686"/>
              <a:gd name="connsiteX310" fmla="*/ 1746 w 10000"/>
              <a:gd name="connsiteY310" fmla="*/ 2741 h 10686"/>
              <a:gd name="connsiteX311" fmla="*/ 1842 w 10000"/>
              <a:gd name="connsiteY311" fmla="*/ 2649 h 10686"/>
              <a:gd name="connsiteX312" fmla="*/ 1933 w 10000"/>
              <a:gd name="connsiteY312" fmla="*/ 2542 h 10686"/>
              <a:gd name="connsiteX313" fmla="*/ 2017 w 10000"/>
              <a:gd name="connsiteY313" fmla="*/ 2411 h 10686"/>
              <a:gd name="connsiteX314" fmla="*/ 2092 w 10000"/>
              <a:gd name="connsiteY314" fmla="*/ 2265 h 10686"/>
              <a:gd name="connsiteX315" fmla="*/ 2163 w 10000"/>
              <a:gd name="connsiteY315" fmla="*/ 2113 h 10686"/>
              <a:gd name="connsiteX316" fmla="*/ 2221 w 10000"/>
              <a:gd name="connsiteY316" fmla="*/ 1955 h 10686"/>
              <a:gd name="connsiteX317" fmla="*/ 2275 w 10000"/>
              <a:gd name="connsiteY317" fmla="*/ 1803 h 10686"/>
              <a:gd name="connsiteX318" fmla="*/ 2321 w 10000"/>
              <a:gd name="connsiteY318" fmla="*/ 1657 h 10686"/>
              <a:gd name="connsiteX319" fmla="*/ 2329 w 10000"/>
              <a:gd name="connsiteY319" fmla="*/ 1853 h 10686"/>
              <a:gd name="connsiteX320" fmla="*/ 2321 w 10000"/>
              <a:gd name="connsiteY320" fmla="*/ 2032 h 10686"/>
              <a:gd name="connsiteX321" fmla="*/ 2283 w 10000"/>
              <a:gd name="connsiteY321" fmla="*/ 2199 h 10686"/>
              <a:gd name="connsiteX322" fmla="*/ 2229 w 10000"/>
              <a:gd name="connsiteY322" fmla="*/ 2366 h 10686"/>
              <a:gd name="connsiteX323" fmla="*/ 2154 w 10000"/>
              <a:gd name="connsiteY323" fmla="*/ 2524 h 10686"/>
              <a:gd name="connsiteX324" fmla="*/ 2046 w 10000"/>
              <a:gd name="connsiteY324" fmla="*/ 2682 h 10686"/>
              <a:gd name="connsiteX325" fmla="*/ 1796 w 10000"/>
              <a:gd name="connsiteY325" fmla="*/ 3027 h 10686"/>
              <a:gd name="connsiteX326" fmla="*/ 2054 w 10000"/>
              <a:gd name="connsiteY326" fmla="*/ 3305 h 10686"/>
              <a:gd name="connsiteX327" fmla="*/ 2333 w 10000"/>
              <a:gd name="connsiteY327" fmla="*/ 3564 h 10686"/>
              <a:gd name="connsiteX328" fmla="*/ 2638 w 10000"/>
              <a:gd name="connsiteY328" fmla="*/ 3808 h 10686"/>
              <a:gd name="connsiteX329" fmla="*/ 2963 w 10000"/>
              <a:gd name="connsiteY329" fmla="*/ 4032 h 10686"/>
              <a:gd name="connsiteX330" fmla="*/ 4129 w 10000"/>
              <a:gd name="connsiteY330" fmla="*/ 4610 h 10686"/>
              <a:gd name="connsiteX331" fmla="*/ 4167 w 10000"/>
              <a:gd name="connsiteY331" fmla="*/ 4589 h 10686"/>
              <a:gd name="connsiteX332" fmla="*/ 4071 w 10000"/>
              <a:gd name="connsiteY332" fmla="*/ 4333 h 10686"/>
              <a:gd name="connsiteX333" fmla="*/ 3996 w 10000"/>
              <a:gd name="connsiteY333" fmla="*/ 4058 h 10686"/>
              <a:gd name="connsiteX334" fmla="*/ 3933 w 10000"/>
              <a:gd name="connsiteY334" fmla="*/ 3760 h 10686"/>
              <a:gd name="connsiteX335" fmla="*/ 3904 w 10000"/>
              <a:gd name="connsiteY335" fmla="*/ 3456 h 10686"/>
              <a:gd name="connsiteX336" fmla="*/ 3879 w 10000"/>
              <a:gd name="connsiteY336" fmla="*/ 3138 h 10686"/>
              <a:gd name="connsiteX337" fmla="*/ 3879 w 10000"/>
              <a:gd name="connsiteY337" fmla="*/ 2813 h 10686"/>
              <a:gd name="connsiteX338" fmla="*/ 3896 w 10000"/>
              <a:gd name="connsiteY338" fmla="*/ 2485 h 10686"/>
              <a:gd name="connsiteX339" fmla="*/ 3933 w 10000"/>
              <a:gd name="connsiteY339" fmla="*/ 2160 h 10686"/>
              <a:gd name="connsiteX340" fmla="*/ 3988 w 10000"/>
              <a:gd name="connsiteY340" fmla="*/ 1836 h 10686"/>
              <a:gd name="connsiteX341" fmla="*/ 4046 w 10000"/>
              <a:gd name="connsiteY341" fmla="*/ 1523 h 10686"/>
              <a:gd name="connsiteX342" fmla="*/ 4129 w 10000"/>
              <a:gd name="connsiteY342" fmla="*/ 1219 h 10686"/>
              <a:gd name="connsiteX343" fmla="*/ 4229 w 10000"/>
              <a:gd name="connsiteY343" fmla="*/ 933 h 10686"/>
              <a:gd name="connsiteX344" fmla="*/ 4333 w 10000"/>
              <a:gd name="connsiteY344" fmla="*/ 662 h 10686"/>
              <a:gd name="connsiteX345" fmla="*/ 4454 w 10000"/>
              <a:gd name="connsiteY345" fmla="*/ 417 h 10686"/>
              <a:gd name="connsiteX346" fmla="*/ 4583 w 10000"/>
              <a:gd name="connsiteY346" fmla="*/ 194 h 10686"/>
              <a:gd name="connsiteX347" fmla="*/ 4738 w 10000"/>
              <a:gd name="connsiteY347" fmla="*/ 0 h 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0000" h="10686">
                <a:moveTo>
                  <a:pt x="4738" y="0"/>
                </a:moveTo>
                <a:cubicBezTo>
                  <a:pt x="4732" y="16"/>
                  <a:pt x="4727" y="32"/>
                  <a:pt x="4721" y="48"/>
                </a:cubicBezTo>
                <a:cubicBezTo>
                  <a:pt x="4718" y="59"/>
                  <a:pt x="4716" y="69"/>
                  <a:pt x="4713" y="80"/>
                </a:cubicBezTo>
                <a:lnTo>
                  <a:pt x="4704" y="101"/>
                </a:lnTo>
                <a:lnTo>
                  <a:pt x="4704" y="113"/>
                </a:lnTo>
                <a:lnTo>
                  <a:pt x="4713" y="119"/>
                </a:lnTo>
                <a:lnTo>
                  <a:pt x="4713" y="125"/>
                </a:lnTo>
                <a:lnTo>
                  <a:pt x="4721" y="125"/>
                </a:lnTo>
                <a:lnTo>
                  <a:pt x="4721" y="125"/>
                </a:lnTo>
                <a:lnTo>
                  <a:pt x="4721" y="134"/>
                </a:lnTo>
                <a:cubicBezTo>
                  <a:pt x="4718" y="140"/>
                  <a:pt x="4716" y="146"/>
                  <a:pt x="4713" y="152"/>
                </a:cubicBezTo>
                <a:lnTo>
                  <a:pt x="4704" y="179"/>
                </a:lnTo>
                <a:lnTo>
                  <a:pt x="4692" y="221"/>
                </a:lnTo>
                <a:cubicBezTo>
                  <a:pt x="4684" y="241"/>
                  <a:pt x="4675" y="260"/>
                  <a:pt x="4667" y="280"/>
                </a:cubicBezTo>
                <a:cubicBezTo>
                  <a:pt x="4654" y="308"/>
                  <a:pt x="4642" y="336"/>
                  <a:pt x="4629" y="364"/>
                </a:cubicBezTo>
                <a:cubicBezTo>
                  <a:pt x="4617" y="398"/>
                  <a:pt x="4604" y="431"/>
                  <a:pt x="4592" y="465"/>
                </a:cubicBezTo>
                <a:cubicBezTo>
                  <a:pt x="4572" y="509"/>
                  <a:pt x="4553" y="552"/>
                  <a:pt x="4533" y="596"/>
                </a:cubicBezTo>
                <a:cubicBezTo>
                  <a:pt x="4510" y="649"/>
                  <a:pt x="4486" y="701"/>
                  <a:pt x="4463" y="754"/>
                </a:cubicBezTo>
                <a:cubicBezTo>
                  <a:pt x="4435" y="836"/>
                  <a:pt x="4407" y="919"/>
                  <a:pt x="4379" y="1001"/>
                </a:cubicBezTo>
                <a:cubicBezTo>
                  <a:pt x="4360" y="1089"/>
                  <a:pt x="4340" y="1178"/>
                  <a:pt x="4321" y="1266"/>
                </a:cubicBezTo>
                <a:cubicBezTo>
                  <a:pt x="4306" y="1357"/>
                  <a:pt x="4290" y="1447"/>
                  <a:pt x="4275" y="1538"/>
                </a:cubicBezTo>
                <a:cubicBezTo>
                  <a:pt x="4254" y="1634"/>
                  <a:pt x="4234" y="1731"/>
                  <a:pt x="4213" y="1827"/>
                </a:cubicBezTo>
                <a:cubicBezTo>
                  <a:pt x="4210" y="1848"/>
                  <a:pt x="4207" y="1868"/>
                  <a:pt x="4204" y="1889"/>
                </a:cubicBezTo>
                <a:lnTo>
                  <a:pt x="4192" y="1982"/>
                </a:lnTo>
                <a:cubicBezTo>
                  <a:pt x="4189" y="2015"/>
                  <a:pt x="4186" y="2047"/>
                  <a:pt x="4183" y="2080"/>
                </a:cubicBezTo>
                <a:cubicBezTo>
                  <a:pt x="4180" y="2116"/>
                  <a:pt x="4178" y="2151"/>
                  <a:pt x="4175" y="2187"/>
                </a:cubicBezTo>
                <a:lnTo>
                  <a:pt x="4175" y="2297"/>
                </a:lnTo>
                <a:cubicBezTo>
                  <a:pt x="4181" y="2330"/>
                  <a:pt x="4186" y="2363"/>
                  <a:pt x="4192" y="2396"/>
                </a:cubicBezTo>
                <a:cubicBezTo>
                  <a:pt x="4199" y="2425"/>
                  <a:pt x="4206" y="2453"/>
                  <a:pt x="4213" y="2482"/>
                </a:cubicBezTo>
                <a:cubicBezTo>
                  <a:pt x="4225" y="2502"/>
                  <a:pt x="4238" y="2522"/>
                  <a:pt x="4250" y="2542"/>
                </a:cubicBezTo>
                <a:lnTo>
                  <a:pt x="4450" y="2530"/>
                </a:lnTo>
                <a:lnTo>
                  <a:pt x="4646" y="2482"/>
                </a:lnTo>
                <a:lnTo>
                  <a:pt x="4833" y="2405"/>
                </a:lnTo>
                <a:lnTo>
                  <a:pt x="5025" y="2297"/>
                </a:lnTo>
                <a:lnTo>
                  <a:pt x="5200" y="2172"/>
                </a:lnTo>
                <a:lnTo>
                  <a:pt x="5371" y="2020"/>
                </a:lnTo>
                <a:lnTo>
                  <a:pt x="5533" y="1859"/>
                </a:lnTo>
                <a:lnTo>
                  <a:pt x="5683" y="1690"/>
                </a:lnTo>
                <a:lnTo>
                  <a:pt x="5829" y="1511"/>
                </a:lnTo>
                <a:lnTo>
                  <a:pt x="5954" y="1326"/>
                </a:lnTo>
                <a:lnTo>
                  <a:pt x="6071" y="1147"/>
                </a:lnTo>
                <a:cubicBezTo>
                  <a:pt x="6103" y="1089"/>
                  <a:pt x="6135" y="1032"/>
                  <a:pt x="6167" y="974"/>
                </a:cubicBezTo>
                <a:lnTo>
                  <a:pt x="6213" y="974"/>
                </a:lnTo>
                <a:lnTo>
                  <a:pt x="6213" y="992"/>
                </a:lnTo>
                <a:cubicBezTo>
                  <a:pt x="6188" y="1050"/>
                  <a:pt x="6163" y="1107"/>
                  <a:pt x="6138" y="1165"/>
                </a:cubicBezTo>
                <a:cubicBezTo>
                  <a:pt x="6110" y="1225"/>
                  <a:pt x="6082" y="1284"/>
                  <a:pt x="6054" y="1344"/>
                </a:cubicBezTo>
                <a:cubicBezTo>
                  <a:pt x="6024" y="1402"/>
                  <a:pt x="5993" y="1459"/>
                  <a:pt x="5963" y="1517"/>
                </a:cubicBezTo>
                <a:lnTo>
                  <a:pt x="5871" y="1684"/>
                </a:lnTo>
                <a:cubicBezTo>
                  <a:pt x="5839" y="1738"/>
                  <a:pt x="5807" y="1793"/>
                  <a:pt x="5775" y="1847"/>
                </a:cubicBezTo>
                <a:lnTo>
                  <a:pt x="5667" y="1999"/>
                </a:lnTo>
                <a:lnTo>
                  <a:pt x="5554" y="2145"/>
                </a:lnTo>
                <a:lnTo>
                  <a:pt x="5417" y="2279"/>
                </a:lnTo>
                <a:lnTo>
                  <a:pt x="5275" y="2411"/>
                </a:lnTo>
                <a:lnTo>
                  <a:pt x="5108" y="2518"/>
                </a:lnTo>
                <a:lnTo>
                  <a:pt x="4917" y="2616"/>
                </a:lnTo>
                <a:lnTo>
                  <a:pt x="4704" y="2703"/>
                </a:lnTo>
                <a:lnTo>
                  <a:pt x="4479" y="2768"/>
                </a:lnTo>
                <a:lnTo>
                  <a:pt x="4213" y="2813"/>
                </a:lnTo>
                <a:cubicBezTo>
                  <a:pt x="4216" y="2917"/>
                  <a:pt x="4218" y="3022"/>
                  <a:pt x="4221" y="3126"/>
                </a:cubicBezTo>
                <a:cubicBezTo>
                  <a:pt x="4233" y="3225"/>
                  <a:pt x="4246" y="3325"/>
                  <a:pt x="4258" y="3424"/>
                </a:cubicBezTo>
                <a:cubicBezTo>
                  <a:pt x="4279" y="3518"/>
                  <a:pt x="4300" y="3613"/>
                  <a:pt x="4321" y="3707"/>
                </a:cubicBezTo>
                <a:cubicBezTo>
                  <a:pt x="4349" y="3796"/>
                  <a:pt x="4376" y="3886"/>
                  <a:pt x="4404" y="3975"/>
                </a:cubicBezTo>
                <a:cubicBezTo>
                  <a:pt x="4439" y="4060"/>
                  <a:pt x="4473" y="4146"/>
                  <a:pt x="4508" y="4231"/>
                </a:cubicBezTo>
                <a:cubicBezTo>
                  <a:pt x="4546" y="4313"/>
                  <a:pt x="4583" y="4394"/>
                  <a:pt x="4621" y="4476"/>
                </a:cubicBezTo>
                <a:lnTo>
                  <a:pt x="4750" y="4708"/>
                </a:lnTo>
                <a:lnTo>
                  <a:pt x="4879" y="4934"/>
                </a:lnTo>
                <a:cubicBezTo>
                  <a:pt x="4892" y="4952"/>
                  <a:pt x="4904" y="4970"/>
                  <a:pt x="4917" y="4988"/>
                </a:cubicBezTo>
                <a:lnTo>
                  <a:pt x="4950" y="5054"/>
                </a:lnTo>
                <a:cubicBezTo>
                  <a:pt x="4965" y="5078"/>
                  <a:pt x="4981" y="5101"/>
                  <a:pt x="4996" y="5125"/>
                </a:cubicBezTo>
                <a:lnTo>
                  <a:pt x="5038" y="5200"/>
                </a:lnTo>
                <a:cubicBezTo>
                  <a:pt x="5056" y="5224"/>
                  <a:pt x="5074" y="5247"/>
                  <a:pt x="5092" y="5271"/>
                </a:cubicBezTo>
                <a:cubicBezTo>
                  <a:pt x="5113" y="5291"/>
                  <a:pt x="5133" y="5311"/>
                  <a:pt x="5154" y="5331"/>
                </a:cubicBezTo>
                <a:cubicBezTo>
                  <a:pt x="5179" y="5349"/>
                  <a:pt x="5204" y="5366"/>
                  <a:pt x="5229" y="5384"/>
                </a:cubicBezTo>
                <a:lnTo>
                  <a:pt x="5313" y="5423"/>
                </a:lnTo>
                <a:lnTo>
                  <a:pt x="5413" y="5438"/>
                </a:lnTo>
                <a:lnTo>
                  <a:pt x="5517" y="5435"/>
                </a:lnTo>
                <a:lnTo>
                  <a:pt x="5704" y="5390"/>
                </a:lnTo>
                <a:lnTo>
                  <a:pt x="5871" y="5316"/>
                </a:lnTo>
                <a:lnTo>
                  <a:pt x="6033" y="5223"/>
                </a:lnTo>
                <a:lnTo>
                  <a:pt x="6167" y="5113"/>
                </a:lnTo>
                <a:lnTo>
                  <a:pt x="6296" y="4994"/>
                </a:lnTo>
                <a:cubicBezTo>
                  <a:pt x="6336" y="4952"/>
                  <a:pt x="6377" y="4911"/>
                  <a:pt x="6417" y="4869"/>
                </a:cubicBezTo>
                <a:lnTo>
                  <a:pt x="6525" y="4750"/>
                </a:lnTo>
                <a:cubicBezTo>
                  <a:pt x="6556" y="4712"/>
                  <a:pt x="6586" y="4674"/>
                  <a:pt x="6617" y="4636"/>
                </a:cubicBezTo>
                <a:lnTo>
                  <a:pt x="6821" y="4377"/>
                </a:lnTo>
                <a:lnTo>
                  <a:pt x="7017" y="4085"/>
                </a:lnTo>
                <a:lnTo>
                  <a:pt x="7213" y="3766"/>
                </a:lnTo>
                <a:lnTo>
                  <a:pt x="7396" y="3418"/>
                </a:lnTo>
                <a:cubicBezTo>
                  <a:pt x="7452" y="3296"/>
                  <a:pt x="7507" y="3173"/>
                  <a:pt x="7563" y="3051"/>
                </a:cubicBezTo>
                <a:lnTo>
                  <a:pt x="7713" y="2661"/>
                </a:lnTo>
                <a:cubicBezTo>
                  <a:pt x="7759" y="2525"/>
                  <a:pt x="7804" y="2389"/>
                  <a:pt x="7850" y="2253"/>
                </a:cubicBezTo>
                <a:cubicBezTo>
                  <a:pt x="7883" y="2112"/>
                  <a:pt x="7917" y="1971"/>
                  <a:pt x="7950" y="1830"/>
                </a:cubicBezTo>
                <a:cubicBezTo>
                  <a:pt x="7975" y="1686"/>
                  <a:pt x="8000" y="1541"/>
                  <a:pt x="8025" y="1397"/>
                </a:cubicBezTo>
                <a:cubicBezTo>
                  <a:pt x="8040" y="1249"/>
                  <a:pt x="8056" y="1102"/>
                  <a:pt x="8071" y="954"/>
                </a:cubicBezTo>
                <a:cubicBezTo>
                  <a:pt x="8083" y="961"/>
                  <a:pt x="8096" y="967"/>
                  <a:pt x="8108" y="974"/>
                </a:cubicBezTo>
                <a:lnTo>
                  <a:pt x="8138" y="1025"/>
                </a:lnTo>
                <a:cubicBezTo>
                  <a:pt x="8146" y="1050"/>
                  <a:pt x="8155" y="1075"/>
                  <a:pt x="8163" y="1100"/>
                </a:cubicBezTo>
                <a:cubicBezTo>
                  <a:pt x="8167" y="1133"/>
                  <a:pt x="8171" y="1165"/>
                  <a:pt x="8175" y="1198"/>
                </a:cubicBezTo>
                <a:cubicBezTo>
                  <a:pt x="8178" y="1236"/>
                  <a:pt x="8180" y="1273"/>
                  <a:pt x="8183" y="1311"/>
                </a:cubicBezTo>
                <a:lnTo>
                  <a:pt x="8183" y="1442"/>
                </a:lnTo>
                <a:lnTo>
                  <a:pt x="8183" y="1582"/>
                </a:lnTo>
                <a:cubicBezTo>
                  <a:pt x="8180" y="1633"/>
                  <a:pt x="8178" y="1683"/>
                  <a:pt x="8175" y="1734"/>
                </a:cubicBezTo>
                <a:cubicBezTo>
                  <a:pt x="8171" y="1786"/>
                  <a:pt x="8167" y="1837"/>
                  <a:pt x="8163" y="1889"/>
                </a:cubicBezTo>
                <a:cubicBezTo>
                  <a:pt x="8157" y="1942"/>
                  <a:pt x="8152" y="1994"/>
                  <a:pt x="8146" y="2047"/>
                </a:cubicBezTo>
                <a:cubicBezTo>
                  <a:pt x="8138" y="2100"/>
                  <a:pt x="8129" y="2152"/>
                  <a:pt x="8121" y="2205"/>
                </a:cubicBezTo>
                <a:cubicBezTo>
                  <a:pt x="8117" y="2256"/>
                  <a:pt x="8112" y="2306"/>
                  <a:pt x="8108" y="2357"/>
                </a:cubicBezTo>
                <a:cubicBezTo>
                  <a:pt x="8100" y="2404"/>
                  <a:pt x="8091" y="2450"/>
                  <a:pt x="8083" y="2497"/>
                </a:cubicBezTo>
                <a:cubicBezTo>
                  <a:pt x="8076" y="2541"/>
                  <a:pt x="8070" y="2584"/>
                  <a:pt x="8063" y="2628"/>
                </a:cubicBezTo>
                <a:cubicBezTo>
                  <a:pt x="8055" y="2666"/>
                  <a:pt x="8046" y="2703"/>
                  <a:pt x="8038" y="2741"/>
                </a:cubicBezTo>
                <a:lnTo>
                  <a:pt x="8017" y="2834"/>
                </a:lnTo>
                <a:cubicBezTo>
                  <a:pt x="8011" y="2859"/>
                  <a:pt x="8006" y="2883"/>
                  <a:pt x="8000" y="2908"/>
                </a:cubicBezTo>
                <a:lnTo>
                  <a:pt x="7700" y="3754"/>
                </a:lnTo>
                <a:lnTo>
                  <a:pt x="7942" y="3737"/>
                </a:lnTo>
                <a:lnTo>
                  <a:pt x="8167" y="3695"/>
                </a:lnTo>
                <a:lnTo>
                  <a:pt x="8379" y="3635"/>
                </a:lnTo>
                <a:lnTo>
                  <a:pt x="8583" y="3558"/>
                </a:lnTo>
                <a:lnTo>
                  <a:pt x="8767" y="3471"/>
                </a:lnTo>
                <a:lnTo>
                  <a:pt x="8933" y="3376"/>
                </a:lnTo>
                <a:lnTo>
                  <a:pt x="9092" y="3278"/>
                </a:lnTo>
                <a:lnTo>
                  <a:pt x="9238" y="3185"/>
                </a:lnTo>
                <a:lnTo>
                  <a:pt x="9250" y="3230"/>
                </a:lnTo>
                <a:cubicBezTo>
                  <a:pt x="9206" y="3279"/>
                  <a:pt x="9161" y="3327"/>
                  <a:pt x="9117" y="3376"/>
                </a:cubicBezTo>
                <a:cubicBezTo>
                  <a:pt x="9063" y="3423"/>
                  <a:pt x="9008" y="3469"/>
                  <a:pt x="8954" y="3516"/>
                </a:cubicBezTo>
                <a:lnTo>
                  <a:pt x="8758" y="3641"/>
                </a:lnTo>
                <a:lnTo>
                  <a:pt x="8538" y="3754"/>
                </a:lnTo>
                <a:lnTo>
                  <a:pt x="8304" y="3856"/>
                </a:lnTo>
                <a:lnTo>
                  <a:pt x="8054" y="3945"/>
                </a:lnTo>
                <a:lnTo>
                  <a:pt x="7796" y="4014"/>
                </a:lnTo>
                <a:lnTo>
                  <a:pt x="7533" y="4064"/>
                </a:lnTo>
                <a:lnTo>
                  <a:pt x="7479" y="4184"/>
                </a:lnTo>
                <a:cubicBezTo>
                  <a:pt x="7454" y="4231"/>
                  <a:pt x="7429" y="4277"/>
                  <a:pt x="7404" y="4324"/>
                </a:cubicBezTo>
                <a:lnTo>
                  <a:pt x="7321" y="4470"/>
                </a:lnTo>
                <a:lnTo>
                  <a:pt x="7213" y="4628"/>
                </a:lnTo>
                <a:cubicBezTo>
                  <a:pt x="7175" y="4683"/>
                  <a:pt x="7138" y="4739"/>
                  <a:pt x="7100" y="4794"/>
                </a:cubicBezTo>
                <a:cubicBezTo>
                  <a:pt x="7060" y="4849"/>
                  <a:pt x="7019" y="4903"/>
                  <a:pt x="6979" y="4958"/>
                </a:cubicBezTo>
                <a:lnTo>
                  <a:pt x="6850" y="5113"/>
                </a:lnTo>
                <a:lnTo>
                  <a:pt x="6721" y="5265"/>
                </a:lnTo>
                <a:cubicBezTo>
                  <a:pt x="6681" y="5312"/>
                  <a:pt x="6640" y="5358"/>
                  <a:pt x="6600" y="5405"/>
                </a:cubicBezTo>
                <a:lnTo>
                  <a:pt x="6471" y="5530"/>
                </a:lnTo>
                <a:lnTo>
                  <a:pt x="6358" y="5641"/>
                </a:lnTo>
                <a:lnTo>
                  <a:pt x="6250" y="5721"/>
                </a:lnTo>
                <a:cubicBezTo>
                  <a:pt x="6256" y="5741"/>
                  <a:pt x="6261" y="5761"/>
                  <a:pt x="6267" y="5781"/>
                </a:cubicBezTo>
                <a:cubicBezTo>
                  <a:pt x="6277" y="5785"/>
                  <a:pt x="6286" y="5789"/>
                  <a:pt x="6296" y="5793"/>
                </a:cubicBezTo>
                <a:lnTo>
                  <a:pt x="6479" y="5754"/>
                </a:lnTo>
                <a:lnTo>
                  <a:pt x="6663" y="5736"/>
                </a:lnTo>
                <a:lnTo>
                  <a:pt x="6858" y="5736"/>
                </a:lnTo>
                <a:lnTo>
                  <a:pt x="7046" y="5742"/>
                </a:lnTo>
                <a:lnTo>
                  <a:pt x="7246" y="5748"/>
                </a:lnTo>
                <a:lnTo>
                  <a:pt x="7425" y="5748"/>
                </a:lnTo>
                <a:lnTo>
                  <a:pt x="7600" y="5733"/>
                </a:lnTo>
                <a:lnTo>
                  <a:pt x="7950" y="5673"/>
                </a:lnTo>
                <a:lnTo>
                  <a:pt x="8275" y="5596"/>
                </a:lnTo>
                <a:lnTo>
                  <a:pt x="8579" y="5504"/>
                </a:lnTo>
                <a:lnTo>
                  <a:pt x="8858" y="5390"/>
                </a:lnTo>
                <a:lnTo>
                  <a:pt x="9117" y="5265"/>
                </a:lnTo>
                <a:lnTo>
                  <a:pt x="9350" y="5119"/>
                </a:lnTo>
                <a:lnTo>
                  <a:pt x="9563" y="4967"/>
                </a:lnTo>
                <a:lnTo>
                  <a:pt x="9758" y="4794"/>
                </a:lnTo>
                <a:lnTo>
                  <a:pt x="9933" y="4610"/>
                </a:lnTo>
                <a:cubicBezTo>
                  <a:pt x="9955" y="4623"/>
                  <a:pt x="9978" y="4635"/>
                  <a:pt x="10000" y="4648"/>
                </a:cubicBezTo>
                <a:lnTo>
                  <a:pt x="10000" y="4660"/>
                </a:lnTo>
                <a:cubicBezTo>
                  <a:pt x="9968" y="4716"/>
                  <a:pt x="9936" y="4771"/>
                  <a:pt x="9904" y="4827"/>
                </a:cubicBezTo>
                <a:lnTo>
                  <a:pt x="9767" y="5000"/>
                </a:lnTo>
                <a:lnTo>
                  <a:pt x="9600" y="5173"/>
                </a:lnTo>
                <a:lnTo>
                  <a:pt x="9404" y="5343"/>
                </a:lnTo>
                <a:lnTo>
                  <a:pt x="9183" y="5504"/>
                </a:lnTo>
                <a:lnTo>
                  <a:pt x="8950" y="5662"/>
                </a:lnTo>
                <a:lnTo>
                  <a:pt x="8704" y="5802"/>
                </a:lnTo>
                <a:lnTo>
                  <a:pt x="8463" y="5927"/>
                </a:lnTo>
                <a:lnTo>
                  <a:pt x="8229" y="6025"/>
                </a:lnTo>
                <a:lnTo>
                  <a:pt x="8000" y="6105"/>
                </a:lnTo>
                <a:lnTo>
                  <a:pt x="7879" y="6132"/>
                </a:lnTo>
                <a:lnTo>
                  <a:pt x="7729" y="6153"/>
                </a:lnTo>
                <a:lnTo>
                  <a:pt x="7563" y="6177"/>
                </a:lnTo>
                <a:lnTo>
                  <a:pt x="7388" y="6198"/>
                </a:lnTo>
                <a:lnTo>
                  <a:pt x="7204" y="6219"/>
                </a:lnTo>
                <a:lnTo>
                  <a:pt x="7017" y="6240"/>
                </a:lnTo>
                <a:lnTo>
                  <a:pt x="6842" y="6263"/>
                </a:lnTo>
                <a:lnTo>
                  <a:pt x="6675" y="6290"/>
                </a:lnTo>
                <a:lnTo>
                  <a:pt x="6517" y="6329"/>
                </a:lnTo>
                <a:lnTo>
                  <a:pt x="6388" y="6365"/>
                </a:lnTo>
                <a:cubicBezTo>
                  <a:pt x="6355" y="6382"/>
                  <a:pt x="6321" y="6398"/>
                  <a:pt x="6288" y="6415"/>
                </a:cubicBezTo>
                <a:lnTo>
                  <a:pt x="6213" y="6475"/>
                </a:lnTo>
                <a:cubicBezTo>
                  <a:pt x="6173" y="6533"/>
                  <a:pt x="6132" y="6590"/>
                  <a:pt x="6092" y="6648"/>
                </a:cubicBezTo>
                <a:cubicBezTo>
                  <a:pt x="6064" y="6711"/>
                  <a:pt x="6036" y="6773"/>
                  <a:pt x="6008" y="6836"/>
                </a:cubicBezTo>
                <a:cubicBezTo>
                  <a:pt x="5986" y="6901"/>
                  <a:pt x="5964" y="6967"/>
                  <a:pt x="5942" y="7032"/>
                </a:cubicBezTo>
                <a:cubicBezTo>
                  <a:pt x="5929" y="7099"/>
                  <a:pt x="5917" y="7165"/>
                  <a:pt x="5904" y="7232"/>
                </a:cubicBezTo>
                <a:cubicBezTo>
                  <a:pt x="5899" y="7302"/>
                  <a:pt x="5893" y="7373"/>
                  <a:pt x="5888" y="7443"/>
                </a:cubicBezTo>
                <a:cubicBezTo>
                  <a:pt x="5885" y="7514"/>
                  <a:pt x="5882" y="7584"/>
                  <a:pt x="5879" y="7655"/>
                </a:cubicBezTo>
                <a:cubicBezTo>
                  <a:pt x="5882" y="7726"/>
                  <a:pt x="5885" y="7796"/>
                  <a:pt x="5888" y="7867"/>
                </a:cubicBezTo>
                <a:cubicBezTo>
                  <a:pt x="5893" y="7939"/>
                  <a:pt x="5899" y="8012"/>
                  <a:pt x="5904" y="8084"/>
                </a:cubicBezTo>
                <a:cubicBezTo>
                  <a:pt x="5911" y="8156"/>
                  <a:pt x="5918" y="8227"/>
                  <a:pt x="5925" y="8299"/>
                </a:cubicBezTo>
                <a:cubicBezTo>
                  <a:pt x="5933" y="8369"/>
                  <a:pt x="5942" y="8440"/>
                  <a:pt x="5950" y="8510"/>
                </a:cubicBezTo>
                <a:cubicBezTo>
                  <a:pt x="5951" y="8613"/>
                  <a:pt x="5953" y="8717"/>
                  <a:pt x="5954" y="8820"/>
                </a:cubicBezTo>
                <a:cubicBezTo>
                  <a:pt x="5947" y="8923"/>
                  <a:pt x="5940" y="9027"/>
                  <a:pt x="5933" y="9130"/>
                </a:cubicBezTo>
                <a:cubicBezTo>
                  <a:pt x="5921" y="9229"/>
                  <a:pt x="5908" y="9329"/>
                  <a:pt x="5896" y="9428"/>
                </a:cubicBezTo>
                <a:cubicBezTo>
                  <a:pt x="5881" y="9525"/>
                  <a:pt x="5865" y="9623"/>
                  <a:pt x="5850" y="9720"/>
                </a:cubicBezTo>
                <a:cubicBezTo>
                  <a:pt x="5819" y="10051"/>
                  <a:pt x="5825" y="10355"/>
                  <a:pt x="5794" y="10686"/>
                </a:cubicBezTo>
                <a:lnTo>
                  <a:pt x="4117" y="10686"/>
                </a:lnTo>
                <a:lnTo>
                  <a:pt x="4309" y="10293"/>
                </a:lnTo>
                <a:lnTo>
                  <a:pt x="4546" y="9848"/>
                </a:lnTo>
                <a:cubicBezTo>
                  <a:pt x="4574" y="9794"/>
                  <a:pt x="4601" y="9741"/>
                  <a:pt x="4629" y="9687"/>
                </a:cubicBezTo>
                <a:cubicBezTo>
                  <a:pt x="4653" y="9627"/>
                  <a:pt x="4676" y="9568"/>
                  <a:pt x="4700" y="9508"/>
                </a:cubicBezTo>
                <a:cubicBezTo>
                  <a:pt x="4722" y="9442"/>
                  <a:pt x="4745" y="9375"/>
                  <a:pt x="4767" y="9309"/>
                </a:cubicBezTo>
                <a:cubicBezTo>
                  <a:pt x="4788" y="9238"/>
                  <a:pt x="4808" y="9168"/>
                  <a:pt x="4829" y="9097"/>
                </a:cubicBezTo>
                <a:cubicBezTo>
                  <a:pt x="4846" y="9021"/>
                  <a:pt x="4862" y="8944"/>
                  <a:pt x="4879" y="8868"/>
                </a:cubicBezTo>
                <a:cubicBezTo>
                  <a:pt x="4892" y="8790"/>
                  <a:pt x="4904" y="8713"/>
                  <a:pt x="4917" y="8635"/>
                </a:cubicBezTo>
                <a:cubicBezTo>
                  <a:pt x="4929" y="8554"/>
                  <a:pt x="4942" y="8472"/>
                  <a:pt x="4954" y="8391"/>
                </a:cubicBezTo>
                <a:cubicBezTo>
                  <a:pt x="4962" y="8309"/>
                  <a:pt x="4971" y="8226"/>
                  <a:pt x="4979" y="8144"/>
                </a:cubicBezTo>
                <a:cubicBezTo>
                  <a:pt x="4986" y="8058"/>
                  <a:pt x="4993" y="7973"/>
                  <a:pt x="5000" y="7887"/>
                </a:cubicBezTo>
                <a:lnTo>
                  <a:pt x="5000" y="7634"/>
                </a:lnTo>
                <a:lnTo>
                  <a:pt x="5000" y="7384"/>
                </a:lnTo>
                <a:cubicBezTo>
                  <a:pt x="4993" y="7300"/>
                  <a:pt x="4986" y="7217"/>
                  <a:pt x="4979" y="7133"/>
                </a:cubicBezTo>
                <a:cubicBezTo>
                  <a:pt x="4969" y="7053"/>
                  <a:pt x="4960" y="6972"/>
                  <a:pt x="4950" y="6892"/>
                </a:cubicBezTo>
                <a:cubicBezTo>
                  <a:pt x="4938" y="6814"/>
                  <a:pt x="4925" y="6735"/>
                  <a:pt x="4913" y="6657"/>
                </a:cubicBezTo>
                <a:cubicBezTo>
                  <a:pt x="4895" y="6581"/>
                  <a:pt x="4876" y="6506"/>
                  <a:pt x="4858" y="6430"/>
                </a:cubicBezTo>
                <a:cubicBezTo>
                  <a:pt x="4833" y="6360"/>
                  <a:pt x="4808" y="6289"/>
                  <a:pt x="4783" y="6219"/>
                </a:cubicBezTo>
                <a:cubicBezTo>
                  <a:pt x="4755" y="6152"/>
                  <a:pt x="4728" y="6086"/>
                  <a:pt x="4700" y="6019"/>
                </a:cubicBezTo>
                <a:cubicBezTo>
                  <a:pt x="4667" y="5959"/>
                  <a:pt x="4633" y="5900"/>
                  <a:pt x="4600" y="5840"/>
                </a:cubicBezTo>
                <a:cubicBezTo>
                  <a:pt x="4563" y="5787"/>
                  <a:pt x="4525" y="5735"/>
                  <a:pt x="4488" y="5682"/>
                </a:cubicBezTo>
                <a:cubicBezTo>
                  <a:pt x="4445" y="5635"/>
                  <a:pt x="4401" y="5589"/>
                  <a:pt x="4358" y="5542"/>
                </a:cubicBezTo>
                <a:cubicBezTo>
                  <a:pt x="4310" y="5504"/>
                  <a:pt x="4261" y="5467"/>
                  <a:pt x="4213" y="5429"/>
                </a:cubicBezTo>
                <a:lnTo>
                  <a:pt x="4046" y="5343"/>
                </a:lnTo>
                <a:lnTo>
                  <a:pt x="3904" y="5292"/>
                </a:lnTo>
                <a:lnTo>
                  <a:pt x="3746" y="5271"/>
                </a:lnTo>
                <a:lnTo>
                  <a:pt x="3583" y="5271"/>
                </a:lnTo>
                <a:lnTo>
                  <a:pt x="3413" y="5286"/>
                </a:lnTo>
                <a:lnTo>
                  <a:pt x="3246" y="5310"/>
                </a:lnTo>
                <a:lnTo>
                  <a:pt x="3079" y="5343"/>
                </a:lnTo>
                <a:lnTo>
                  <a:pt x="2913" y="5369"/>
                </a:lnTo>
                <a:lnTo>
                  <a:pt x="2750" y="5396"/>
                </a:lnTo>
                <a:lnTo>
                  <a:pt x="2600" y="5411"/>
                </a:lnTo>
                <a:lnTo>
                  <a:pt x="2258" y="5423"/>
                </a:lnTo>
                <a:lnTo>
                  <a:pt x="1925" y="5411"/>
                </a:lnTo>
                <a:lnTo>
                  <a:pt x="1617" y="5384"/>
                </a:lnTo>
                <a:lnTo>
                  <a:pt x="1321" y="5346"/>
                </a:lnTo>
                <a:lnTo>
                  <a:pt x="1033" y="5298"/>
                </a:lnTo>
                <a:lnTo>
                  <a:pt x="758" y="5250"/>
                </a:lnTo>
                <a:lnTo>
                  <a:pt x="500" y="5197"/>
                </a:lnTo>
                <a:cubicBezTo>
                  <a:pt x="506" y="5177"/>
                  <a:pt x="511" y="5157"/>
                  <a:pt x="517" y="5137"/>
                </a:cubicBezTo>
                <a:lnTo>
                  <a:pt x="871" y="5173"/>
                </a:lnTo>
                <a:lnTo>
                  <a:pt x="1221" y="5197"/>
                </a:lnTo>
                <a:lnTo>
                  <a:pt x="1563" y="5206"/>
                </a:lnTo>
                <a:lnTo>
                  <a:pt x="1896" y="5197"/>
                </a:lnTo>
                <a:lnTo>
                  <a:pt x="2221" y="5164"/>
                </a:lnTo>
                <a:lnTo>
                  <a:pt x="2538" y="5113"/>
                </a:lnTo>
                <a:lnTo>
                  <a:pt x="2842" y="5045"/>
                </a:lnTo>
                <a:lnTo>
                  <a:pt x="3129" y="4946"/>
                </a:lnTo>
                <a:lnTo>
                  <a:pt x="3500" y="4815"/>
                </a:lnTo>
                <a:lnTo>
                  <a:pt x="2821" y="4389"/>
                </a:lnTo>
                <a:lnTo>
                  <a:pt x="2213" y="3912"/>
                </a:lnTo>
                <a:lnTo>
                  <a:pt x="1879" y="3939"/>
                </a:lnTo>
                <a:lnTo>
                  <a:pt x="1554" y="3939"/>
                </a:lnTo>
                <a:lnTo>
                  <a:pt x="1258" y="3912"/>
                </a:lnTo>
                <a:lnTo>
                  <a:pt x="979" y="3856"/>
                </a:lnTo>
                <a:lnTo>
                  <a:pt x="721" y="3775"/>
                </a:lnTo>
                <a:lnTo>
                  <a:pt x="496" y="3674"/>
                </a:lnTo>
                <a:lnTo>
                  <a:pt x="296" y="3549"/>
                </a:lnTo>
                <a:lnTo>
                  <a:pt x="129" y="3403"/>
                </a:lnTo>
                <a:lnTo>
                  <a:pt x="0" y="3245"/>
                </a:lnTo>
                <a:cubicBezTo>
                  <a:pt x="6" y="3236"/>
                  <a:pt x="11" y="3227"/>
                  <a:pt x="17" y="3218"/>
                </a:cubicBezTo>
                <a:lnTo>
                  <a:pt x="71" y="3245"/>
                </a:lnTo>
                <a:cubicBezTo>
                  <a:pt x="93" y="3280"/>
                  <a:pt x="116" y="3314"/>
                  <a:pt x="138" y="3349"/>
                </a:cubicBezTo>
                <a:lnTo>
                  <a:pt x="246" y="3439"/>
                </a:lnTo>
                <a:cubicBezTo>
                  <a:pt x="290" y="3469"/>
                  <a:pt x="335" y="3498"/>
                  <a:pt x="379" y="3528"/>
                </a:cubicBezTo>
                <a:lnTo>
                  <a:pt x="538" y="3597"/>
                </a:lnTo>
                <a:lnTo>
                  <a:pt x="721" y="3656"/>
                </a:lnTo>
                <a:lnTo>
                  <a:pt x="913" y="3701"/>
                </a:lnTo>
                <a:lnTo>
                  <a:pt x="1117" y="3728"/>
                </a:lnTo>
                <a:lnTo>
                  <a:pt x="1329" y="3737"/>
                </a:lnTo>
                <a:lnTo>
                  <a:pt x="1533" y="3734"/>
                </a:lnTo>
                <a:lnTo>
                  <a:pt x="1646" y="3722"/>
                </a:lnTo>
                <a:lnTo>
                  <a:pt x="1746" y="3722"/>
                </a:lnTo>
                <a:lnTo>
                  <a:pt x="1833" y="3710"/>
                </a:lnTo>
                <a:lnTo>
                  <a:pt x="1917" y="3695"/>
                </a:lnTo>
                <a:lnTo>
                  <a:pt x="1988" y="3662"/>
                </a:lnTo>
                <a:cubicBezTo>
                  <a:pt x="1921" y="3572"/>
                  <a:pt x="1855" y="3481"/>
                  <a:pt x="1788" y="3391"/>
                </a:cubicBezTo>
                <a:lnTo>
                  <a:pt x="1617" y="3126"/>
                </a:lnTo>
                <a:lnTo>
                  <a:pt x="1454" y="2849"/>
                </a:lnTo>
                <a:lnTo>
                  <a:pt x="1313" y="2563"/>
                </a:lnTo>
                <a:lnTo>
                  <a:pt x="1175" y="2253"/>
                </a:lnTo>
                <a:lnTo>
                  <a:pt x="1046" y="1919"/>
                </a:lnTo>
                <a:cubicBezTo>
                  <a:pt x="1042" y="1899"/>
                  <a:pt x="1037" y="1879"/>
                  <a:pt x="1033" y="1859"/>
                </a:cubicBezTo>
                <a:cubicBezTo>
                  <a:pt x="1022" y="1831"/>
                  <a:pt x="1011" y="1804"/>
                  <a:pt x="1000" y="1776"/>
                </a:cubicBezTo>
                <a:cubicBezTo>
                  <a:pt x="993" y="1745"/>
                  <a:pt x="986" y="1715"/>
                  <a:pt x="979" y="1684"/>
                </a:cubicBezTo>
                <a:cubicBezTo>
                  <a:pt x="969" y="1653"/>
                  <a:pt x="960" y="1622"/>
                  <a:pt x="950" y="1591"/>
                </a:cubicBezTo>
                <a:cubicBezTo>
                  <a:pt x="942" y="1557"/>
                  <a:pt x="933" y="1524"/>
                  <a:pt x="925" y="1490"/>
                </a:cubicBezTo>
                <a:cubicBezTo>
                  <a:pt x="922" y="1459"/>
                  <a:pt x="920" y="1428"/>
                  <a:pt x="917" y="1397"/>
                </a:cubicBezTo>
                <a:lnTo>
                  <a:pt x="917" y="1311"/>
                </a:lnTo>
                <a:cubicBezTo>
                  <a:pt x="922" y="1285"/>
                  <a:pt x="928" y="1260"/>
                  <a:pt x="933" y="1234"/>
                </a:cubicBezTo>
                <a:lnTo>
                  <a:pt x="963" y="1180"/>
                </a:lnTo>
                <a:lnTo>
                  <a:pt x="1000" y="1192"/>
                </a:lnTo>
                <a:cubicBezTo>
                  <a:pt x="1011" y="1293"/>
                  <a:pt x="1022" y="1395"/>
                  <a:pt x="1033" y="1496"/>
                </a:cubicBezTo>
                <a:cubicBezTo>
                  <a:pt x="1058" y="1597"/>
                  <a:pt x="1083" y="1699"/>
                  <a:pt x="1108" y="1800"/>
                </a:cubicBezTo>
                <a:cubicBezTo>
                  <a:pt x="1146" y="1899"/>
                  <a:pt x="1183" y="1999"/>
                  <a:pt x="1221" y="2098"/>
                </a:cubicBezTo>
                <a:cubicBezTo>
                  <a:pt x="1267" y="2189"/>
                  <a:pt x="1312" y="2281"/>
                  <a:pt x="1358" y="2372"/>
                </a:cubicBezTo>
                <a:lnTo>
                  <a:pt x="1508" y="2628"/>
                </a:lnTo>
                <a:lnTo>
                  <a:pt x="1646" y="2795"/>
                </a:lnTo>
                <a:cubicBezTo>
                  <a:pt x="1640" y="2797"/>
                  <a:pt x="1635" y="2799"/>
                  <a:pt x="1629" y="2801"/>
                </a:cubicBezTo>
                <a:lnTo>
                  <a:pt x="1629" y="2807"/>
                </a:lnTo>
                <a:lnTo>
                  <a:pt x="1638" y="2813"/>
                </a:lnTo>
                <a:cubicBezTo>
                  <a:pt x="1641" y="2814"/>
                  <a:pt x="1643" y="2815"/>
                  <a:pt x="1646" y="2816"/>
                </a:cubicBezTo>
                <a:cubicBezTo>
                  <a:pt x="1652" y="2818"/>
                  <a:pt x="1657" y="2820"/>
                  <a:pt x="1663" y="2822"/>
                </a:cubicBezTo>
                <a:cubicBezTo>
                  <a:pt x="1664" y="2826"/>
                  <a:pt x="1666" y="2830"/>
                  <a:pt x="1667" y="2834"/>
                </a:cubicBezTo>
                <a:cubicBezTo>
                  <a:pt x="1670" y="2836"/>
                  <a:pt x="1672" y="2838"/>
                  <a:pt x="1675" y="2840"/>
                </a:cubicBezTo>
                <a:cubicBezTo>
                  <a:pt x="1678" y="2843"/>
                  <a:pt x="1680" y="2846"/>
                  <a:pt x="1683" y="2849"/>
                </a:cubicBezTo>
                <a:lnTo>
                  <a:pt x="1683" y="2843"/>
                </a:lnTo>
                <a:cubicBezTo>
                  <a:pt x="1680" y="2842"/>
                  <a:pt x="1678" y="2841"/>
                  <a:pt x="1675" y="2840"/>
                </a:cubicBezTo>
                <a:lnTo>
                  <a:pt x="1675" y="2840"/>
                </a:lnTo>
                <a:cubicBezTo>
                  <a:pt x="1665" y="2825"/>
                  <a:pt x="1656" y="2810"/>
                  <a:pt x="1646" y="2795"/>
                </a:cubicBezTo>
                <a:lnTo>
                  <a:pt x="1746" y="2741"/>
                </a:lnTo>
                <a:cubicBezTo>
                  <a:pt x="1778" y="2710"/>
                  <a:pt x="1810" y="2680"/>
                  <a:pt x="1842" y="2649"/>
                </a:cubicBezTo>
                <a:cubicBezTo>
                  <a:pt x="1872" y="2613"/>
                  <a:pt x="1903" y="2578"/>
                  <a:pt x="1933" y="2542"/>
                </a:cubicBezTo>
                <a:cubicBezTo>
                  <a:pt x="1961" y="2498"/>
                  <a:pt x="1989" y="2455"/>
                  <a:pt x="2017" y="2411"/>
                </a:cubicBezTo>
                <a:cubicBezTo>
                  <a:pt x="2042" y="2362"/>
                  <a:pt x="2067" y="2314"/>
                  <a:pt x="2092" y="2265"/>
                </a:cubicBezTo>
                <a:cubicBezTo>
                  <a:pt x="2116" y="2214"/>
                  <a:pt x="2139" y="2164"/>
                  <a:pt x="2163" y="2113"/>
                </a:cubicBezTo>
                <a:cubicBezTo>
                  <a:pt x="2182" y="2060"/>
                  <a:pt x="2202" y="2008"/>
                  <a:pt x="2221" y="1955"/>
                </a:cubicBezTo>
                <a:cubicBezTo>
                  <a:pt x="2239" y="1904"/>
                  <a:pt x="2257" y="1854"/>
                  <a:pt x="2275" y="1803"/>
                </a:cubicBezTo>
                <a:cubicBezTo>
                  <a:pt x="2290" y="1754"/>
                  <a:pt x="2306" y="1706"/>
                  <a:pt x="2321" y="1657"/>
                </a:cubicBezTo>
                <a:cubicBezTo>
                  <a:pt x="2324" y="1722"/>
                  <a:pt x="2326" y="1788"/>
                  <a:pt x="2329" y="1853"/>
                </a:cubicBezTo>
                <a:cubicBezTo>
                  <a:pt x="2326" y="1913"/>
                  <a:pt x="2324" y="1972"/>
                  <a:pt x="2321" y="2032"/>
                </a:cubicBezTo>
                <a:cubicBezTo>
                  <a:pt x="2308" y="2088"/>
                  <a:pt x="2296" y="2143"/>
                  <a:pt x="2283" y="2199"/>
                </a:cubicBezTo>
                <a:cubicBezTo>
                  <a:pt x="2265" y="2255"/>
                  <a:pt x="2247" y="2310"/>
                  <a:pt x="2229" y="2366"/>
                </a:cubicBezTo>
                <a:cubicBezTo>
                  <a:pt x="2204" y="2419"/>
                  <a:pt x="2179" y="2471"/>
                  <a:pt x="2154" y="2524"/>
                </a:cubicBezTo>
                <a:lnTo>
                  <a:pt x="2046" y="2682"/>
                </a:lnTo>
                <a:lnTo>
                  <a:pt x="1796" y="3027"/>
                </a:lnTo>
                <a:lnTo>
                  <a:pt x="2054" y="3305"/>
                </a:lnTo>
                <a:lnTo>
                  <a:pt x="2333" y="3564"/>
                </a:lnTo>
                <a:lnTo>
                  <a:pt x="2638" y="3808"/>
                </a:lnTo>
                <a:lnTo>
                  <a:pt x="2963" y="4032"/>
                </a:lnTo>
                <a:lnTo>
                  <a:pt x="4129" y="4610"/>
                </a:lnTo>
                <a:cubicBezTo>
                  <a:pt x="4142" y="4603"/>
                  <a:pt x="4154" y="4596"/>
                  <a:pt x="4167" y="4589"/>
                </a:cubicBezTo>
                <a:cubicBezTo>
                  <a:pt x="4135" y="4504"/>
                  <a:pt x="4103" y="4418"/>
                  <a:pt x="4071" y="4333"/>
                </a:cubicBezTo>
                <a:cubicBezTo>
                  <a:pt x="4046" y="4241"/>
                  <a:pt x="4021" y="4150"/>
                  <a:pt x="3996" y="4058"/>
                </a:cubicBezTo>
                <a:cubicBezTo>
                  <a:pt x="3975" y="3959"/>
                  <a:pt x="3954" y="3859"/>
                  <a:pt x="3933" y="3760"/>
                </a:cubicBezTo>
                <a:cubicBezTo>
                  <a:pt x="3923" y="3659"/>
                  <a:pt x="3914" y="3557"/>
                  <a:pt x="3904" y="3456"/>
                </a:cubicBezTo>
                <a:cubicBezTo>
                  <a:pt x="3896" y="3350"/>
                  <a:pt x="3887" y="3244"/>
                  <a:pt x="3879" y="3138"/>
                </a:cubicBezTo>
                <a:lnTo>
                  <a:pt x="3879" y="2813"/>
                </a:lnTo>
                <a:cubicBezTo>
                  <a:pt x="3885" y="2704"/>
                  <a:pt x="3890" y="2594"/>
                  <a:pt x="3896" y="2485"/>
                </a:cubicBezTo>
                <a:cubicBezTo>
                  <a:pt x="3908" y="2377"/>
                  <a:pt x="3921" y="2268"/>
                  <a:pt x="3933" y="2160"/>
                </a:cubicBezTo>
                <a:cubicBezTo>
                  <a:pt x="3951" y="2052"/>
                  <a:pt x="3970" y="1944"/>
                  <a:pt x="3988" y="1836"/>
                </a:cubicBezTo>
                <a:cubicBezTo>
                  <a:pt x="4007" y="1732"/>
                  <a:pt x="4027" y="1627"/>
                  <a:pt x="4046" y="1523"/>
                </a:cubicBezTo>
                <a:cubicBezTo>
                  <a:pt x="4074" y="1422"/>
                  <a:pt x="4101" y="1320"/>
                  <a:pt x="4129" y="1219"/>
                </a:cubicBezTo>
                <a:cubicBezTo>
                  <a:pt x="4162" y="1124"/>
                  <a:pt x="4196" y="1028"/>
                  <a:pt x="4229" y="933"/>
                </a:cubicBezTo>
                <a:cubicBezTo>
                  <a:pt x="4264" y="843"/>
                  <a:pt x="4298" y="752"/>
                  <a:pt x="4333" y="662"/>
                </a:cubicBezTo>
                <a:cubicBezTo>
                  <a:pt x="4373" y="580"/>
                  <a:pt x="4414" y="499"/>
                  <a:pt x="4454" y="417"/>
                </a:cubicBezTo>
                <a:lnTo>
                  <a:pt x="4583" y="194"/>
                </a:lnTo>
                <a:lnTo>
                  <a:pt x="47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800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B5D09F2A-B041-4E75-BE42-1EF32A0635B3}"/>
              </a:ext>
            </a:extLst>
          </p:cNvPr>
          <p:cNvSpPr>
            <a:spLocks noEditPoints="1"/>
          </p:cNvSpPr>
          <p:nvPr/>
        </p:nvSpPr>
        <p:spPr bwMode="auto">
          <a:xfrm>
            <a:off x="0" y="5860972"/>
            <a:ext cx="9144000" cy="997028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D1CB6BCE-3F2A-4F1C-BF62-29840358312F}"/>
              </a:ext>
            </a:extLst>
          </p:cNvPr>
          <p:cNvSpPr>
            <a:spLocks noEditPoints="1"/>
          </p:cNvSpPr>
          <p:nvPr/>
        </p:nvSpPr>
        <p:spPr bwMode="auto">
          <a:xfrm>
            <a:off x="3048000" y="5860972"/>
            <a:ext cx="9144000" cy="997028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9" name="Oval 2">
            <a:extLst>
              <a:ext uri="{FF2B5EF4-FFF2-40B4-BE49-F238E27FC236}">
                <a16:creationId xmlns:a16="http://schemas.microsoft.com/office/drawing/2014/main" id="{0E443A2A-7A49-4514-98BA-BCA02E03DD24}"/>
              </a:ext>
            </a:extLst>
          </p:cNvPr>
          <p:cNvSpPr/>
          <p:nvPr/>
        </p:nvSpPr>
        <p:spPr>
          <a:xfrm>
            <a:off x="5256200" y="3354250"/>
            <a:ext cx="348146" cy="3481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Oval 3">
            <a:extLst>
              <a:ext uri="{FF2B5EF4-FFF2-40B4-BE49-F238E27FC236}">
                <a16:creationId xmlns:a16="http://schemas.microsoft.com/office/drawing/2014/main" id="{1599832C-437A-4D35-A5FC-012EBEC098FF}"/>
              </a:ext>
            </a:extLst>
          </p:cNvPr>
          <p:cNvSpPr/>
          <p:nvPr/>
        </p:nvSpPr>
        <p:spPr>
          <a:xfrm>
            <a:off x="5818344" y="1963999"/>
            <a:ext cx="756085" cy="75608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Oval 4">
            <a:extLst>
              <a:ext uri="{FF2B5EF4-FFF2-40B4-BE49-F238E27FC236}">
                <a16:creationId xmlns:a16="http://schemas.microsoft.com/office/drawing/2014/main" id="{7A1E185E-525C-4BA8-865C-B9DE200FC274}"/>
              </a:ext>
            </a:extLst>
          </p:cNvPr>
          <p:cNvSpPr/>
          <p:nvPr/>
        </p:nvSpPr>
        <p:spPr>
          <a:xfrm>
            <a:off x="4031212" y="3449358"/>
            <a:ext cx="378042" cy="37804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Oval 5">
            <a:extLst>
              <a:ext uri="{FF2B5EF4-FFF2-40B4-BE49-F238E27FC236}">
                <a16:creationId xmlns:a16="http://schemas.microsoft.com/office/drawing/2014/main" id="{9F48DE3C-AAEA-43D3-A654-B3167A298F64}"/>
              </a:ext>
            </a:extLst>
          </p:cNvPr>
          <p:cNvSpPr/>
          <p:nvPr/>
        </p:nvSpPr>
        <p:spPr>
          <a:xfrm>
            <a:off x="7826837" y="3332691"/>
            <a:ext cx="621680" cy="6216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Oval 6">
            <a:extLst>
              <a:ext uri="{FF2B5EF4-FFF2-40B4-BE49-F238E27FC236}">
                <a16:creationId xmlns:a16="http://schemas.microsoft.com/office/drawing/2014/main" id="{F78CDE65-E65F-4C95-92BF-DE284E78A00A}"/>
              </a:ext>
            </a:extLst>
          </p:cNvPr>
          <p:cNvSpPr/>
          <p:nvPr/>
        </p:nvSpPr>
        <p:spPr>
          <a:xfrm>
            <a:off x="7389732" y="4035766"/>
            <a:ext cx="952157" cy="9521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Oval 7">
            <a:extLst>
              <a:ext uri="{FF2B5EF4-FFF2-40B4-BE49-F238E27FC236}">
                <a16:creationId xmlns:a16="http://schemas.microsoft.com/office/drawing/2014/main" id="{4EC6CC38-D3C7-4112-A57D-140D6F3D0266}"/>
              </a:ext>
            </a:extLst>
          </p:cNvPr>
          <p:cNvSpPr/>
          <p:nvPr/>
        </p:nvSpPr>
        <p:spPr>
          <a:xfrm>
            <a:off x="6688346" y="1700475"/>
            <a:ext cx="1748880" cy="1748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5" name="Oval 8">
            <a:extLst>
              <a:ext uri="{FF2B5EF4-FFF2-40B4-BE49-F238E27FC236}">
                <a16:creationId xmlns:a16="http://schemas.microsoft.com/office/drawing/2014/main" id="{16E83C54-D9F2-47F2-A13F-4DBE89826660}"/>
              </a:ext>
            </a:extLst>
          </p:cNvPr>
          <p:cNvSpPr/>
          <p:nvPr/>
        </p:nvSpPr>
        <p:spPr>
          <a:xfrm>
            <a:off x="3977069" y="1861346"/>
            <a:ext cx="1268288" cy="12682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6" name="Oval 9">
            <a:extLst>
              <a:ext uri="{FF2B5EF4-FFF2-40B4-BE49-F238E27FC236}">
                <a16:creationId xmlns:a16="http://schemas.microsoft.com/office/drawing/2014/main" id="{D4926A7B-5C1A-4A9E-AE5A-9496C534FC42}"/>
              </a:ext>
            </a:extLst>
          </p:cNvPr>
          <p:cNvSpPr/>
          <p:nvPr/>
        </p:nvSpPr>
        <p:spPr>
          <a:xfrm>
            <a:off x="4356259" y="4124350"/>
            <a:ext cx="1421600" cy="1421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Oval 10">
            <a:extLst>
              <a:ext uri="{FF2B5EF4-FFF2-40B4-BE49-F238E27FC236}">
                <a16:creationId xmlns:a16="http://schemas.microsoft.com/office/drawing/2014/main" id="{95C7BC1D-8344-4EE3-AD6A-78B7A4E412FA}"/>
              </a:ext>
            </a:extLst>
          </p:cNvPr>
          <p:cNvSpPr/>
          <p:nvPr/>
        </p:nvSpPr>
        <p:spPr>
          <a:xfrm>
            <a:off x="6221733" y="3643531"/>
            <a:ext cx="621680" cy="62168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" name="Oval 11">
            <a:extLst>
              <a:ext uri="{FF2B5EF4-FFF2-40B4-BE49-F238E27FC236}">
                <a16:creationId xmlns:a16="http://schemas.microsoft.com/office/drawing/2014/main" id="{859A06AD-B7D0-46D3-9296-773EA0D906FE}"/>
              </a:ext>
            </a:extLst>
          </p:cNvPr>
          <p:cNvSpPr/>
          <p:nvPr/>
        </p:nvSpPr>
        <p:spPr>
          <a:xfrm>
            <a:off x="6075990" y="2961510"/>
            <a:ext cx="265330" cy="26533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Oval 12">
            <a:extLst>
              <a:ext uri="{FF2B5EF4-FFF2-40B4-BE49-F238E27FC236}">
                <a16:creationId xmlns:a16="http://schemas.microsoft.com/office/drawing/2014/main" id="{399AB51D-00FE-4A49-91AB-BEA31DB96DBB}"/>
              </a:ext>
            </a:extLst>
          </p:cNvPr>
          <p:cNvSpPr/>
          <p:nvPr/>
        </p:nvSpPr>
        <p:spPr>
          <a:xfrm>
            <a:off x="6766515" y="1964259"/>
            <a:ext cx="1296144" cy="129614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" name="Oval 13">
            <a:extLst>
              <a:ext uri="{FF2B5EF4-FFF2-40B4-BE49-F238E27FC236}">
                <a16:creationId xmlns:a16="http://schemas.microsoft.com/office/drawing/2014/main" id="{AB754431-0A66-4F09-A1D6-5FCD1C5649EF}"/>
              </a:ext>
            </a:extLst>
          </p:cNvPr>
          <p:cNvSpPr/>
          <p:nvPr/>
        </p:nvSpPr>
        <p:spPr>
          <a:xfrm>
            <a:off x="4076108" y="2097023"/>
            <a:ext cx="968618" cy="9686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" name="Oval 14">
            <a:extLst>
              <a:ext uri="{FF2B5EF4-FFF2-40B4-BE49-F238E27FC236}">
                <a16:creationId xmlns:a16="http://schemas.microsoft.com/office/drawing/2014/main" id="{A0D9C372-F9FB-4FF2-B573-EE611D2914A3}"/>
              </a:ext>
            </a:extLst>
          </p:cNvPr>
          <p:cNvSpPr/>
          <p:nvPr/>
        </p:nvSpPr>
        <p:spPr>
          <a:xfrm>
            <a:off x="4624802" y="4223346"/>
            <a:ext cx="1080120" cy="10801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ko-KR" sz="2701" dirty="0"/>
              <a:t>-</a:t>
            </a:r>
            <a:endParaRPr lang="ko-KR" altLang="en-US" sz="2701" dirty="0"/>
          </a:p>
        </p:txBody>
      </p:sp>
      <p:sp>
        <p:nvSpPr>
          <p:cNvPr id="22" name="Oval 15">
            <a:extLst>
              <a:ext uri="{FF2B5EF4-FFF2-40B4-BE49-F238E27FC236}">
                <a16:creationId xmlns:a16="http://schemas.microsoft.com/office/drawing/2014/main" id="{C3894878-7587-4D1E-BA9E-612A17E50C9C}"/>
              </a:ext>
            </a:extLst>
          </p:cNvPr>
          <p:cNvSpPr/>
          <p:nvPr/>
        </p:nvSpPr>
        <p:spPr>
          <a:xfrm>
            <a:off x="7452860" y="4102948"/>
            <a:ext cx="747965" cy="74796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69F2E446-6A2C-4EA3-B840-0C832B774E93}"/>
              </a:ext>
            </a:extLst>
          </p:cNvPr>
          <p:cNvSpPr txBox="1"/>
          <p:nvPr/>
        </p:nvSpPr>
        <p:spPr>
          <a:xfrm>
            <a:off x="8535119" y="2023625"/>
            <a:ext cx="265980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A" dirty="0">
                <a:solidFill>
                  <a:schemeClr val="bg1">
                    <a:lumMod val="50000"/>
                  </a:schemeClr>
                </a:solidFill>
              </a:rPr>
              <a:t>Recensement des institutions de recherche et des entreprises pour établir des partenariats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0">
            <a:extLst>
              <a:ext uri="{FF2B5EF4-FFF2-40B4-BE49-F238E27FC236}">
                <a16:creationId xmlns:a16="http://schemas.microsoft.com/office/drawing/2014/main" id="{B9E41F99-4D4F-4DA9-823C-A575E75AAB0C}"/>
              </a:ext>
            </a:extLst>
          </p:cNvPr>
          <p:cNvSpPr txBox="1"/>
          <p:nvPr/>
        </p:nvSpPr>
        <p:spPr>
          <a:xfrm>
            <a:off x="8259721" y="4722480"/>
            <a:ext cx="2853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A" dirty="0">
                <a:solidFill>
                  <a:schemeClr val="bg1">
                    <a:lumMod val="50000"/>
                  </a:schemeClr>
                </a:solidFill>
              </a:rPr>
              <a:t>Identification des besoins de formations techniques et non techniques du secteur des ÉR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xtBox 23">
            <a:extLst>
              <a:ext uri="{FF2B5EF4-FFF2-40B4-BE49-F238E27FC236}">
                <a16:creationId xmlns:a16="http://schemas.microsoft.com/office/drawing/2014/main" id="{9B8D5D11-2C60-4A98-96FC-29BEE357E489}"/>
              </a:ext>
            </a:extLst>
          </p:cNvPr>
          <p:cNvSpPr txBox="1"/>
          <p:nvPr/>
        </p:nvSpPr>
        <p:spPr>
          <a:xfrm>
            <a:off x="1024994" y="2385026"/>
            <a:ext cx="2661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fr-CA" dirty="0">
                <a:solidFill>
                  <a:schemeClr val="bg1">
                    <a:lumMod val="50000"/>
                  </a:schemeClr>
                </a:solidFill>
              </a:rPr>
              <a:t>Identification des responsables pour conduire les activités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extBox 26">
            <a:extLst>
              <a:ext uri="{FF2B5EF4-FFF2-40B4-BE49-F238E27FC236}">
                <a16:creationId xmlns:a16="http://schemas.microsoft.com/office/drawing/2014/main" id="{A21D4552-0519-45FD-8F85-8218605AFE2F}"/>
              </a:ext>
            </a:extLst>
          </p:cNvPr>
          <p:cNvSpPr txBox="1"/>
          <p:nvPr/>
        </p:nvSpPr>
        <p:spPr>
          <a:xfrm>
            <a:off x="780328" y="5060568"/>
            <a:ext cx="2661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fr-CA" dirty="0">
                <a:solidFill>
                  <a:schemeClr val="bg1">
                    <a:lumMod val="50000"/>
                  </a:schemeClr>
                </a:solidFill>
              </a:rPr>
              <a:t>Formalisation des conventions de partenariat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Oval 28">
            <a:extLst>
              <a:ext uri="{FF2B5EF4-FFF2-40B4-BE49-F238E27FC236}">
                <a16:creationId xmlns:a16="http://schemas.microsoft.com/office/drawing/2014/main" id="{04863734-E715-4AC7-852B-921E44AF5ED2}"/>
              </a:ext>
            </a:extLst>
          </p:cNvPr>
          <p:cNvSpPr/>
          <p:nvPr/>
        </p:nvSpPr>
        <p:spPr>
          <a:xfrm>
            <a:off x="5074838" y="2945596"/>
            <a:ext cx="265330" cy="2653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6DBB2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57" y="2201361"/>
            <a:ext cx="704919" cy="70491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083" y="2238872"/>
            <a:ext cx="705117" cy="705117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7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960" y="4232819"/>
            <a:ext cx="738036" cy="498751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9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215" y="4498550"/>
            <a:ext cx="795650" cy="537685"/>
          </a:xfrm>
          <a:prstGeom prst="rect">
            <a:avLst/>
          </a:prstGeom>
        </p:spPr>
      </p:pic>
      <p:sp>
        <p:nvSpPr>
          <p:cNvPr id="45" name="ZoneTexte 44"/>
          <p:cNvSpPr txBox="1"/>
          <p:nvPr/>
        </p:nvSpPr>
        <p:spPr>
          <a:xfrm>
            <a:off x="2153833" y="1342561"/>
            <a:ext cx="1270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05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1959798" y="3915330"/>
            <a:ext cx="1270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07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8915461" y="3679034"/>
            <a:ext cx="1270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08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9020382" y="1040929"/>
            <a:ext cx="1270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1602900689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4958B2AD-5F32-46B7-A0DC-BAD358E54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152" y="3093821"/>
            <a:ext cx="1176072" cy="117220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14286D6-8B2C-41F5-B9F0-EE72AEB5D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930" y="940421"/>
            <a:ext cx="1176072" cy="11722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2B55CCC-0D82-4EC0-B9A1-99827BC0166D}"/>
              </a:ext>
            </a:extLst>
          </p:cNvPr>
          <p:cNvSpPr/>
          <p:nvPr/>
        </p:nvSpPr>
        <p:spPr>
          <a:xfrm>
            <a:off x="802310" y="0"/>
            <a:ext cx="7218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0F80AF2-B44F-4AF6-86EA-E9E0D2C81AD5}"/>
              </a:ext>
            </a:extLst>
          </p:cNvPr>
          <p:cNvSpPr txBox="1"/>
          <p:nvPr/>
        </p:nvSpPr>
        <p:spPr>
          <a:xfrm flipH="1">
            <a:off x="972208" y="1166842"/>
            <a:ext cx="406678" cy="45243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SOMMAIRE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4504247-AD6A-4477-941D-9E093BD8F9E7}"/>
              </a:ext>
            </a:extLst>
          </p:cNvPr>
          <p:cNvSpPr txBox="1"/>
          <p:nvPr/>
        </p:nvSpPr>
        <p:spPr>
          <a:xfrm>
            <a:off x="3188240" y="1259431"/>
            <a:ext cx="8428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ea typeface="Calibri" panose="020F0502020204030204" pitchFamily="34" charset="0"/>
                <a:cs typeface="Times New Roman" panose="02020603050405020304" pitchFamily="18" charset="0"/>
              </a:rPr>
              <a:t>Historique, secteur, organigramme, objectifs, vision, mission, membres, partenaires, réalisations</a:t>
            </a:r>
            <a:endParaRPr lang="en-US" altLang="ko-KR" sz="1100" dirty="0"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5E557F8-B306-4E06-8A00-2031ACD30C1E}"/>
              </a:ext>
            </a:extLst>
          </p:cNvPr>
          <p:cNvSpPr txBox="1"/>
          <p:nvPr/>
        </p:nvSpPr>
        <p:spPr>
          <a:xfrm>
            <a:off x="3078138" y="966787"/>
            <a:ext cx="4863011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fr-CA" sz="2000" b="1" dirty="0">
                <a:solidFill>
                  <a:srgbClr val="6DBB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Présentation du COPERES</a:t>
            </a:r>
            <a:endParaRPr lang="ko-KR" altLang="en-US" sz="2800" b="1" dirty="0">
              <a:solidFill>
                <a:srgbClr val="6DBB21"/>
              </a:solidFill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9D14DE4-2FBC-4503-B246-20162D1CEFEF}"/>
              </a:ext>
            </a:extLst>
          </p:cNvPr>
          <p:cNvSpPr txBox="1"/>
          <p:nvPr/>
        </p:nvSpPr>
        <p:spPr>
          <a:xfrm>
            <a:off x="2097032" y="1137767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C02FE61-6081-48CE-BC76-B9D6A587803E}"/>
              </a:ext>
            </a:extLst>
          </p:cNvPr>
          <p:cNvSpPr txBox="1"/>
          <p:nvPr/>
        </p:nvSpPr>
        <p:spPr>
          <a:xfrm>
            <a:off x="3367070" y="3628698"/>
            <a:ext cx="5542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CA" sz="1600" dirty="0">
                <a:ea typeface="Calibri" panose="020F0502020204030204" pitchFamily="34" charset="0"/>
                <a:cs typeface="Times New Roman" panose="02020603050405020304" pitchFamily="18" charset="0"/>
              </a:rPr>
              <a:t>Priorités et Plans d’actions</a:t>
            </a:r>
            <a:endParaRPr lang="fr-F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E11184C-6E25-4BD5-A173-A88DA895C2BC}"/>
              </a:ext>
            </a:extLst>
          </p:cNvPr>
          <p:cNvSpPr txBox="1"/>
          <p:nvPr/>
        </p:nvSpPr>
        <p:spPr>
          <a:xfrm>
            <a:off x="3325930" y="3321890"/>
            <a:ext cx="6088453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fr-CA" sz="2000" b="1" dirty="0">
                <a:solidFill>
                  <a:srgbClr val="FF630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Plan Stratégique  2020 - 2025</a:t>
            </a:r>
            <a:endParaRPr lang="ko-KR" altLang="en-US" sz="2800" b="1" dirty="0">
              <a:solidFill>
                <a:srgbClr val="FF630A"/>
              </a:solidFill>
              <a:cs typeface="Arial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9D4BB0A-6119-434A-82C9-538BB3E6FD8E}"/>
              </a:ext>
            </a:extLst>
          </p:cNvPr>
          <p:cNvSpPr txBox="1"/>
          <p:nvPr/>
        </p:nvSpPr>
        <p:spPr>
          <a:xfrm>
            <a:off x="2207134" y="3278266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FF630A"/>
                </a:solidFill>
                <a:cs typeface="Arial" pitchFamily="34" charset="0"/>
              </a:rPr>
              <a:t>02</a:t>
            </a:r>
            <a:endParaRPr lang="ko-KR" altLang="en-US" sz="4400" b="1" dirty="0">
              <a:solidFill>
                <a:srgbClr val="FF630A"/>
              </a:solidFill>
              <a:cs typeface="Arial" pitchFamily="34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E213648-60CD-47B1-84F3-4AFFE7870C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6" t="38266" r="36940" b="38647"/>
          <a:stretch/>
        </p:blipFill>
        <p:spPr>
          <a:xfrm>
            <a:off x="9446421" y="4406317"/>
            <a:ext cx="2475461" cy="248120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207134" y="5691157"/>
            <a:ext cx="6719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Présentateur: Vice-Président/Abdoulaye BA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 53">
            <a:extLst>
              <a:ext uri="{FF2B5EF4-FFF2-40B4-BE49-F238E27FC236}">
                <a16:creationId xmlns:a16="http://schemas.microsoft.com/office/drawing/2014/main" id="{96FBE250-6DCF-452A-8BAB-375540F040C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527" y="3426325"/>
            <a:ext cx="1368960" cy="1364456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96FBE250-6DCF-452A-8BAB-375540F040C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925" y="732567"/>
            <a:ext cx="1368960" cy="136445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96FBE250-6DCF-452A-8BAB-375540F040C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803" y="3671779"/>
            <a:ext cx="1368960" cy="13644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96FBE250-6DCF-452A-8BAB-375540F040C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953" y="1105938"/>
            <a:ext cx="1368960" cy="1364456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8A72B55-3A59-4038-9590-8BF077C0F163}"/>
              </a:ext>
            </a:extLst>
          </p:cNvPr>
          <p:cNvSpPr txBox="1">
            <a:spLocks/>
          </p:cNvSpPr>
          <p:nvPr/>
        </p:nvSpPr>
        <p:spPr>
          <a:xfrm>
            <a:off x="2343966" y="209474"/>
            <a:ext cx="6918413" cy="65819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600" b="1" dirty="0">
                <a:solidFill>
                  <a:schemeClr val="bg1">
                    <a:lumMod val="50000"/>
                  </a:schemeClr>
                </a:solidFill>
                <a:latin typeface="Montserrat SemiBold" panose="00000700000000000000" pitchFamily="50" charset="0"/>
                <a:cs typeface="+mn-cs"/>
              </a:rPr>
              <a:t>PLAN D’ACTIONS</a:t>
            </a:r>
            <a:endParaRPr lang="fr-FR" sz="3600" b="1" dirty="0">
              <a:solidFill>
                <a:schemeClr val="bg1">
                  <a:lumMod val="50000"/>
                </a:schemeClr>
              </a:solidFill>
              <a:latin typeface="Montserrat SemiBold" panose="00000700000000000000" pitchFamily="50" charset="0"/>
              <a:cs typeface="+mn-cs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B52DDCA4-7D88-4535-B36B-6E49D5BA18AA}"/>
              </a:ext>
            </a:extLst>
          </p:cNvPr>
          <p:cNvSpPr>
            <a:spLocks/>
          </p:cNvSpPr>
          <p:nvPr/>
        </p:nvSpPr>
        <p:spPr bwMode="auto">
          <a:xfrm>
            <a:off x="4270892" y="2447110"/>
            <a:ext cx="3931754" cy="4406293"/>
          </a:xfrm>
          <a:custGeom>
            <a:avLst/>
            <a:gdLst>
              <a:gd name="T0" fmla="*/ 1131 w 2400"/>
              <a:gd name="T1" fmla="*/ 40 h 3356"/>
              <a:gd name="T2" fmla="*/ 1129 w 2400"/>
              <a:gd name="T3" fmla="*/ 60 h 3356"/>
              <a:gd name="T4" fmla="*/ 1071 w 2400"/>
              <a:gd name="T5" fmla="*/ 253 h 3356"/>
              <a:gd name="T6" fmla="*/ 1006 w 2400"/>
              <a:gd name="T7" fmla="*/ 665 h 3356"/>
              <a:gd name="T8" fmla="*/ 1020 w 2400"/>
              <a:gd name="T9" fmla="*/ 853 h 3356"/>
              <a:gd name="T10" fmla="*/ 1289 w 2400"/>
              <a:gd name="T11" fmla="*/ 678 h 3356"/>
              <a:gd name="T12" fmla="*/ 1480 w 2400"/>
              <a:gd name="T13" fmla="*/ 327 h 3356"/>
              <a:gd name="T14" fmla="*/ 1409 w 2400"/>
              <a:gd name="T15" fmla="*/ 565 h 3356"/>
              <a:gd name="T16" fmla="*/ 1226 w 2400"/>
              <a:gd name="T17" fmla="*/ 845 h 3356"/>
              <a:gd name="T18" fmla="*/ 1022 w 2400"/>
              <a:gd name="T19" fmla="*/ 1149 h 3356"/>
              <a:gd name="T20" fmla="*/ 1171 w 2400"/>
              <a:gd name="T21" fmla="*/ 1656 h 3356"/>
              <a:gd name="T22" fmla="*/ 1237 w 2400"/>
              <a:gd name="T23" fmla="*/ 1789 h 3356"/>
              <a:gd name="T24" fmla="*/ 1409 w 2400"/>
              <a:gd name="T25" fmla="*/ 1784 h 3356"/>
              <a:gd name="T26" fmla="*/ 1588 w 2400"/>
              <a:gd name="T27" fmla="*/ 1556 h 3356"/>
              <a:gd name="T28" fmla="*/ 1851 w 2400"/>
              <a:gd name="T29" fmla="*/ 893 h 3356"/>
              <a:gd name="T30" fmla="*/ 1953 w 2400"/>
              <a:gd name="T31" fmla="*/ 344 h 3356"/>
              <a:gd name="T32" fmla="*/ 1962 w 2400"/>
              <a:gd name="T33" fmla="*/ 582 h 3356"/>
              <a:gd name="T34" fmla="*/ 1935 w 2400"/>
              <a:gd name="T35" fmla="*/ 882 h 3356"/>
              <a:gd name="T36" fmla="*/ 1960 w 2400"/>
              <a:gd name="T37" fmla="*/ 1240 h 3356"/>
              <a:gd name="T38" fmla="*/ 2217 w 2400"/>
              <a:gd name="T39" fmla="*/ 1069 h 3356"/>
              <a:gd name="T40" fmla="*/ 1993 w 2400"/>
              <a:gd name="T41" fmla="*/ 1294 h 3356"/>
              <a:gd name="T42" fmla="*/ 1757 w 2400"/>
              <a:gd name="T43" fmla="*/ 1500 h 3356"/>
              <a:gd name="T44" fmla="*/ 1584 w 2400"/>
              <a:gd name="T45" fmla="*/ 1814 h 3356"/>
              <a:gd name="T46" fmla="*/ 1555 w 2400"/>
              <a:gd name="T47" fmla="*/ 1931 h 3356"/>
              <a:gd name="T48" fmla="*/ 1824 w 2400"/>
              <a:gd name="T49" fmla="*/ 1924 h 3356"/>
              <a:gd name="T50" fmla="*/ 2244 w 2400"/>
              <a:gd name="T51" fmla="*/ 1718 h 3356"/>
              <a:gd name="T52" fmla="*/ 2377 w 2400"/>
              <a:gd name="T53" fmla="*/ 1620 h 3356"/>
              <a:gd name="T54" fmla="*/ 2089 w 2400"/>
              <a:gd name="T55" fmla="*/ 1947 h 3356"/>
              <a:gd name="T56" fmla="*/ 1815 w 2400"/>
              <a:gd name="T57" fmla="*/ 2073 h 3356"/>
              <a:gd name="T58" fmla="*/ 1564 w 2400"/>
              <a:gd name="T59" fmla="*/ 2124 h 3356"/>
              <a:gd name="T60" fmla="*/ 1426 w 2400"/>
              <a:gd name="T61" fmla="*/ 2360 h 3356"/>
              <a:gd name="T62" fmla="*/ 1422 w 2400"/>
              <a:gd name="T63" fmla="*/ 2785 h 3356"/>
              <a:gd name="T64" fmla="*/ 1400 w 2400"/>
              <a:gd name="T65" fmla="*/ 3356 h 3356"/>
              <a:gd name="T66" fmla="*/ 1144 w 2400"/>
              <a:gd name="T67" fmla="*/ 3124 h 3356"/>
              <a:gd name="T68" fmla="*/ 1200 w 2400"/>
              <a:gd name="T69" fmla="*/ 2647 h 3356"/>
              <a:gd name="T70" fmla="*/ 1166 w 2400"/>
              <a:gd name="T71" fmla="*/ 2158 h 3356"/>
              <a:gd name="T72" fmla="*/ 1011 w 2400"/>
              <a:gd name="T73" fmla="*/ 1822 h 3356"/>
              <a:gd name="T74" fmla="*/ 779 w 2400"/>
              <a:gd name="T75" fmla="*/ 1782 h 3356"/>
              <a:gd name="T76" fmla="*/ 462 w 2400"/>
              <a:gd name="T77" fmla="*/ 1816 h 3356"/>
              <a:gd name="T78" fmla="*/ 124 w 2400"/>
              <a:gd name="T79" fmla="*/ 1724 h 3356"/>
              <a:gd name="T80" fmla="*/ 609 w 2400"/>
              <a:gd name="T81" fmla="*/ 1716 h 3356"/>
              <a:gd name="T82" fmla="*/ 451 w 2400"/>
              <a:gd name="T83" fmla="*/ 1322 h 3356"/>
              <a:gd name="T84" fmla="*/ 71 w 2400"/>
              <a:gd name="T85" fmla="*/ 1191 h 3356"/>
              <a:gd name="T86" fmla="*/ 59 w 2400"/>
              <a:gd name="T87" fmla="*/ 1154 h 3356"/>
              <a:gd name="T88" fmla="*/ 319 w 2400"/>
              <a:gd name="T89" fmla="*/ 1254 h 3356"/>
              <a:gd name="T90" fmla="*/ 477 w 2400"/>
              <a:gd name="T91" fmla="*/ 1229 h 3356"/>
              <a:gd name="T92" fmla="*/ 251 w 2400"/>
              <a:gd name="T93" fmla="*/ 644 h 3356"/>
              <a:gd name="T94" fmla="*/ 220 w 2400"/>
              <a:gd name="T95" fmla="*/ 469 h 3356"/>
              <a:gd name="T96" fmla="*/ 266 w 2400"/>
              <a:gd name="T97" fmla="*/ 604 h 3356"/>
              <a:gd name="T98" fmla="*/ 391 w 2400"/>
              <a:gd name="T99" fmla="*/ 942 h 3356"/>
              <a:gd name="T100" fmla="*/ 404 w 2400"/>
              <a:gd name="T101" fmla="*/ 956 h 3356"/>
              <a:gd name="T102" fmla="*/ 442 w 2400"/>
              <a:gd name="T103" fmla="*/ 889 h 3356"/>
              <a:gd name="T104" fmla="*/ 546 w 2400"/>
              <a:gd name="T105" fmla="*/ 605 h 3356"/>
              <a:gd name="T106" fmla="*/ 517 w 2400"/>
              <a:gd name="T107" fmla="*/ 847 h 3356"/>
              <a:gd name="T108" fmla="*/ 711 w 2400"/>
              <a:gd name="T109" fmla="*/ 1353 h 3356"/>
              <a:gd name="T110" fmla="*/ 937 w 2400"/>
              <a:gd name="T111" fmla="*/ 1160 h 3356"/>
              <a:gd name="T112" fmla="*/ 971 w 2400"/>
              <a:gd name="T113" fmla="*/ 511 h 3356"/>
              <a:gd name="T114" fmla="*/ 1137 w 2400"/>
              <a:gd name="T115" fmla="*/ 0 h 3356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4463 w 10000"/>
              <a:gd name="connsiteY199" fmla="*/ 999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68"/>
              <a:gd name="connsiteX1" fmla="*/ 4721 w 10000"/>
              <a:gd name="connsiteY1" fmla="*/ 48 h 10768"/>
              <a:gd name="connsiteX2" fmla="*/ 4713 w 10000"/>
              <a:gd name="connsiteY2" fmla="*/ 80 h 10768"/>
              <a:gd name="connsiteX3" fmla="*/ 4704 w 10000"/>
              <a:gd name="connsiteY3" fmla="*/ 101 h 10768"/>
              <a:gd name="connsiteX4" fmla="*/ 4704 w 10000"/>
              <a:gd name="connsiteY4" fmla="*/ 113 h 10768"/>
              <a:gd name="connsiteX5" fmla="*/ 4713 w 10000"/>
              <a:gd name="connsiteY5" fmla="*/ 119 h 10768"/>
              <a:gd name="connsiteX6" fmla="*/ 4713 w 10000"/>
              <a:gd name="connsiteY6" fmla="*/ 125 h 10768"/>
              <a:gd name="connsiteX7" fmla="*/ 4721 w 10000"/>
              <a:gd name="connsiteY7" fmla="*/ 125 h 10768"/>
              <a:gd name="connsiteX8" fmla="*/ 4721 w 10000"/>
              <a:gd name="connsiteY8" fmla="*/ 125 h 10768"/>
              <a:gd name="connsiteX9" fmla="*/ 4721 w 10000"/>
              <a:gd name="connsiteY9" fmla="*/ 134 h 10768"/>
              <a:gd name="connsiteX10" fmla="*/ 4713 w 10000"/>
              <a:gd name="connsiteY10" fmla="*/ 152 h 10768"/>
              <a:gd name="connsiteX11" fmla="*/ 4704 w 10000"/>
              <a:gd name="connsiteY11" fmla="*/ 179 h 10768"/>
              <a:gd name="connsiteX12" fmla="*/ 4692 w 10000"/>
              <a:gd name="connsiteY12" fmla="*/ 221 h 10768"/>
              <a:gd name="connsiteX13" fmla="*/ 4667 w 10000"/>
              <a:gd name="connsiteY13" fmla="*/ 280 h 10768"/>
              <a:gd name="connsiteX14" fmla="*/ 4629 w 10000"/>
              <a:gd name="connsiteY14" fmla="*/ 364 h 10768"/>
              <a:gd name="connsiteX15" fmla="*/ 4592 w 10000"/>
              <a:gd name="connsiteY15" fmla="*/ 465 h 10768"/>
              <a:gd name="connsiteX16" fmla="*/ 4533 w 10000"/>
              <a:gd name="connsiteY16" fmla="*/ 596 h 10768"/>
              <a:gd name="connsiteX17" fmla="*/ 4463 w 10000"/>
              <a:gd name="connsiteY17" fmla="*/ 754 h 10768"/>
              <a:gd name="connsiteX18" fmla="*/ 4379 w 10000"/>
              <a:gd name="connsiteY18" fmla="*/ 1001 h 10768"/>
              <a:gd name="connsiteX19" fmla="*/ 4321 w 10000"/>
              <a:gd name="connsiteY19" fmla="*/ 1266 h 10768"/>
              <a:gd name="connsiteX20" fmla="*/ 4275 w 10000"/>
              <a:gd name="connsiteY20" fmla="*/ 1538 h 10768"/>
              <a:gd name="connsiteX21" fmla="*/ 4213 w 10000"/>
              <a:gd name="connsiteY21" fmla="*/ 1827 h 10768"/>
              <a:gd name="connsiteX22" fmla="*/ 4204 w 10000"/>
              <a:gd name="connsiteY22" fmla="*/ 1889 h 10768"/>
              <a:gd name="connsiteX23" fmla="*/ 4192 w 10000"/>
              <a:gd name="connsiteY23" fmla="*/ 1982 h 10768"/>
              <a:gd name="connsiteX24" fmla="*/ 4183 w 10000"/>
              <a:gd name="connsiteY24" fmla="*/ 2080 h 10768"/>
              <a:gd name="connsiteX25" fmla="*/ 4175 w 10000"/>
              <a:gd name="connsiteY25" fmla="*/ 2187 h 10768"/>
              <a:gd name="connsiteX26" fmla="*/ 4175 w 10000"/>
              <a:gd name="connsiteY26" fmla="*/ 2297 h 10768"/>
              <a:gd name="connsiteX27" fmla="*/ 4192 w 10000"/>
              <a:gd name="connsiteY27" fmla="*/ 2396 h 10768"/>
              <a:gd name="connsiteX28" fmla="*/ 4213 w 10000"/>
              <a:gd name="connsiteY28" fmla="*/ 2482 h 10768"/>
              <a:gd name="connsiteX29" fmla="*/ 4250 w 10000"/>
              <a:gd name="connsiteY29" fmla="*/ 2542 h 10768"/>
              <a:gd name="connsiteX30" fmla="*/ 4450 w 10000"/>
              <a:gd name="connsiteY30" fmla="*/ 2530 h 10768"/>
              <a:gd name="connsiteX31" fmla="*/ 4646 w 10000"/>
              <a:gd name="connsiteY31" fmla="*/ 2482 h 10768"/>
              <a:gd name="connsiteX32" fmla="*/ 4833 w 10000"/>
              <a:gd name="connsiteY32" fmla="*/ 2405 h 10768"/>
              <a:gd name="connsiteX33" fmla="*/ 5025 w 10000"/>
              <a:gd name="connsiteY33" fmla="*/ 2297 h 10768"/>
              <a:gd name="connsiteX34" fmla="*/ 5200 w 10000"/>
              <a:gd name="connsiteY34" fmla="*/ 2172 h 10768"/>
              <a:gd name="connsiteX35" fmla="*/ 5371 w 10000"/>
              <a:gd name="connsiteY35" fmla="*/ 2020 h 10768"/>
              <a:gd name="connsiteX36" fmla="*/ 5533 w 10000"/>
              <a:gd name="connsiteY36" fmla="*/ 1859 h 10768"/>
              <a:gd name="connsiteX37" fmla="*/ 5683 w 10000"/>
              <a:gd name="connsiteY37" fmla="*/ 1690 h 10768"/>
              <a:gd name="connsiteX38" fmla="*/ 5829 w 10000"/>
              <a:gd name="connsiteY38" fmla="*/ 1511 h 10768"/>
              <a:gd name="connsiteX39" fmla="*/ 5954 w 10000"/>
              <a:gd name="connsiteY39" fmla="*/ 1326 h 10768"/>
              <a:gd name="connsiteX40" fmla="*/ 6071 w 10000"/>
              <a:gd name="connsiteY40" fmla="*/ 1147 h 10768"/>
              <a:gd name="connsiteX41" fmla="*/ 6167 w 10000"/>
              <a:gd name="connsiteY41" fmla="*/ 974 h 10768"/>
              <a:gd name="connsiteX42" fmla="*/ 6213 w 10000"/>
              <a:gd name="connsiteY42" fmla="*/ 974 h 10768"/>
              <a:gd name="connsiteX43" fmla="*/ 6213 w 10000"/>
              <a:gd name="connsiteY43" fmla="*/ 992 h 10768"/>
              <a:gd name="connsiteX44" fmla="*/ 6138 w 10000"/>
              <a:gd name="connsiteY44" fmla="*/ 1165 h 10768"/>
              <a:gd name="connsiteX45" fmla="*/ 6054 w 10000"/>
              <a:gd name="connsiteY45" fmla="*/ 1344 h 10768"/>
              <a:gd name="connsiteX46" fmla="*/ 5963 w 10000"/>
              <a:gd name="connsiteY46" fmla="*/ 1517 h 10768"/>
              <a:gd name="connsiteX47" fmla="*/ 5871 w 10000"/>
              <a:gd name="connsiteY47" fmla="*/ 1684 h 10768"/>
              <a:gd name="connsiteX48" fmla="*/ 5775 w 10000"/>
              <a:gd name="connsiteY48" fmla="*/ 1847 h 10768"/>
              <a:gd name="connsiteX49" fmla="*/ 5667 w 10000"/>
              <a:gd name="connsiteY49" fmla="*/ 1999 h 10768"/>
              <a:gd name="connsiteX50" fmla="*/ 5554 w 10000"/>
              <a:gd name="connsiteY50" fmla="*/ 2145 h 10768"/>
              <a:gd name="connsiteX51" fmla="*/ 5417 w 10000"/>
              <a:gd name="connsiteY51" fmla="*/ 2279 h 10768"/>
              <a:gd name="connsiteX52" fmla="*/ 5275 w 10000"/>
              <a:gd name="connsiteY52" fmla="*/ 2411 h 10768"/>
              <a:gd name="connsiteX53" fmla="*/ 5108 w 10000"/>
              <a:gd name="connsiteY53" fmla="*/ 2518 h 10768"/>
              <a:gd name="connsiteX54" fmla="*/ 4917 w 10000"/>
              <a:gd name="connsiteY54" fmla="*/ 2616 h 10768"/>
              <a:gd name="connsiteX55" fmla="*/ 4704 w 10000"/>
              <a:gd name="connsiteY55" fmla="*/ 2703 h 10768"/>
              <a:gd name="connsiteX56" fmla="*/ 4479 w 10000"/>
              <a:gd name="connsiteY56" fmla="*/ 2768 h 10768"/>
              <a:gd name="connsiteX57" fmla="*/ 4213 w 10000"/>
              <a:gd name="connsiteY57" fmla="*/ 2813 h 10768"/>
              <a:gd name="connsiteX58" fmla="*/ 4221 w 10000"/>
              <a:gd name="connsiteY58" fmla="*/ 3126 h 10768"/>
              <a:gd name="connsiteX59" fmla="*/ 4258 w 10000"/>
              <a:gd name="connsiteY59" fmla="*/ 3424 h 10768"/>
              <a:gd name="connsiteX60" fmla="*/ 4321 w 10000"/>
              <a:gd name="connsiteY60" fmla="*/ 3707 h 10768"/>
              <a:gd name="connsiteX61" fmla="*/ 4404 w 10000"/>
              <a:gd name="connsiteY61" fmla="*/ 3975 h 10768"/>
              <a:gd name="connsiteX62" fmla="*/ 4508 w 10000"/>
              <a:gd name="connsiteY62" fmla="*/ 4231 h 10768"/>
              <a:gd name="connsiteX63" fmla="*/ 4621 w 10000"/>
              <a:gd name="connsiteY63" fmla="*/ 4476 h 10768"/>
              <a:gd name="connsiteX64" fmla="*/ 4750 w 10000"/>
              <a:gd name="connsiteY64" fmla="*/ 4708 h 10768"/>
              <a:gd name="connsiteX65" fmla="*/ 4879 w 10000"/>
              <a:gd name="connsiteY65" fmla="*/ 4934 h 10768"/>
              <a:gd name="connsiteX66" fmla="*/ 4917 w 10000"/>
              <a:gd name="connsiteY66" fmla="*/ 4988 h 10768"/>
              <a:gd name="connsiteX67" fmla="*/ 4950 w 10000"/>
              <a:gd name="connsiteY67" fmla="*/ 5054 h 10768"/>
              <a:gd name="connsiteX68" fmla="*/ 4996 w 10000"/>
              <a:gd name="connsiteY68" fmla="*/ 5125 h 10768"/>
              <a:gd name="connsiteX69" fmla="*/ 5038 w 10000"/>
              <a:gd name="connsiteY69" fmla="*/ 5200 h 10768"/>
              <a:gd name="connsiteX70" fmla="*/ 5092 w 10000"/>
              <a:gd name="connsiteY70" fmla="*/ 5271 h 10768"/>
              <a:gd name="connsiteX71" fmla="*/ 5154 w 10000"/>
              <a:gd name="connsiteY71" fmla="*/ 5331 h 10768"/>
              <a:gd name="connsiteX72" fmla="*/ 5229 w 10000"/>
              <a:gd name="connsiteY72" fmla="*/ 5384 h 10768"/>
              <a:gd name="connsiteX73" fmla="*/ 5313 w 10000"/>
              <a:gd name="connsiteY73" fmla="*/ 5423 h 10768"/>
              <a:gd name="connsiteX74" fmla="*/ 5413 w 10000"/>
              <a:gd name="connsiteY74" fmla="*/ 5438 h 10768"/>
              <a:gd name="connsiteX75" fmla="*/ 5517 w 10000"/>
              <a:gd name="connsiteY75" fmla="*/ 5435 h 10768"/>
              <a:gd name="connsiteX76" fmla="*/ 5704 w 10000"/>
              <a:gd name="connsiteY76" fmla="*/ 5390 h 10768"/>
              <a:gd name="connsiteX77" fmla="*/ 5871 w 10000"/>
              <a:gd name="connsiteY77" fmla="*/ 5316 h 10768"/>
              <a:gd name="connsiteX78" fmla="*/ 6033 w 10000"/>
              <a:gd name="connsiteY78" fmla="*/ 5223 h 10768"/>
              <a:gd name="connsiteX79" fmla="*/ 6167 w 10000"/>
              <a:gd name="connsiteY79" fmla="*/ 5113 h 10768"/>
              <a:gd name="connsiteX80" fmla="*/ 6296 w 10000"/>
              <a:gd name="connsiteY80" fmla="*/ 4994 h 10768"/>
              <a:gd name="connsiteX81" fmla="*/ 6417 w 10000"/>
              <a:gd name="connsiteY81" fmla="*/ 4869 h 10768"/>
              <a:gd name="connsiteX82" fmla="*/ 6525 w 10000"/>
              <a:gd name="connsiteY82" fmla="*/ 4750 h 10768"/>
              <a:gd name="connsiteX83" fmla="*/ 6617 w 10000"/>
              <a:gd name="connsiteY83" fmla="*/ 4636 h 10768"/>
              <a:gd name="connsiteX84" fmla="*/ 6821 w 10000"/>
              <a:gd name="connsiteY84" fmla="*/ 4377 h 10768"/>
              <a:gd name="connsiteX85" fmla="*/ 7017 w 10000"/>
              <a:gd name="connsiteY85" fmla="*/ 4085 h 10768"/>
              <a:gd name="connsiteX86" fmla="*/ 7213 w 10000"/>
              <a:gd name="connsiteY86" fmla="*/ 3766 h 10768"/>
              <a:gd name="connsiteX87" fmla="*/ 7396 w 10000"/>
              <a:gd name="connsiteY87" fmla="*/ 3418 h 10768"/>
              <a:gd name="connsiteX88" fmla="*/ 7563 w 10000"/>
              <a:gd name="connsiteY88" fmla="*/ 3051 h 10768"/>
              <a:gd name="connsiteX89" fmla="*/ 7713 w 10000"/>
              <a:gd name="connsiteY89" fmla="*/ 2661 h 10768"/>
              <a:gd name="connsiteX90" fmla="*/ 7850 w 10000"/>
              <a:gd name="connsiteY90" fmla="*/ 2253 h 10768"/>
              <a:gd name="connsiteX91" fmla="*/ 7950 w 10000"/>
              <a:gd name="connsiteY91" fmla="*/ 1830 h 10768"/>
              <a:gd name="connsiteX92" fmla="*/ 8025 w 10000"/>
              <a:gd name="connsiteY92" fmla="*/ 1397 h 10768"/>
              <a:gd name="connsiteX93" fmla="*/ 8071 w 10000"/>
              <a:gd name="connsiteY93" fmla="*/ 954 h 10768"/>
              <a:gd name="connsiteX94" fmla="*/ 8108 w 10000"/>
              <a:gd name="connsiteY94" fmla="*/ 974 h 10768"/>
              <a:gd name="connsiteX95" fmla="*/ 8138 w 10000"/>
              <a:gd name="connsiteY95" fmla="*/ 1025 h 10768"/>
              <a:gd name="connsiteX96" fmla="*/ 8163 w 10000"/>
              <a:gd name="connsiteY96" fmla="*/ 1100 h 10768"/>
              <a:gd name="connsiteX97" fmla="*/ 8175 w 10000"/>
              <a:gd name="connsiteY97" fmla="*/ 1198 h 10768"/>
              <a:gd name="connsiteX98" fmla="*/ 8183 w 10000"/>
              <a:gd name="connsiteY98" fmla="*/ 1311 h 10768"/>
              <a:gd name="connsiteX99" fmla="*/ 8183 w 10000"/>
              <a:gd name="connsiteY99" fmla="*/ 1442 h 10768"/>
              <a:gd name="connsiteX100" fmla="*/ 8183 w 10000"/>
              <a:gd name="connsiteY100" fmla="*/ 1582 h 10768"/>
              <a:gd name="connsiteX101" fmla="*/ 8175 w 10000"/>
              <a:gd name="connsiteY101" fmla="*/ 1734 h 10768"/>
              <a:gd name="connsiteX102" fmla="*/ 8163 w 10000"/>
              <a:gd name="connsiteY102" fmla="*/ 1889 h 10768"/>
              <a:gd name="connsiteX103" fmla="*/ 8146 w 10000"/>
              <a:gd name="connsiteY103" fmla="*/ 2047 h 10768"/>
              <a:gd name="connsiteX104" fmla="*/ 8121 w 10000"/>
              <a:gd name="connsiteY104" fmla="*/ 2205 h 10768"/>
              <a:gd name="connsiteX105" fmla="*/ 8108 w 10000"/>
              <a:gd name="connsiteY105" fmla="*/ 2357 h 10768"/>
              <a:gd name="connsiteX106" fmla="*/ 8083 w 10000"/>
              <a:gd name="connsiteY106" fmla="*/ 2497 h 10768"/>
              <a:gd name="connsiteX107" fmla="*/ 8063 w 10000"/>
              <a:gd name="connsiteY107" fmla="*/ 2628 h 10768"/>
              <a:gd name="connsiteX108" fmla="*/ 8038 w 10000"/>
              <a:gd name="connsiteY108" fmla="*/ 2741 h 10768"/>
              <a:gd name="connsiteX109" fmla="*/ 8017 w 10000"/>
              <a:gd name="connsiteY109" fmla="*/ 2834 h 10768"/>
              <a:gd name="connsiteX110" fmla="*/ 8000 w 10000"/>
              <a:gd name="connsiteY110" fmla="*/ 2908 h 10768"/>
              <a:gd name="connsiteX111" fmla="*/ 7700 w 10000"/>
              <a:gd name="connsiteY111" fmla="*/ 3754 h 10768"/>
              <a:gd name="connsiteX112" fmla="*/ 7942 w 10000"/>
              <a:gd name="connsiteY112" fmla="*/ 3737 h 10768"/>
              <a:gd name="connsiteX113" fmla="*/ 8167 w 10000"/>
              <a:gd name="connsiteY113" fmla="*/ 3695 h 10768"/>
              <a:gd name="connsiteX114" fmla="*/ 8379 w 10000"/>
              <a:gd name="connsiteY114" fmla="*/ 3635 h 10768"/>
              <a:gd name="connsiteX115" fmla="*/ 8583 w 10000"/>
              <a:gd name="connsiteY115" fmla="*/ 3558 h 10768"/>
              <a:gd name="connsiteX116" fmla="*/ 8767 w 10000"/>
              <a:gd name="connsiteY116" fmla="*/ 3471 h 10768"/>
              <a:gd name="connsiteX117" fmla="*/ 8933 w 10000"/>
              <a:gd name="connsiteY117" fmla="*/ 3376 h 10768"/>
              <a:gd name="connsiteX118" fmla="*/ 9092 w 10000"/>
              <a:gd name="connsiteY118" fmla="*/ 3278 h 10768"/>
              <a:gd name="connsiteX119" fmla="*/ 9238 w 10000"/>
              <a:gd name="connsiteY119" fmla="*/ 3185 h 10768"/>
              <a:gd name="connsiteX120" fmla="*/ 9250 w 10000"/>
              <a:gd name="connsiteY120" fmla="*/ 3230 h 10768"/>
              <a:gd name="connsiteX121" fmla="*/ 9117 w 10000"/>
              <a:gd name="connsiteY121" fmla="*/ 3376 h 10768"/>
              <a:gd name="connsiteX122" fmla="*/ 8954 w 10000"/>
              <a:gd name="connsiteY122" fmla="*/ 3516 h 10768"/>
              <a:gd name="connsiteX123" fmla="*/ 8758 w 10000"/>
              <a:gd name="connsiteY123" fmla="*/ 3641 h 10768"/>
              <a:gd name="connsiteX124" fmla="*/ 8538 w 10000"/>
              <a:gd name="connsiteY124" fmla="*/ 3754 h 10768"/>
              <a:gd name="connsiteX125" fmla="*/ 8304 w 10000"/>
              <a:gd name="connsiteY125" fmla="*/ 3856 h 10768"/>
              <a:gd name="connsiteX126" fmla="*/ 8054 w 10000"/>
              <a:gd name="connsiteY126" fmla="*/ 3945 h 10768"/>
              <a:gd name="connsiteX127" fmla="*/ 7796 w 10000"/>
              <a:gd name="connsiteY127" fmla="*/ 4014 h 10768"/>
              <a:gd name="connsiteX128" fmla="*/ 7533 w 10000"/>
              <a:gd name="connsiteY128" fmla="*/ 4064 h 10768"/>
              <a:gd name="connsiteX129" fmla="*/ 7479 w 10000"/>
              <a:gd name="connsiteY129" fmla="*/ 4184 h 10768"/>
              <a:gd name="connsiteX130" fmla="*/ 7404 w 10000"/>
              <a:gd name="connsiteY130" fmla="*/ 4324 h 10768"/>
              <a:gd name="connsiteX131" fmla="*/ 7321 w 10000"/>
              <a:gd name="connsiteY131" fmla="*/ 4470 h 10768"/>
              <a:gd name="connsiteX132" fmla="*/ 7213 w 10000"/>
              <a:gd name="connsiteY132" fmla="*/ 4628 h 10768"/>
              <a:gd name="connsiteX133" fmla="*/ 7100 w 10000"/>
              <a:gd name="connsiteY133" fmla="*/ 4794 h 10768"/>
              <a:gd name="connsiteX134" fmla="*/ 6979 w 10000"/>
              <a:gd name="connsiteY134" fmla="*/ 4958 h 10768"/>
              <a:gd name="connsiteX135" fmla="*/ 6850 w 10000"/>
              <a:gd name="connsiteY135" fmla="*/ 5113 h 10768"/>
              <a:gd name="connsiteX136" fmla="*/ 6721 w 10000"/>
              <a:gd name="connsiteY136" fmla="*/ 5265 h 10768"/>
              <a:gd name="connsiteX137" fmla="*/ 6600 w 10000"/>
              <a:gd name="connsiteY137" fmla="*/ 5405 h 10768"/>
              <a:gd name="connsiteX138" fmla="*/ 6471 w 10000"/>
              <a:gd name="connsiteY138" fmla="*/ 5530 h 10768"/>
              <a:gd name="connsiteX139" fmla="*/ 6358 w 10000"/>
              <a:gd name="connsiteY139" fmla="*/ 5641 h 10768"/>
              <a:gd name="connsiteX140" fmla="*/ 6250 w 10000"/>
              <a:gd name="connsiteY140" fmla="*/ 5721 h 10768"/>
              <a:gd name="connsiteX141" fmla="*/ 6267 w 10000"/>
              <a:gd name="connsiteY141" fmla="*/ 5781 h 10768"/>
              <a:gd name="connsiteX142" fmla="*/ 6296 w 10000"/>
              <a:gd name="connsiteY142" fmla="*/ 5793 h 10768"/>
              <a:gd name="connsiteX143" fmla="*/ 6479 w 10000"/>
              <a:gd name="connsiteY143" fmla="*/ 5754 h 10768"/>
              <a:gd name="connsiteX144" fmla="*/ 6663 w 10000"/>
              <a:gd name="connsiteY144" fmla="*/ 5736 h 10768"/>
              <a:gd name="connsiteX145" fmla="*/ 6858 w 10000"/>
              <a:gd name="connsiteY145" fmla="*/ 5736 h 10768"/>
              <a:gd name="connsiteX146" fmla="*/ 7046 w 10000"/>
              <a:gd name="connsiteY146" fmla="*/ 5742 h 10768"/>
              <a:gd name="connsiteX147" fmla="*/ 7246 w 10000"/>
              <a:gd name="connsiteY147" fmla="*/ 5748 h 10768"/>
              <a:gd name="connsiteX148" fmla="*/ 7425 w 10000"/>
              <a:gd name="connsiteY148" fmla="*/ 5748 h 10768"/>
              <a:gd name="connsiteX149" fmla="*/ 7600 w 10000"/>
              <a:gd name="connsiteY149" fmla="*/ 5733 h 10768"/>
              <a:gd name="connsiteX150" fmla="*/ 7950 w 10000"/>
              <a:gd name="connsiteY150" fmla="*/ 5673 h 10768"/>
              <a:gd name="connsiteX151" fmla="*/ 8275 w 10000"/>
              <a:gd name="connsiteY151" fmla="*/ 5596 h 10768"/>
              <a:gd name="connsiteX152" fmla="*/ 8579 w 10000"/>
              <a:gd name="connsiteY152" fmla="*/ 5504 h 10768"/>
              <a:gd name="connsiteX153" fmla="*/ 8858 w 10000"/>
              <a:gd name="connsiteY153" fmla="*/ 5390 h 10768"/>
              <a:gd name="connsiteX154" fmla="*/ 9117 w 10000"/>
              <a:gd name="connsiteY154" fmla="*/ 5265 h 10768"/>
              <a:gd name="connsiteX155" fmla="*/ 9350 w 10000"/>
              <a:gd name="connsiteY155" fmla="*/ 5119 h 10768"/>
              <a:gd name="connsiteX156" fmla="*/ 9563 w 10000"/>
              <a:gd name="connsiteY156" fmla="*/ 4967 h 10768"/>
              <a:gd name="connsiteX157" fmla="*/ 9758 w 10000"/>
              <a:gd name="connsiteY157" fmla="*/ 4794 h 10768"/>
              <a:gd name="connsiteX158" fmla="*/ 9933 w 10000"/>
              <a:gd name="connsiteY158" fmla="*/ 4610 h 10768"/>
              <a:gd name="connsiteX159" fmla="*/ 10000 w 10000"/>
              <a:gd name="connsiteY159" fmla="*/ 4648 h 10768"/>
              <a:gd name="connsiteX160" fmla="*/ 10000 w 10000"/>
              <a:gd name="connsiteY160" fmla="*/ 4660 h 10768"/>
              <a:gd name="connsiteX161" fmla="*/ 9904 w 10000"/>
              <a:gd name="connsiteY161" fmla="*/ 4827 h 10768"/>
              <a:gd name="connsiteX162" fmla="*/ 9767 w 10000"/>
              <a:gd name="connsiteY162" fmla="*/ 5000 h 10768"/>
              <a:gd name="connsiteX163" fmla="*/ 9600 w 10000"/>
              <a:gd name="connsiteY163" fmla="*/ 5173 h 10768"/>
              <a:gd name="connsiteX164" fmla="*/ 9404 w 10000"/>
              <a:gd name="connsiteY164" fmla="*/ 5343 h 10768"/>
              <a:gd name="connsiteX165" fmla="*/ 9183 w 10000"/>
              <a:gd name="connsiteY165" fmla="*/ 5504 h 10768"/>
              <a:gd name="connsiteX166" fmla="*/ 8950 w 10000"/>
              <a:gd name="connsiteY166" fmla="*/ 5662 h 10768"/>
              <a:gd name="connsiteX167" fmla="*/ 8704 w 10000"/>
              <a:gd name="connsiteY167" fmla="*/ 5802 h 10768"/>
              <a:gd name="connsiteX168" fmla="*/ 8463 w 10000"/>
              <a:gd name="connsiteY168" fmla="*/ 5927 h 10768"/>
              <a:gd name="connsiteX169" fmla="*/ 8229 w 10000"/>
              <a:gd name="connsiteY169" fmla="*/ 6025 h 10768"/>
              <a:gd name="connsiteX170" fmla="*/ 8000 w 10000"/>
              <a:gd name="connsiteY170" fmla="*/ 6105 h 10768"/>
              <a:gd name="connsiteX171" fmla="*/ 7879 w 10000"/>
              <a:gd name="connsiteY171" fmla="*/ 6132 h 10768"/>
              <a:gd name="connsiteX172" fmla="*/ 7729 w 10000"/>
              <a:gd name="connsiteY172" fmla="*/ 6153 h 10768"/>
              <a:gd name="connsiteX173" fmla="*/ 7563 w 10000"/>
              <a:gd name="connsiteY173" fmla="*/ 6177 h 10768"/>
              <a:gd name="connsiteX174" fmla="*/ 7388 w 10000"/>
              <a:gd name="connsiteY174" fmla="*/ 6198 h 10768"/>
              <a:gd name="connsiteX175" fmla="*/ 7204 w 10000"/>
              <a:gd name="connsiteY175" fmla="*/ 6219 h 10768"/>
              <a:gd name="connsiteX176" fmla="*/ 7017 w 10000"/>
              <a:gd name="connsiteY176" fmla="*/ 6240 h 10768"/>
              <a:gd name="connsiteX177" fmla="*/ 6842 w 10000"/>
              <a:gd name="connsiteY177" fmla="*/ 6263 h 10768"/>
              <a:gd name="connsiteX178" fmla="*/ 6675 w 10000"/>
              <a:gd name="connsiteY178" fmla="*/ 6290 h 10768"/>
              <a:gd name="connsiteX179" fmla="*/ 6517 w 10000"/>
              <a:gd name="connsiteY179" fmla="*/ 6329 h 10768"/>
              <a:gd name="connsiteX180" fmla="*/ 6388 w 10000"/>
              <a:gd name="connsiteY180" fmla="*/ 6365 h 10768"/>
              <a:gd name="connsiteX181" fmla="*/ 6288 w 10000"/>
              <a:gd name="connsiteY181" fmla="*/ 6415 h 10768"/>
              <a:gd name="connsiteX182" fmla="*/ 6213 w 10000"/>
              <a:gd name="connsiteY182" fmla="*/ 6475 h 10768"/>
              <a:gd name="connsiteX183" fmla="*/ 6092 w 10000"/>
              <a:gd name="connsiteY183" fmla="*/ 6648 h 10768"/>
              <a:gd name="connsiteX184" fmla="*/ 6008 w 10000"/>
              <a:gd name="connsiteY184" fmla="*/ 6836 h 10768"/>
              <a:gd name="connsiteX185" fmla="*/ 5942 w 10000"/>
              <a:gd name="connsiteY185" fmla="*/ 7032 h 10768"/>
              <a:gd name="connsiteX186" fmla="*/ 5904 w 10000"/>
              <a:gd name="connsiteY186" fmla="*/ 7232 h 10768"/>
              <a:gd name="connsiteX187" fmla="*/ 5888 w 10000"/>
              <a:gd name="connsiteY187" fmla="*/ 7443 h 10768"/>
              <a:gd name="connsiteX188" fmla="*/ 5879 w 10000"/>
              <a:gd name="connsiteY188" fmla="*/ 7655 h 10768"/>
              <a:gd name="connsiteX189" fmla="*/ 5888 w 10000"/>
              <a:gd name="connsiteY189" fmla="*/ 7867 h 10768"/>
              <a:gd name="connsiteX190" fmla="*/ 5904 w 10000"/>
              <a:gd name="connsiteY190" fmla="*/ 8084 h 10768"/>
              <a:gd name="connsiteX191" fmla="*/ 5925 w 10000"/>
              <a:gd name="connsiteY191" fmla="*/ 8299 h 10768"/>
              <a:gd name="connsiteX192" fmla="*/ 5950 w 10000"/>
              <a:gd name="connsiteY192" fmla="*/ 8510 h 10768"/>
              <a:gd name="connsiteX193" fmla="*/ 5954 w 10000"/>
              <a:gd name="connsiteY193" fmla="*/ 8820 h 10768"/>
              <a:gd name="connsiteX194" fmla="*/ 5933 w 10000"/>
              <a:gd name="connsiteY194" fmla="*/ 9130 h 10768"/>
              <a:gd name="connsiteX195" fmla="*/ 5896 w 10000"/>
              <a:gd name="connsiteY195" fmla="*/ 9428 h 10768"/>
              <a:gd name="connsiteX196" fmla="*/ 5850 w 10000"/>
              <a:gd name="connsiteY196" fmla="*/ 9720 h 10768"/>
              <a:gd name="connsiteX197" fmla="*/ 5756 w 10000"/>
              <a:gd name="connsiteY197" fmla="*/ 10714 h 10768"/>
              <a:gd name="connsiteX198" fmla="*/ 3964 w 10000"/>
              <a:gd name="connsiteY198" fmla="*/ 10768 h 10768"/>
              <a:gd name="connsiteX199" fmla="*/ 3043 w 10000"/>
              <a:gd name="connsiteY199" fmla="*/ 9881 h 10768"/>
              <a:gd name="connsiteX200" fmla="*/ 4546 w 10000"/>
              <a:gd name="connsiteY200" fmla="*/ 9848 h 10768"/>
              <a:gd name="connsiteX201" fmla="*/ 4629 w 10000"/>
              <a:gd name="connsiteY201" fmla="*/ 9687 h 10768"/>
              <a:gd name="connsiteX202" fmla="*/ 4700 w 10000"/>
              <a:gd name="connsiteY202" fmla="*/ 9508 h 10768"/>
              <a:gd name="connsiteX203" fmla="*/ 4767 w 10000"/>
              <a:gd name="connsiteY203" fmla="*/ 9309 h 10768"/>
              <a:gd name="connsiteX204" fmla="*/ 4829 w 10000"/>
              <a:gd name="connsiteY204" fmla="*/ 9097 h 10768"/>
              <a:gd name="connsiteX205" fmla="*/ 4879 w 10000"/>
              <a:gd name="connsiteY205" fmla="*/ 8868 h 10768"/>
              <a:gd name="connsiteX206" fmla="*/ 4917 w 10000"/>
              <a:gd name="connsiteY206" fmla="*/ 8635 h 10768"/>
              <a:gd name="connsiteX207" fmla="*/ 4954 w 10000"/>
              <a:gd name="connsiteY207" fmla="*/ 8391 h 10768"/>
              <a:gd name="connsiteX208" fmla="*/ 4979 w 10000"/>
              <a:gd name="connsiteY208" fmla="*/ 8144 h 10768"/>
              <a:gd name="connsiteX209" fmla="*/ 5000 w 10000"/>
              <a:gd name="connsiteY209" fmla="*/ 7887 h 10768"/>
              <a:gd name="connsiteX210" fmla="*/ 5000 w 10000"/>
              <a:gd name="connsiteY210" fmla="*/ 7634 h 10768"/>
              <a:gd name="connsiteX211" fmla="*/ 5000 w 10000"/>
              <a:gd name="connsiteY211" fmla="*/ 7384 h 10768"/>
              <a:gd name="connsiteX212" fmla="*/ 4979 w 10000"/>
              <a:gd name="connsiteY212" fmla="*/ 7133 h 10768"/>
              <a:gd name="connsiteX213" fmla="*/ 4950 w 10000"/>
              <a:gd name="connsiteY213" fmla="*/ 6892 h 10768"/>
              <a:gd name="connsiteX214" fmla="*/ 4913 w 10000"/>
              <a:gd name="connsiteY214" fmla="*/ 6657 h 10768"/>
              <a:gd name="connsiteX215" fmla="*/ 4858 w 10000"/>
              <a:gd name="connsiteY215" fmla="*/ 6430 h 10768"/>
              <a:gd name="connsiteX216" fmla="*/ 4783 w 10000"/>
              <a:gd name="connsiteY216" fmla="*/ 6219 h 10768"/>
              <a:gd name="connsiteX217" fmla="*/ 4700 w 10000"/>
              <a:gd name="connsiteY217" fmla="*/ 6019 h 10768"/>
              <a:gd name="connsiteX218" fmla="*/ 4600 w 10000"/>
              <a:gd name="connsiteY218" fmla="*/ 5840 h 10768"/>
              <a:gd name="connsiteX219" fmla="*/ 4488 w 10000"/>
              <a:gd name="connsiteY219" fmla="*/ 5682 h 10768"/>
              <a:gd name="connsiteX220" fmla="*/ 4358 w 10000"/>
              <a:gd name="connsiteY220" fmla="*/ 5542 h 10768"/>
              <a:gd name="connsiteX221" fmla="*/ 4213 w 10000"/>
              <a:gd name="connsiteY221" fmla="*/ 5429 h 10768"/>
              <a:gd name="connsiteX222" fmla="*/ 4046 w 10000"/>
              <a:gd name="connsiteY222" fmla="*/ 5343 h 10768"/>
              <a:gd name="connsiteX223" fmla="*/ 3904 w 10000"/>
              <a:gd name="connsiteY223" fmla="*/ 5292 h 10768"/>
              <a:gd name="connsiteX224" fmla="*/ 3746 w 10000"/>
              <a:gd name="connsiteY224" fmla="*/ 5271 h 10768"/>
              <a:gd name="connsiteX225" fmla="*/ 3583 w 10000"/>
              <a:gd name="connsiteY225" fmla="*/ 5271 h 10768"/>
              <a:gd name="connsiteX226" fmla="*/ 3413 w 10000"/>
              <a:gd name="connsiteY226" fmla="*/ 5286 h 10768"/>
              <a:gd name="connsiteX227" fmla="*/ 3246 w 10000"/>
              <a:gd name="connsiteY227" fmla="*/ 5310 h 10768"/>
              <a:gd name="connsiteX228" fmla="*/ 3079 w 10000"/>
              <a:gd name="connsiteY228" fmla="*/ 5343 h 10768"/>
              <a:gd name="connsiteX229" fmla="*/ 2913 w 10000"/>
              <a:gd name="connsiteY229" fmla="*/ 5369 h 10768"/>
              <a:gd name="connsiteX230" fmla="*/ 2750 w 10000"/>
              <a:gd name="connsiteY230" fmla="*/ 5396 h 10768"/>
              <a:gd name="connsiteX231" fmla="*/ 2600 w 10000"/>
              <a:gd name="connsiteY231" fmla="*/ 5411 h 10768"/>
              <a:gd name="connsiteX232" fmla="*/ 2258 w 10000"/>
              <a:gd name="connsiteY232" fmla="*/ 5423 h 10768"/>
              <a:gd name="connsiteX233" fmla="*/ 1925 w 10000"/>
              <a:gd name="connsiteY233" fmla="*/ 5411 h 10768"/>
              <a:gd name="connsiteX234" fmla="*/ 1617 w 10000"/>
              <a:gd name="connsiteY234" fmla="*/ 5384 h 10768"/>
              <a:gd name="connsiteX235" fmla="*/ 1321 w 10000"/>
              <a:gd name="connsiteY235" fmla="*/ 5346 h 10768"/>
              <a:gd name="connsiteX236" fmla="*/ 1033 w 10000"/>
              <a:gd name="connsiteY236" fmla="*/ 5298 h 10768"/>
              <a:gd name="connsiteX237" fmla="*/ 758 w 10000"/>
              <a:gd name="connsiteY237" fmla="*/ 5250 h 10768"/>
              <a:gd name="connsiteX238" fmla="*/ 500 w 10000"/>
              <a:gd name="connsiteY238" fmla="*/ 5197 h 10768"/>
              <a:gd name="connsiteX239" fmla="*/ 517 w 10000"/>
              <a:gd name="connsiteY239" fmla="*/ 5137 h 10768"/>
              <a:gd name="connsiteX240" fmla="*/ 871 w 10000"/>
              <a:gd name="connsiteY240" fmla="*/ 5173 h 10768"/>
              <a:gd name="connsiteX241" fmla="*/ 1221 w 10000"/>
              <a:gd name="connsiteY241" fmla="*/ 5197 h 10768"/>
              <a:gd name="connsiteX242" fmla="*/ 1563 w 10000"/>
              <a:gd name="connsiteY242" fmla="*/ 5206 h 10768"/>
              <a:gd name="connsiteX243" fmla="*/ 1896 w 10000"/>
              <a:gd name="connsiteY243" fmla="*/ 5197 h 10768"/>
              <a:gd name="connsiteX244" fmla="*/ 2221 w 10000"/>
              <a:gd name="connsiteY244" fmla="*/ 5164 h 10768"/>
              <a:gd name="connsiteX245" fmla="*/ 2538 w 10000"/>
              <a:gd name="connsiteY245" fmla="*/ 5113 h 10768"/>
              <a:gd name="connsiteX246" fmla="*/ 2842 w 10000"/>
              <a:gd name="connsiteY246" fmla="*/ 5045 h 10768"/>
              <a:gd name="connsiteX247" fmla="*/ 3129 w 10000"/>
              <a:gd name="connsiteY247" fmla="*/ 4946 h 10768"/>
              <a:gd name="connsiteX248" fmla="*/ 3500 w 10000"/>
              <a:gd name="connsiteY248" fmla="*/ 4815 h 10768"/>
              <a:gd name="connsiteX249" fmla="*/ 2821 w 10000"/>
              <a:gd name="connsiteY249" fmla="*/ 4389 h 10768"/>
              <a:gd name="connsiteX250" fmla="*/ 2213 w 10000"/>
              <a:gd name="connsiteY250" fmla="*/ 3912 h 10768"/>
              <a:gd name="connsiteX251" fmla="*/ 1879 w 10000"/>
              <a:gd name="connsiteY251" fmla="*/ 3939 h 10768"/>
              <a:gd name="connsiteX252" fmla="*/ 1554 w 10000"/>
              <a:gd name="connsiteY252" fmla="*/ 3939 h 10768"/>
              <a:gd name="connsiteX253" fmla="*/ 1258 w 10000"/>
              <a:gd name="connsiteY253" fmla="*/ 3912 h 10768"/>
              <a:gd name="connsiteX254" fmla="*/ 979 w 10000"/>
              <a:gd name="connsiteY254" fmla="*/ 3856 h 10768"/>
              <a:gd name="connsiteX255" fmla="*/ 721 w 10000"/>
              <a:gd name="connsiteY255" fmla="*/ 3775 h 10768"/>
              <a:gd name="connsiteX256" fmla="*/ 496 w 10000"/>
              <a:gd name="connsiteY256" fmla="*/ 3674 h 10768"/>
              <a:gd name="connsiteX257" fmla="*/ 296 w 10000"/>
              <a:gd name="connsiteY257" fmla="*/ 3549 h 10768"/>
              <a:gd name="connsiteX258" fmla="*/ 129 w 10000"/>
              <a:gd name="connsiteY258" fmla="*/ 3403 h 10768"/>
              <a:gd name="connsiteX259" fmla="*/ 0 w 10000"/>
              <a:gd name="connsiteY259" fmla="*/ 3245 h 10768"/>
              <a:gd name="connsiteX260" fmla="*/ 17 w 10000"/>
              <a:gd name="connsiteY260" fmla="*/ 3218 h 10768"/>
              <a:gd name="connsiteX261" fmla="*/ 71 w 10000"/>
              <a:gd name="connsiteY261" fmla="*/ 3245 h 10768"/>
              <a:gd name="connsiteX262" fmla="*/ 138 w 10000"/>
              <a:gd name="connsiteY262" fmla="*/ 3349 h 10768"/>
              <a:gd name="connsiteX263" fmla="*/ 246 w 10000"/>
              <a:gd name="connsiteY263" fmla="*/ 3439 h 10768"/>
              <a:gd name="connsiteX264" fmla="*/ 379 w 10000"/>
              <a:gd name="connsiteY264" fmla="*/ 3528 h 10768"/>
              <a:gd name="connsiteX265" fmla="*/ 538 w 10000"/>
              <a:gd name="connsiteY265" fmla="*/ 3597 h 10768"/>
              <a:gd name="connsiteX266" fmla="*/ 721 w 10000"/>
              <a:gd name="connsiteY266" fmla="*/ 3656 h 10768"/>
              <a:gd name="connsiteX267" fmla="*/ 913 w 10000"/>
              <a:gd name="connsiteY267" fmla="*/ 3701 h 10768"/>
              <a:gd name="connsiteX268" fmla="*/ 1117 w 10000"/>
              <a:gd name="connsiteY268" fmla="*/ 3728 h 10768"/>
              <a:gd name="connsiteX269" fmla="*/ 1329 w 10000"/>
              <a:gd name="connsiteY269" fmla="*/ 3737 h 10768"/>
              <a:gd name="connsiteX270" fmla="*/ 1533 w 10000"/>
              <a:gd name="connsiteY270" fmla="*/ 3734 h 10768"/>
              <a:gd name="connsiteX271" fmla="*/ 1646 w 10000"/>
              <a:gd name="connsiteY271" fmla="*/ 3722 h 10768"/>
              <a:gd name="connsiteX272" fmla="*/ 1746 w 10000"/>
              <a:gd name="connsiteY272" fmla="*/ 3722 h 10768"/>
              <a:gd name="connsiteX273" fmla="*/ 1833 w 10000"/>
              <a:gd name="connsiteY273" fmla="*/ 3710 h 10768"/>
              <a:gd name="connsiteX274" fmla="*/ 1917 w 10000"/>
              <a:gd name="connsiteY274" fmla="*/ 3695 h 10768"/>
              <a:gd name="connsiteX275" fmla="*/ 1988 w 10000"/>
              <a:gd name="connsiteY275" fmla="*/ 3662 h 10768"/>
              <a:gd name="connsiteX276" fmla="*/ 1788 w 10000"/>
              <a:gd name="connsiteY276" fmla="*/ 3391 h 10768"/>
              <a:gd name="connsiteX277" fmla="*/ 1617 w 10000"/>
              <a:gd name="connsiteY277" fmla="*/ 3126 h 10768"/>
              <a:gd name="connsiteX278" fmla="*/ 1454 w 10000"/>
              <a:gd name="connsiteY278" fmla="*/ 2849 h 10768"/>
              <a:gd name="connsiteX279" fmla="*/ 1313 w 10000"/>
              <a:gd name="connsiteY279" fmla="*/ 2563 h 10768"/>
              <a:gd name="connsiteX280" fmla="*/ 1175 w 10000"/>
              <a:gd name="connsiteY280" fmla="*/ 2253 h 10768"/>
              <a:gd name="connsiteX281" fmla="*/ 1046 w 10000"/>
              <a:gd name="connsiteY281" fmla="*/ 1919 h 10768"/>
              <a:gd name="connsiteX282" fmla="*/ 1033 w 10000"/>
              <a:gd name="connsiteY282" fmla="*/ 1859 h 10768"/>
              <a:gd name="connsiteX283" fmla="*/ 1000 w 10000"/>
              <a:gd name="connsiteY283" fmla="*/ 1776 h 10768"/>
              <a:gd name="connsiteX284" fmla="*/ 979 w 10000"/>
              <a:gd name="connsiteY284" fmla="*/ 1684 h 10768"/>
              <a:gd name="connsiteX285" fmla="*/ 950 w 10000"/>
              <a:gd name="connsiteY285" fmla="*/ 1591 h 10768"/>
              <a:gd name="connsiteX286" fmla="*/ 925 w 10000"/>
              <a:gd name="connsiteY286" fmla="*/ 1490 h 10768"/>
              <a:gd name="connsiteX287" fmla="*/ 917 w 10000"/>
              <a:gd name="connsiteY287" fmla="*/ 1397 h 10768"/>
              <a:gd name="connsiteX288" fmla="*/ 917 w 10000"/>
              <a:gd name="connsiteY288" fmla="*/ 1311 h 10768"/>
              <a:gd name="connsiteX289" fmla="*/ 933 w 10000"/>
              <a:gd name="connsiteY289" fmla="*/ 1234 h 10768"/>
              <a:gd name="connsiteX290" fmla="*/ 963 w 10000"/>
              <a:gd name="connsiteY290" fmla="*/ 1180 h 10768"/>
              <a:gd name="connsiteX291" fmla="*/ 1000 w 10000"/>
              <a:gd name="connsiteY291" fmla="*/ 1192 h 10768"/>
              <a:gd name="connsiteX292" fmla="*/ 1033 w 10000"/>
              <a:gd name="connsiteY292" fmla="*/ 1496 h 10768"/>
              <a:gd name="connsiteX293" fmla="*/ 1108 w 10000"/>
              <a:gd name="connsiteY293" fmla="*/ 1800 h 10768"/>
              <a:gd name="connsiteX294" fmla="*/ 1221 w 10000"/>
              <a:gd name="connsiteY294" fmla="*/ 2098 h 10768"/>
              <a:gd name="connsiteX295" fmla="*/ 1358 w 10000"/>
              <a:gd name="connsiteY295" fmla="*/ 2372 h 10768"/>
              <a:gd name="connsiteX296" fmla="*/ 1508 w 10000"/>
              <a:gd name="connsiteY296" fmla="*/ 2628 h 10768"/>
              <a:gd name="connsiteX297" fmla="*/ 1646 w 10000"/>
              <a:gd name="connsiteY297" fmla="*/ 2795 h 10768"/>
              <a:gd name="connsiteX298" fmla="*/ 1629 w 10000"/>
              <a:gd name="connsiteY298" fmla="*/ 2801 h 10768"/>
              <a:gd name="connsiteX299" fmla="*/ 1629 w 10000"/>
              <a:gd name="connsiteY299" fmla="*/ 2807 h 10768"/>
              <a:gd name="connsiteX300" fmla="*/ 1638 w 10000"/>
              <a:gd name="connsiteY300" fmla="*/ 2813 h 10768"/>
              <a:gd name="connsiteX301" fmla="*/ 1646 w 10000"/>
              <a:gd name="connsiteY301" fmla="*/ 2816 h 10768"/>
              <a:gd name="connsiteX302" fmla="*/ 1663 w 10000"/>
              <a:gd name="connsiteY302" fmla="*/ 2822 h 10768"/>
              <a:gd name="connsiteX303" fmla="*/ 1667 w 10000"/>
              <a:gd name="connsiteY303" fmla="*/ 2834 h 10768"/>
              <a:gd name="connsiteX304" fmla="*/ 1675 w 10000"/>
              <a:gd name="connsiteY304" fmla="*/ 2840 h 10768"/>
              <a:gd name="connsiteX305" fmla="*/ 1683 w 10000"/>
              <a:gd name="connsiteY305" fmla="*/ 2849 h 10768"/>
              <a:gd name="connsiteX306" fmla="*/ 1683 w 10000"/>
              <a:gd name="connsiteY306" fmla="*/ 2843 h 10768"/>
              <a:gd name="connsiteX307" fmla="*/ 1675 w 10000"/>
              <a:gd name="connsiteY307" fmla="*/ 2840 h 10768"/>
              <a:gd name="connsiteX308" fmla="*/ 1675 w 10000"/>
              <a:gd name="connsiteY308" fmla="*/ 2840 h 10768"/>
              <a:gd name="connsiteX309" fmla="*/ 1646 w 10000"/>
              <a:gd name="connsiteY309" fmla="*/ 2795 h 10768"/>
              <a:gd name="connsiteX310" fmla="*/ 1746 w 10000"/>
              <a:gd name="connsiteY310" fmla="*/ 2741 h 10768"/>
              <a:gd name="connsiteX311" fmla="*/ 1842 w 10000"/>
              <a:gd name="connsiteY311" fmla="*/ 2649 h 10768"/>
              <a:gd name="connsiteX312" fmla="*/ 1933 w 10000"/>
              <a:gd name="connsiteY312" fmla="*/ 2542 h 10768"/>
              <a:gd name="connsiteX313" fmla="*/ 2017 w 10000"/>
              <a:gd name="connsiteY313" fmla="*/ 2411 h 10768"/>
              <a:gd name="connsiteX314" fmla="*/ 2092 w 10000"/>
              <a:gd name="connsiteY314" fmla="*/ 2265 h 10768"/>
              <a:gd name="connsiteX315" fmla="*/ 2163 w 10000"/>
              <a:gd name="connsiteY315" fmla="*/ 2113 h 10768"/>
              <a:gd name="connsiteX316" fmla="*/ 2221 w 10000"/>
              <a:gd name="connsiteY316" fmla="*/ 1955 h 10768"/>
              <a:gd name="connsiteX317" fmla="*/ 2275 w 10000"/>
              <a:gd name="connsiteY317" fmla="*/ 1803 h 10768"/>
              <a:gd name="connsiteX318" fmla="*/ 2321 w 10000"/>
              <a:gd name="connsiteY318" fmla="*/ 1657 h 10768"/>
              <a:gd name="connsiteX319" fmla="*/ 2329 w 10000"/>
              <a:gd name="connsiteY319" fmla="*/ 1853 h 10768"/>
              <a:gd name="connsiteX320" fmla="*/ 2321 w 10000"/>
              <a:gd name="connsiteY320" fmla="*/ 2032 h 10768"/>
              <a:gd name="connsiteX321" fmla="*/ 2283 w 10000"/>
              <a:gd name="connsiteY321" fmla="*/ 2199 h 10768"/>
              <a:gd name="connsiteX322" fmla="*/ 2229 w 10000"/>
              <a:gd name="connsiteY322" fmla="*/ 2366 h 10768"/>
              <a:gd name="connsiteX323" fmla="*/ 2154 w 10000"/>
              <a:gd name="connsiteY323" fmla="*/ 2524 h 10768"/>
              <a:gd name="connsiteX324" fmla="*/ 2046 w 10000"/>
              <a:gd name="connsiteY324" fmla="*/ 2682 h 10768"/>
              <a:gd name="connsiteX325" fmla="*/ 1796 w 10000"/>
              <a:gd name="connsiteY325" fmla="*/ 3027 h 10768"/>
              <a:gd name="connsiteX326" fmla="*/ 2054 w 10000"/>
              <a:gd name="connsiteY326" fmla="*/ 3305 h 10768"/>
              <a:gd name="connsiteX327" fmla="*/ 2333 w 10000"/>
              <a:gd name="connsiteY327" fmla="*/ 3564 h 10768"/>
              <a:gd name="connsiteX328" fmla="*/ 2638 w 10000"/>
              <a:gd name="connsiteY328" fmla="*/ 3808 h 10768"/>
              <a:gd name="connsiteX329" fmla="*/ 2963 w 10000"/>
              <a:gd name="connsiteY329" fmla="*/ 4032 h 10768"/>
              <a:gd name="connsiteX330" fmla="*/ 4129 w 10000"/>
              <a:gd name="connsiteY330" fmla="*/ 4610 h 10768"/>
              <a:gd name="connsiteX331" fmla="*/ 4167 w 10000"/>
              <a:gd name="connsiteY331" fmla="*/ 4589 h 10768"/>
              <a:gd name="connsiteX332" fmla="*/ 4071 w 10000"/>
              <a:gd name="connsiteY332" fmla="*/ 4333 h 10768"/>
              <a:gd name="connsiteX333" fmla="*/ 3996 w 10000"/>
              <a:gd name="connsiteY333" fmla="*/ 4058 h 10768"/>
              <a:gd name="connsiteX334" fmla="*/ 3933 w 10000"/>
              <a:gd name="connsiteY334" fmla="*/ 3760 h 10768"/>
              <a:gd name="connsiteX335" fmla="*/ 3904 w 10000"/>
              <a:gd name="connsiteY335" fmla="*/ 3456 h 10768"/>
              <a:gd name="connsiteX336" fmla="*/ 3879 w 10000"/>
              <a:gd name="connsiteY336" fmla="*/ 3138 h 10768"/>
              <a:gd name="connsiteX337" fmla="*/ 3879 w 10000"/>
              <a:gd name="connsiteY337" fmla="*/ 2813 h 10768"/>
              <a:gd name="connsiteX338" fmla="*/ 3896 w 10000"/>
              <a:gd name="connsiteY338" fmla="*/ 2485 h 10768"/>
              <a:gd name="connsiteX339" fmla="*/ 3933 w 10000"/>
              <a:gd name="connsiteY339" fmla="*/ 2160 h 10768"/>
              <a:gd name="connsiteX340" fmla="*/ 3988 w 10000"/>
              <a:gd name="connsiteY340" fmla="*/ 1836 h 10768"/>
              <a:gd name="connsiteX341" fmla="*/ 4046 w 10000"/>
              <a:gd name="connsiteY341" fmla="*/ 1523 h 10768"/>
              <a:gd name="connsiteX342" fmla="*/ 4129 w 10000"/>
              <a:gd name="connsiteY342" fmla="*/ 1219 h 10768"/>
              <a:gd name="connsiteX343" fmla="*/ 4229 w 10000"/>
              <a:gd name="connsiteY343" fmla="*/ 933 h 10768"/>
              <a:gd name="connsiteX344" fmla="*/ 4333 w 10000"/>
              <a:gd name="connsiteY344" fmla="*/ 662 h 10768"/>
              <a:gd name="connsiteX345" fmla="*/ 4454 w 10000"/>
              <a:gd name="connsiteY345" fmla="*/ 417 h 10768"/>
              <a:gd name="connsiteX346" fmla="*/ 4583 w 10000"/>
              <a:gd name="connsiteY346" fmla="*/ 194 h 10768"/>
              <a:gd name="connsiteX347" fmla="*/ 4738 w 10000"/>
              <a:gd name="connsiteY347" fmla="*/ 0 h 10768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4309 w 10000"/>
              <a:gd name="connsiteY199" fmla="*/ 10293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41"/>
              <a:gd name="connsiteX1" fmla="*/ 4721 w 10000"/>
              <a:gd name="connsiteY1" fmla="*/ 48 h 10741"/>
              <a:gd name="connsiteX2" fmla="*/ 4713 w 10000"/>
              <a:gd name="connsiteY2" fmla="*/ 80 h 10741"/>
              <a:gd name="connsiteX3" fmla="*/ 4704 w 10000"/>
              <a:gd name="connsiteY3" fmla="*/ 101 h 10741"/>
              <a:gd name="connsiteX4" fmla="*/ 4704 w 10000"/>
              <a:gd name="connsiteY4" fmla="*/ 113 h 10741"/>
              <a:gd name="connsiteX5" fmla="*/ 4713 w 10000"/>
              <a:gd name="connsiteY5" fmla="*/ 119 h 10741"/>
              <a:gd name="connsiteX6" fmla="*/ 4713 w 10000"/>
              <a:gd name="connsiteY6" fmla="*/ 125 h 10741"/>
              <a:gd name="connsiteX7" fmla="*/ 4721 w 10000"/>
              <a:gd name="connsiteY7" fmla="*/ 125 h 10741"/>
              <a:gd name="connsiteX8" fmla="*/ 4721 w 10000"/>
              <a:gd name="connsiteY8" fmla="*/ 125 h 10741"/>
              <a:gd name="connsiteX9" fmla="*/ 4721 w 10000"/>
              <a:gd name="connsiteY9" fmla="*/ 134 h 10741"/>
              <a:gd name="connsiteX10" fmla="*/ 4713 w 10000"/>
              <a:gd name="connsiteY10" fmla="*/ 152 h 10741"/>
              <a:gd name="connsiteX11" fmla="*/ 4704 w 10000"/>
              <a:gd name="connsiteY11" fmla="*/ 179 h 10741"/>
              <a:gd name="connsiteX12" fmla="*/ 4692 w 10000"/>
              <a:gd name="connsiteY12" fmla="*/ 221 h 10741"/>
              <a:gd name="connsiteX13" fmla="*/ 4667 w 10000"/>
              <a:gd name="connsiteY13" fmla="*/ 280 h 10741"/>
              <a:gd name="connsiteX14" fmla="*/ 4629 w 10000"/>
              <a:gd name="connsiteY14" fmla="*/ 364 h 10741"/>
              <a:gd name="connsiteX15" fmla="*/ 4592 w 10000"/>
              <a:gd name="connsiteY15" fmla="*/ 465 h 10741"/>
              <a:gd name="connsiteX16" fmla="*/ 4533 w 10000"/>
              <a:gd name="connsiteY16" fmla="*/ 596 h 10741"/>
              <a:gd name="connsiteX17" fmla="*/ 4463 w 10000"/>
              <a:gd name="connsiteY17" fmla="*/ 754 h 10741"/>
              <a:gd name="connsiteX18" fmla="*/ 4379 w 10000"/>
              <a:gd name="connsiteY18" fmla="*/ 1001 h 10741"/>
              <a:gd name="connsiteX19" fmla="*/ 4321 w 10000"/>
              <a:gd name="connsiteY19" fmla="*/ 1266 h 10741"/>
              <a:gd name="connsiteX20" fmla="*/ 4275 w 10000"/>
              <a:gd name="connsiteY20" fmla="*/ 1538 h 10741"/>
              <a:gd name="connsiteX21" fmla="*/ 4213 w 10000"/>
              <a:gd name="connsiteY21" fmla="*/ 1827 h 10741"/>
              <a:gd name="connsiteX22" fmla="*/ 4204 w 10000"/>
              <a:gd name="connsiteY22" fmla="*/ 1889 h 10741"/>
              <a:gd name="connsiteX23" fmla="*/ 4192 w 10000"/>
              <a:gd name="connsiteY23" fmla="*/ 1982 h 10741"/>
              <a:gd name="connsiteX24" fmla="*/ 4183 w 10000"/>
              <a:gd name="connsiteY24" fmla="*/ 2080 h 10741"/>
              <a:gd name="connsiteX25" fmla="*/ 4175 w 10000"/>
              <a:gd name="connsiteY25" fmla="*/ 2187 h 10741"/>
              <a:gd name="connsiteX26" fmla="*/ 4175 w 10000"/>
              <a:gd name="connsiteY26" fmla="*/ 2297 h 10741"/>
              <a:gd name="connsiteX27" fmla="*/ 4192 w 10000"/>
              <a:gd name="connsiteY27" fmla="*/ 2396 h 10741"/>
              <a:gd name="connsiteX28" fmla="*/ 4213 w 10000"/>
              <a:gd name="connsiteY28" fmla="*/ 2482 h 10741"/>
              <a:gd name="connsiteX29" fmla="*/ 4250 w 10000"/>
              <a:gd name="connsiteY29" fmla="*/ 2542 h 10741"/>
              <a:gd name="connsiteX30" fmla="*/ 4450 w 10000"/>
              <a:gd name="connsiteY30" fmla="*/ 2530 h 10741"/>
              <a:gd name="connsiteX31" fmla="*/ 4646 w 10000"/>
              <a:gd name="connsiteY31" fmla="*/ 2482 h 10741"/>
              <a:gd name="connsiteX32" fmla="*/ 4833 w 10000"/>
              <a:gd name="connsiteY32" fmla="*/ 2405 h 10741"/>
              <a:gd name="connsiteX33" fmla="*/ 5025 w 10000"/>
              <a:gd name="connsiteY33" fmla="*/ 2297 h 10741"/>
              <a:gd name="connsiteX34" fmla="*/ 5200 w 10000"/>
              <a:gd name="connsiteY34" fmla="*/ 2172 h 10741"/>
              <a:gd name="connsiteX35" fmla="*/ 5371 w 10000"/>
              <a:gd name="connsiteY35" fmla="*/ 2020 h 10741"/>
              <a:gd name="connsiteX36" fmla="*/ 5533 w 10000"/>
              <a:gd name="connsiteY36" fmla="*/ 1859 h 10741"/>
              <a:gd name="connsiteX37" fmla="*/ 5683 w 10000"/>
              <a:gd name="connsiteY37" fmla="*/ 1690 h 10741"/>
              <a:gd name="connsiteX38" fmla="*/ 5829 w 10000"/>
              <a:gd name="connsiteY38" fmla="*/ 1511 h 10741"/>
              <a:gd name="connsiteX39" fmla="*/ 5954 w 10000"/>
              <a:gd name="connsiteY39" fmla="*/ 1326 h 10741"/>
              <a:gd name="connsiteX40" fmla="*/ 6071 w 10000"/>
              <a:gd name="connsiteY40" fmla="*/ 1147 h 10741"/>
              <a:gd name="connsiteX41" fmla="*/ 6167 w 10000"/>
              <a:gd name="connsiteY41" fmla="*/ 974 h 10741"/>
              <a:gd name="connsiteX42" fmla="*/ 6213 w 10000"/>
              <a:gd name="connsiteY42" fmla="*/ 974 h 10741"/>
              <a:gd name="connsiteX43" fmla="*/ 6213 w 10000"/>
              <a:gd name="connsiteY43" fmla="*/ 992 h 10741"/>
              <a:gd name="connsiteX44" fmla="*/ 6138 w 10000"/>
              <a:gd name="connsiteY44" fmla="*/ 1165 h 10741"/>
              <a:gd name="connsiteX45" fmla="*/ 6054 w 10000"/>
              <a:gd name="connsiteY45" fmla="*/ 1344 h 10741"/>
              <a:gd name="connsiteX46" fmla="*/ 5963 w 10000"/>
              <a:gd name="connsiteY46" fmla="*/ 1517 h 10741"/>
              <a:gd name="connsiteX47" fmla="*/ 5871 w 10000"/>
              <a:gd name="connsiteY47" fmla="*/ 1684 h 10741"/>
              <a:gd name="connsiteX48" fmla="*/ 5775 w 10000"/>
              <a:gd name="connsiteY48" fmla="*/ 1847 h 10741"/>
              <a:gd name="connsiteX49" fmla="*/ 5667 w 10000"/>
              <a:gd name="connsiteY49" fmla="*/ 1999 h 10741"/>
              <a:gd name="connsiteX50" fmla="*/ 5554 w 10000"/>
              <a:gd name="connsiteY50" fmla="*/ 2145 h 10741"/>
              <a:gd name="connsiteX51" fmla="*/ 5417 w 10000"/>
              <a:gd name="connsiteY51" fmla="*/ 2279 h 10741"/>
              <a:gd name="connsiteX52" fmla="*/ 5275 w 10000"/>
              <a:gd name="connsiteY52" fmla="*/ 2411 h 10741"/>
              <a:gd name="connsiteX53" fmla="*/ 5108 w 10000"/>
              <a:gd name="connsiteY53" fmla="*/ 2518 h 10741"/>
              <a:gd name="connsiteX54" fmla="*/ 4917 w 10000"/>
              <a:gd name="connsiteY54" fmla="*/ 2616 h 10741"/>
              <a:gd name="connsiteX55" fmla="*/ 4704 w 10000"/>
              <a:gd name="connsiteY55" fmla="*/ 2703 h 10741"/>
              <a:gd name="connsiteX56" fmla="*/ 4479 w 10000"/>
              <a:gd name="connsiteY56" fmla="*/ 2768 h 10741"/>
              <a:gd name="connsiteX57" fmla="*/ 4213 w 10000"/>
              <a:gd name="connsiteY57" fmla="*/ 2813 h 10741"/>
              <a:gd name="connsiteX58" fmla="*/ 4221 w 10000"/>
              <a:gd name="connsiteY58" fmla="*/ 3126 h 10741"/>
              <a:gd name="connsiteX59" fmla="*/ 4258 w 10000"/>
              <a:gd name="connsiteY59" fmla="*/ 3424 h 10741"/>
              <a:gd name="connsiteX60" fmla="*/ 4321 w 10000"/>
              <a:gd name="connsiteY60" fmla="*/ 3707 h 10741"/>
              <a:gd name="connsiteX61" fmla="*/ 4404 w 10000"/>
              <a:gd name="connsiteY61" fmla="*/ 3975 h 10741"/>
              <a:gd name="connsiteX62" fmla="*/ 4508 w 10000"/>
              <a:gd name="connsiteY62" fmla="*/ 4231 h 10741"/>
              <a:gd name="connsiteX63" fmla="*/ 4621 w 10000"/>
              <a:gd name="connsiteY63" fmla="*/ 4476 h 10741"/>
              <a:gd name="connsiteX64" fmla="*/ 4750 w 10000"/>
              <a:gd name="connsiteY64" fmla="*/ 4708 h 10741"/>
              <a:gd name="connsiteX65" fmla="*/ 4879 w 10000"/>
              <a:gd name="connsiteY65" fmla="*/ 4934 h 10741"/>
              <a:gd name="connsiteX66" fmla="*/ 4917 w 10000"/>
              <a:gd name="connsiteY66" fmla="*/ 4988 h 10741"/>
              <a:gd name="connsiteX67" fmla="*/ 4950 w 10000"/>
              <a:gd name="connsiteY67" fmla="*/ 5054 h 10741"/>
              <a:gd name="connsiteX68" fmla="*/ 4996 w 10000"/>
              <a:gd name="connsiteY68" fmla="*/ 5125 h 10741"/>
              <a:gd name="connsiteX69" fmla="*/ 5038 w 10000"/>
              <a:gd name="connsiteY69" fmla="*/ 5200 h 10741"/>
              <a:gd name="connsiteX70" fmla="*/ 5092 w 10000"/>
              <a:gd name="connsiteY70" fmla="*/ 5271 h 10741"/>
              <a:gd name="connsiteX71" fmla="*/ 5154 w 10000"/>
              <a:gd name="connsiteY71" fmla="*/ 5331 h 10741"/>
              <a:gd name="connsiteX72" fmla="*/ 5229 w 10000"/>
              <a:gd name="connsiteY72" fmla="*/ 5384 h 10741"/>
              <a:gd name="connsiteX73" fmla="*/ 5313 w 10000"/>
              <a:gd name="connsiteY73" fmla="*/ 5423 h 10741"/>
              <a:gd name="connsiteX74" fmla="*/ 5413 w 10000"/>
              <a:gd name="connsiteY74" fmla="*/ 5438 h 10741"/>
              <a:gd name="connsiteX75" fmla="*/ 5517 w 10000"/>
              <a:gd name="connsiteY75" fmla="*/ 5435 h 10741"/>
              <a:gd name="connsiteX76" fmla="*/ 5704 w 10000"/>
              <a:gd name="connsiteY76" fmla="*/ 5390 h 10741"/>
              <a:gd name="connsiteX77" fmla="*/ 5871 w 10000"/>
              <a:gd name="connsiteY77" fmla="*/ 5316 h 10741"/>
              <a:gd name="connsiteX78" fmla="*/ 6033 w 10000"/>
              <a:gd name="connsiteY78" fmla="*/ 5223 h 10741"/>
              <a:gd name="connsiteX79" fmla="*/ 6167 w 10000"/>
              <a:gd name="connsiteY79" fmla="*/ 5113 h 10741"/>
              <a:gd name="connsiteX80" fmla="*/ 6296 w 10000"/>
              <a:gd name="connsiteY80" fmla="*/ 4994 h 10741"/>
              <a:gd name="connsiteX81" fmla="*/ 6417 w 10000"/>
              <a:gd name="connsiteY81" fmla="*/ 4869 h 10741"/>
              <a:gd name="connsiteX82" fmla="*/ 6525 w 10000"/>
              <a:gd name="connsiteY82" fmla="*/ 4750 h 10741"/>
              <a:gd name="connsiteX83" fmla="*/ 6617 w 10000"/>
              <a:gd name="connsiteY83" fmla="*/ 4636 h 10741"/>
              <a:gd name="connsiteX84" fmla="*/ 6821 w 10000"/>
              <a:gd name="connsiteY84" fmla="*/ 4377 h 10741"/>
              <a:gd name="connsiteX85" fmla="*/ 7017 w 10000"/>
              <a:gd name="connsiteY85" fmla="*/ 4085 h 10741"/>
              <a:gd name="connsiteX86" fmla="*/ 7213 w 10000"/>
              <a:gd name="connsiteY86" fmla="*/ 3766 h 10741"/>
              <a:gd name="connsiteX87" fmla="*/ 7396 w 10000"/>
              <a:gd name="connsiteY87" fmla="*/ 3418 h 10741"/>
              <a:gd name="connsiteX88" fmla="*/ 7563 w 10000"/>
              <a:gd name="connsiteY88" fmla="*/ 3051 h 10741"/>
              <a:gd name="connsiteX89" fmla="*/ 7713 w 10000"/>
              <a:gd name="connsiteY89" fmla="*/ 2661 h 10741"/>
              <a:gd name="connsiteX90" fmla="*/ 7850 w 10000"/>
              <a:gd name="connsiteY90" fmla="*/ 2253 h 10741"/>
              <a:gd name="connsiteX91" fmla="*/ 7950 w 10000"/>
              <a:gd name="connsiteY91" fmla="*/ 1830 h 10741"/>
              <a:gd name="connsiteX92" fmla="*/ 8025 w 10000"/>
              <a:gd name="connsiteY92" fmla="*/ 1397 h 10741"/>
              <a:gd name="connsiteX93" fmla="*/ 8071 w 10000"/>
              <a:gd name="connsiteY93" fmla="*/ 954 h 10741"/>
              <a:gd name="connsiteX94" fmla="*/ 8108 w 10000"/>
              <a:gd name="connsiteY94" fmla="*/ 974 h 10741"/>
              <a:gd name="connsiteX95" fmla="*/ 8138 w 10000"/>
              <a:gd name="connsiteY95" fmla="*/ 1025 h 10741"/>
              <a:gd name="connsiteX96" fmla="*/ 8163 w 10000"/>
              <a:gd name="connsiteY96" fmla="*/ 1100 h 10741"/>
              <a:gd name="connsiteX97" fmla="*/ 8175 w 10000"/>
              <a:gd name="connsiteY97" fmla="*/ 1198 h 10741"/>
              <a:gd name="connsiteX98" fmla="*/ 8183 w 10000"/>
              <a:gd name="connsiteY98" fmla="*/ 1311 h 10741"/>
              <a:gd name="connsiteX99" fmla="*/ 8183 w 10000"/>
              <a:gd name="connsiteY99" fmla="*/ 1442 h 10741"/>
              <a:gd name="connsiteX100" fmla="*/ 8183 w 10000"/>
              <a:gd name="connsiteY100" fmla="*/ 1582 h 10741"/>
              <a:gd name="connsiteX101" fmla="*/ 8175 w 10000"/>
              <a:gd name="connsiteY101" fmla="*/ 1734 h 10741"/>
              <a:gd name="connsiteX102" fmla="*/ 8163 w 10000"/>
              <a:gd name="connsiteY102" fmla="*/ 1889 h 10741"/>
              <a:gd name="connsiteX103" fmla="*/ 8146 w 10000"/>
              <a:gd name="connsiteY103" fmla="*/ 2047 h 10741"/>
              <a:gd name="connsiteX104" fmla="*/ 8121 w 10000"/>
              <a:gd name="connsiteY104" fmla="*/ 2205 h 10741"/>
              <a:gd name="connsiteX105" fmla="*/ 8108 w 10000"/>
              <a:gd name="connsiteY105" fmla="*/ 2357 h 10741"/>
              <a:gd name="connsiteX106" fmla="*/ 8083 w 10000"/>
              <a:gd name="connsiteY106" fmla="*/ 2497 h 10741"/>
              <a:gd name="connsiteX107" fmla="*/ 8063 w 10000"/>
              <a:gd name="connsiteY107" fmla="*/ 2628 h 10741"/>
              <a:gd name="connsiteX108" fmla="*/ 8038 w 10000"/>
              <a:gd name="connsiteY108" fmla="*/ 2741 h 10741"/>
              <a:gd name="connsiteX109" fmla="*/ 8017 w 10000"/>
              <a:gd name="connsiteY109" fmla="*/ 2834 h 10741"/>
              <a:gd name="connsiteX110" fmla="*/ 8000 w 10000"/>
              <a:gd name="connsiteY110" fmla="*/ 2908 h 10741"/>
              <a:gd name="connsiteX111" fmla="*/ 7700 w 10000"/>
              <a:gd name="connsiteY111" fmla="*/ 3754 h 10741"/>
              <a:gd name="connsiteX112" fmla="*/ 7942 w 10000"/>
              <a:gd name="connsiteY112" fmla="*/ 3737 h 10741"/>
              <a:gd name="connsiteX113" fmla="*/ 8167 w 10000"/>
              <a:gd name="connsiteY113" fmla="*/ 3695 h 10741"/>
              <a:gd name="connsiteX114" fmla="*/ 8379 w 10000"/>
              <a:gd name="connsiteY114" fmla="*/ 3635 h 10741"/>
              <a:gd name="connsiteX115" fmla="*/ 8583 w 10000"/>
              <a:gd name="connsiteY115" fmla="*/ 3558 h 10741"/>
              <a:gd name="connsiteX116" fmla="*/ 8767 w 10000"/>
              <a:gd name="connsiteY116" fmla="*/ 3471 h 10741"/>
              <a:gd name="connsiteX117" fmla="*/ 8933 w 10000"/>
              <a:gd name="connsiteY117" fmla="*/ 3376 h 10741"/>
              <a:gd name="connsiteX118" fmla="*/ 9092 w 10000"/>
              <a:gd name="connsiteY118" fmla="*/ 3278 h 10741"/>
              <a:gd name="connsiteX119" fmla="*/ 9238 w 10000"/>
              <a:gd name="connsiteY119" fmla="*/ 3185 h 10741"/>
              <a:gd name="connsiteX120" fmla="*/ 9250 w 10000"/>
              <a:gd name="connsiteY120" fmla="*/ 3230 h 10741"/>
              <a:gd name="connsiteX121" fmla="*/ 9117 w 10000"/>
              <a:gd name="connsiteY121" fmla="*/ 3376 h 10741"/>
              <a:gd name="connsiteX122" fmla="*/ 8954 w 10000"/>
              <a:gd name="connsiteY122" fmla="*/ 3516 h 10741"/>
              <a:gd name="connsiteX123" fmla="*/ 8758 w 10000"/>
              <a:gd name="connsiteY123" fmla="*/ 3641 h 10741"/>
              <a:gd name="connsiteX124" fmla="*/ 8538 w 10000"/>
              <a:gd name="connsiteY124" fmla="*/ 3754 h 10741"/>
              <a:gd name="connsiteX125" fmla="*/ 8304 w 10000"/>
              <a:gd name="connsiteY125" fmla="*/ 3856 h 10741"/>
              <a:gd name="connsiteX126" fmla="*/ 8054 w 10000"/>
              <a:gd name="connsiteY126" fmla="*/ 3945 h 10741"/>
              <a:gd name="connsiteX127" fmla="*/ 7796 w 10000"/>
              <a:gd name="connsiteY127" fmla="*/ 4014 h 10741"/>
              <a:gd name="connsiteX128" fmla="*/ 7533 w 10000"/>
              <a:gd name="connsiteY128" fmla="*/ 4064 h 10741"/>
              <a:gd name="connsiteX129" fmla="*/ 7479 w 10000"/>
              <a:gd name="connsiteY129" fmla="*/ 4184 h 10741"/>
              <a:gd name="connsiteX130" fmla="*/ 7404 w 10000"/>
              <a:gd name="connsiteY130" fmla="*/ 4324 h 10741"/>
              <a:gd name="connsiteX131" fmla="*/ 7321 w 10000"/>
              <a:gd name="connsiteY131" fmla="*/ 4470 h 10741"/>
              <a:gd name="connsiteX132" fmla="*/ 7213 w 10000"/>
              <a:gd name="connsiteY132" fmla="*/ 4628 h 10741"/>
              <a:gd name="connsiteX133" fmla="*/ 7100 w 10000"/>
              <a:gd name="connsiteY133" fmla="*/ 4794 h 10741"/>
              <a:gd name="connsiteX134" fmla="*/ 6979 w 10000"/>
              <a:gd name="connsiteY134" fmla="*/ 4958 h 10741"/>
              <a:gd name="connsiteX135" fmla="*/ 6850 w 10000"/>
              <a:gd name="connsiteY135" fmla="*/ 5113 h 10741"/>
              <a:gd name="connsiteX136" fmla="*/ 6721 w 10000"/>
              <a:gd name="connsiteY136" fmla="*/ 5265 h 10741"/>
              <a:gd name="connsiteX137" fmla="*/ 6600 w 10000"/>
              <a:gd name="connsiteY137" fmla="*/ 5405 h 10741"/>
              <a:gd name="connsiteX138" fmla="*/ 6471 w 10000"/>
              <a:gd name="connsiteY138" fmla="*/ 5530 h 10741"/>
              <a:gd name="connsiteX139" fmla="*/ 6358 w 10000"/>
              <a:gd name="connsiteY139" fmla="*/ 5641 h 10741"/>
              <a:gd name="connsiteX140" fmla="*/ 6250 w 10000"/>
              <a:gd name="connsiteY140" fmla="*/ 5721 h 10741"/>
              <a:gd name="connsiteX141" fmla="*/ 6267 w 10000"/>
              <a:gd name="connsiteY141" fmla="*/ 5781 h 10741"/>
              <a:gd name="connsiteX142" fmla="*/ 6296 w 10000"/>
              <a:gd name="connsiteY142" fmla="*/ 5793 h 10741"/>
              <a:gd name="connsiteX143" fmla="*/ 6479 w 10000"/>
              <a:gd name="connsiteY143" fmla="*/ 5754 h 10741"/>
              <a:gd name="connsiteX144" fmla="*/ 6663 w 10000"/>
              <a:gd name="connsiteY144" fmla="*/ 5736 h 10741"/>
              <a:gd name="connsiteX145" fmla="*/ 6858 w 10000"/>
              <a:gd name="connsiteY145" fmla="*/ 5736 h 10741"/>
              <a:gd name="connsiteX146" fmla="*/ 7046 w 10000"/>
              <a:gd name="connsiteY146" fmla="*/ 5742 h 10741"/>
              <a:gd name="connsiteX147" fmla="*/ 7246 w 10000"/>
              <a:gd name="connsiteY147" fmla="*/ 5748 h 10741"/>
              <a:gd name="connsiteX148" fmla="*/ 7425 w 10000"/>
              <a:gd name="connsiteY148" fmla="*/ 5748 h 10741"/>
              <a:gd name="connsiteX149" fmla="*/ 7600 w 10000"/>
              <a:gd name="connsiteY149" fmla="*/ 5733 h 10741"/>
              <a:gd name="connsiteX150" fmla="*/ 7950 w 10000"/>
              <a:gd name="connsiteY150" fmla="*/ 5673 h 10741"/>
              <a:gd name="connsiteX151" fmla="*/ 8275 w 10000"/>
              <a:gd name="connsiteY151" fmla="*/ 5596 h 10741"/>
              <a:gd name="connsiteX152" fmla="*/ 8579 w 10000"/>
              <a:gd name="connsiteY152" fmla="*/ 5504 h 10741"/>
              <a:gd name="connsiteX153" fmla="*/ 8858 w 10000"/>
              <a:gd name="connsiteY153" fmla="*/ 5390 h 10741"/>
              <a:gd name="connsiteX154" fmla="*/ 9117 w 10000"/>
              <a:gd name="connsiteY154" fmla="*/ 5265 h 10741"/>
              <a:gd name="connsiteX155" fmla="*/ 9350 w 10000"/>
              <a:gd name="connsiteY155" fmla="*/ 5119 h 10741"/>
              <a:gd name="connsiteX156" fmla="*/ 9563 w 10000"/>
              <a:gd name="connsiteY156" fmla="*/ 4967 h 10741"/>
              <a:gd name="connsiteX157" fmla="*/ 9758 w 10000"/>
              <a:gd name="connsiteY157" fmla="*/ 4794 h 10741"/>
              <a:gd name="connsiteX158" fmla="*/ 9933 w 10000"/>
              <a:gd name="connsiteY158" fmla="*/ 4610 h 10741"/>
              <a:gd name="connsiteX159" fmla="*/ 10000 w 10000"/>
              <a:gd name="connsiteY159" fmla="*/ 4648 h 10741"/>
              <a:gd name="connsiteX160" fmla="*/ 10000 w 10000"/>
              <a:gd name="connsiteY160" fmla="*/ 4660 h 10741"/>
              <a:gd name="connsiteX161" fmla="*/ 9904 w 10000"/>
              <a:gd name="connsiteY161" fmla="*/ 4827 h 10741"/>
              <a:gd name="connsiteX162" fmla="*/ 9767 w 10000"/>
              <a:gd name="connsiteY162" fmla="*/ 5000 h 10741"/>
              <a:gd name="connsiteX163" fmla="*/ 9600 w 10000"/>
              <a:gd name="connsiteY163" fmla="*/ 5173 h 10741"/>
              <a:gd name="connsiteX164" fmla="*/ 9404 w 10000"/>
              <a:gd name="connsiteY164" fmla="*/ 5343 h 10741"/>
              <a:gd name="connsiteX165" fmla="*/ 9183 w 10000"/>
              <a:gd name="connsiteY165" fmla="*/ 5504 h 10741"/>
              <a:gd name="connsiteX166" fmla="*/ 8950 w 10000"/>
              <a:gd name="connsiteY166" fmla="*/ 5662 h 10741"/>
              <a:gd name="connsiteX167" fmla="*/ 8704 w 10000"/>
              <a:gd name="connsiteY167" fmla="*/ 5802 h 10741"/>
              <a:gd name="connsiteX168" fmla="*/ 8463 w 10000"/>
              <a:gd name="connsiteY168" fmla="*/ 5927 h 10741"/>
              <a:gd name="connsiteX169" fmla="*/ 8229 w 10000"/>
              <a:gd name="connsiteY169" fmla="*/ 6025 h 10741"/>
              <a:gd name="connsiteX170" fmla="*/ 8000 w 10000"/>
              <a:gd name="connsiteY170" fmla="*/ 6105 h 10741"/>
              <a:gd name="connsiteX171" fmla="*/ 7879 w 10000"/>
              <a:gd name="connsiteY171" fmla="*/ 6132 h 10741"/>
              <a:gd name="connsiteX172" fmla="*/ 7729 w 10000"/>
              <a:gd name="connsiteY172" fmla="*/ 6153 h 10741"/>
              <a:gd name="connsiteX173" fmla="*/ 7563 w 10000"/>
              <a:gd name="connsiteY173" fmla="*/ 6177 h 10741"/>
              <a:gd name="connsiteX174" fmla="*/ 7388 w 10000"/>
              <a:gd name="connsiteY174" fmla="*/ 6198 h 10741"/>
              <a:gd name="connsiteX175" fmla="*/ 7204 w 10000"/>
              <a:gd name="connsiteY175" fmla="*/ 6219 h 10741"/>
              <a:gd name="connsiteX176" fmla="*/ 7017 w 10000"/>
              <a:gd name="connsiteY176" fmla="*/ 6240 h 10741"/>
              <a:gd name="connsiteX177" fmla="*/ 6842 w 10000"/>
              <a:gd name="connsiteY177" fmla="*/ 6263 h 10741"/>
              <a:gd name="connsiteX178" fmla="*/ 6675 w 10000"/>
              <a:gd name="connsiteY178" fmla="*/ 6290 h 10741"/>
              <a:gd name="connsiteX179" fmla="*/ 6517 w 10000"/>
              <a:gd name="connsiteY179" fmla="*/ 6329 h 10741"/>
              <a:gd name="connsiteX180" fmla="*/ 6388 w 10000"/>
              <a:gd name="connsiteY180" fmla="*/ 6365 h 10741"/>
              <a:gd name="connsiteX181" fmla="*/ 6288 w 10000"/>
              <a:gd name="connsiteY181" fmla="*/ 6415 h 10741"/>
              <a:gd name="connsiteX182" fmla="*/ 6213 w 10000"/>
              <a:gd name="connsiteY182" fmla="*/ 6475 h 10741"/>
              <a:gd name="connsiteX183" fmla="*/ 6092 w 10000"/>
              <a:gd name="connsiteY183" fmla="*/ 6648 h 10741"/>
              <a:gd name="connsiteX184" fmla="*/ 6008 w 10000"/>
              <a:gd name="connsiteY184" fmla="*/ 6836 h 10741"/>
              <a:gd name="connsiteX185" fmla="*/ 5942 w 10000"/>
              <a:gd name="connsiteY185" fmla="*/ 7032 h 10741"/>
              <a:gd name="connsiteX186" fmla="*/ 5904 w 10000"/>
              <a:gd name="connsiteY186" fmla="*/ 7232 h 10741"/>
              <a:gd name="connsiteX187" fmla="*/ 5888 w 10000"/>
              <a:gd name="connsiteY187" fmla="*/ 7443 h 10741"/>
              <a:gd name="connsiteX188" fmla="*/ 5879 w 10000"/>
              <a:gd name="connsiteY188" fmla="*/ 7655 h 10741"/>
              <a:gd name="connsiteX189" fmla="*/ 5888 w 10000"/>
              <a:gd name="connsiteY189" fmla="*/ 7867 h 10741"/>
              <a:gd name="connsiteX190" fmla="*/ 5904 w 10000"/>
              <a:gd name="connsiteY190" fmla="*/ 8084 h 10741"/>
              <a:gd name="connsiteX191" fmla="*/ 5925 w 10000"/>
              <a:gd name="connsiteY191" fmla="*/ 8299 h 10741"/>
              <a:gd name="connsiteX192" fmla="*/ 5950 w 10000"/>
              <a:gd name="connsiteY192" fmla="*/ 8510 h 10741"/>
              <a:gd name="connsiteX193" fmla="*/ 5954 w 10000"/>
              <a:gd name="connsiteY193" fmla="*/ 8820 h 10741"/>
              <a:gd name="connsiteX194" fmla="*/ 5933 w 10000"/>
              <a:gd name="connsiteY194" fmla="*/ 9130 h 10741"/>
              <a:gd name="connsiteX195" fmla="*/ 5896 w 10000"/>
              <a:gd name="connsiteY195" fmla="*/ 9428 h 10741"/>
              <a:gd name="connsiteX196" fmla="*/ 5850 w 10000"/>
              <a:gd name="connsiteY196" fmla="*/ 9720 h 10741"/>
              <a:gd name="connsiteX197" fmla="*/ 5909 w 10000"/>
              <a:gd name="connsiteY197" fmla="*/ 10741 h 10741"/>
              <a:gd name="connsiteX198" fmla="*/ 4117 w 10000"/>
              <a:gd name="connsiteY198" fmla="*/ 10686 h 10741"/>
              <a:gd name="connsiteX199" fmla="*/ 4309 w 10000"/>
              <a:gd name="connsiteY199" fmla="*/ 10293 h 10741"/>
              <a:gd name="connsiteX200" fmla="*/ 4546 w 10000"/>
              <a:gd name="connsiteY200" fmla="*/ 9848 h 10741"/>
              <a:gd name="connsiteX201" fmla="*/ 4629 w 10000"/>
              <a:gd name="connsiteY201" fmla="*/ 9687 h 10741"/>
              <a:gd name="connsiteX202" fmla="*/ 4700 w 10000"/>
              <a:gd name="connsiteY202" fmla="*/ 9508 h 10741"/>
              <a:gd name="connsiteX203" fmla="*/ 4767 w 10000"/>
              <a:gd name="connsiteY203" fmla="*/ 9309 h 10741"/>
              <a:gd name="connsiteX204" fmla="*/ 4829 w 10000"/>
              <a:gd name="connsiteY204" fmla="*/ 9097 h 10741"/>
              <a:gd name="connsiteX205" fmla="*/ 4879 w 10000"/>
              <a:gd name="connsiteY205" fmla="*/ 8868 h 10741"/>
              <a:gd name="connsiteX206" fmla="*/ 4917 w 10000"/>
              <a:gd name="connsiteY206" fmla="*/ 8635 h 10741"/>
              <a:gd name="connsiteX207" fmla="*/ 4954 w 10000"/>
              <a:gd name="connsiteY207" fmla="*/ 8391 h 10741"/>
              <a:gd name="connsiteX208" fmla="*/ 4979 w 10000"/>
              <a:gd name="connsiteY208" fmla="*/ 8144 h 10741"/>
              <a:gd name="connsiteX209" fmla="*/ 5000 w 10000"/>
              <a:gd name="connsiteY209" fmla="*/ 7887 h 10741"/>
              <a:gd name="connsiteX210" fmla="*/ 5000 w 10000"/>
              <a:gd name="connsiteY210" fmla="*/ 7634 h 10741"/>
              <a:gd name="connsiteX211" fmla="*/ 5000 w 10000"/>
              <a:gd name="connsiteY211" fmla="*/ 7384 h 10741"/>
              <a:gd name="connsiteX212" fmla="*/ 4979 w 10000"/>
              <a:gd name="connsiteY212" fmla="*/ 7133 h 10741"/>
              <a:gd name="connsiteX213" fmla="*/ 4950 w 10000"/>
              <a:gd name="connsiteY213" fmla="*/ 6892 h 10741"/>
              <a:gd name="connsiteX214" fmla="*/ 4913 w 10000"/>
              <a:gd name="connsiteY214" fmla="*/ 6657 h 10741"/>
              <a:gd name="connsiteX215" fmla="*/ 4858 w 10000"/>
              <a:gd name="connsiteY215" fmla="*/ 6430 h 10741"/>
              <a:gd name="connsiteX216" fmla="*/ 4783 w 10000"/>
              <a:gd name="connsiteY216" fmla="*/ 6219 h 10741"/>
              <a:gd name="connsiteX217" fmla="*/ 4700 w 10000"/>
              <a:gd name="connsiteY217" fmla="*/ 6019 h 10741"/>
              <a:gd name="connsiteX218" fmla="*/ 4600 w 10000"/>
              <a:gd name="connsiteY218" fmla="*/ 5840 h 10741"/>
              <a:gd name="connsiteX219" fmla="*/ 4488 w 10000"/>
              <a:gd name="connsiteY219" fmla="*/ 5682 h 10741"/>
              <a:gd name="connsiteX220" fmla="*/ 4358 w 10000"/>
              <a:gd name="connsiteY220" fmla="*/ 5542 h 10741"/>
              <a:gd name="connsiteX221" fmla="*/ 4213 w 10000"/>
              <a:gd name="connsiteY221" fmla="*/ 5429 h 10741"/>
              <a:gd name="connsiteX222" fmla="*/ 4046 w 10000"/>
              <a:gd name="connsiteY222" fmla="*/ 5343 h 10741"/>
              <a:gd name="connsiteX223" fmla="*/ 3904 w 10000"/>
              <a:gd name="connsiteY223" fmla="*/ 5292 h 10741"/>
              <a:gd name="connsiteX224" fmla="*/ 3746 w 10000"/>
              <a:gd name="connsiteY224" fmla="*/ 5271 h 10741"/>
              <a:gd name="connsiteX225" fmla="*/ 3583 w 10000"/>
              <a:gd name="connsiteY225" fmla="*/ 5271 h 10741"/>
              <a:gd name="connsiteX226" fmla="*/ 3413 w 10000"/>
              <a:gd name="connsiteY226" fmla="*/ 5286 h 10741"/>
              <a:gd name="connsiteX227" fmla="*/ 3246 w 10000"/>
              <a:gd name="connsiteY227" fmla="*/ 5310 h 10741"/>
              <a:gd name="connsiteX228" fmla="*/ 3079 w 10000"/>
              <a:gd name="connsiteY228" fmla="*/ 5343 h 10741"/>
              <a:gd name="connsiteX229" fmla="*/ 2913 w 10000"/>
              <a:gd name="connsiteY229" fmla="*/ 5369 h 10741"/>
              <a:gd name="connsiteX230" fmla="*/ 2750 w 10000"/>
              <a:gd name="connsiteY230" fmla="*/ 5396 h 10741"/>
              <a:gd name="connsiteX231" fmla="*/ 2600 w 10000"/>
              <a:gd name="connsiteY231" fmla="*/ 5411 h 10741"/>
              <a:gd name="connsiteX232" fmla="*/ 2258 w 10000"/>
              <a:gd name="connsiteY232" fmla="*/ 5423 h 10741"/>
              <a:gd name="connsiteX233" fmla="*/ 1925 w 10000"/>
              <a:gd name="connsiteY233" fmla="*/ 5411 h 10741"/>
              <a:gd name="connsiteX234" fmla="*/ 1617 w 10000"/>
              <a:gd name="connsiteY234" fmla="*/ 5384 h 10741"/>
              <a:gd name="connsiteX235" fmla="*/ 1321 w 10000"/>
              <a:gd name="connsiteY235" fmla="*/ 5346 h 10741"/>
              <a:gd name="connsiteX236" fmla="*/ 1033 w 10000"/>
              <a:gd name="connsiteY236" fmla="*/ 5298 h 10741"/>
              <a:gd name="connsiteX237" fmla="*/ 758 w 10000"/>
              <a:gd name="connsiteY237" fmla="*/ 5250 h 10741"/>
              <a:gd name="connsiteX238" fmla="*/ 500 w 10000"/>
              <a:gd name="connsiteY238" fmla="*/ 5197 h 10741"/>
              <a:gd name="connsiteX239" fmla="*/ 517 w 10000"/>
              <a:gd name="connsiteY239" fmla="*/ 5137 h 10741"/>
              <a:gd name="connsiteX240" fmla="*/ 871 w 10000"/>
              <a:gd name="connsiteY240" fmla="*/ 5173 h 10741"/>
              <a:gd name="connsiteX241" fmla="*/ 1221 w 10000"/>
              <a:gd name="connsiteY241" fmla="*/ 5197 h 10741"/>
              <a:gd name="connsiteX242" fmla="*/ 1563 w 10000"/>
              <a:gd name="connsiteY242" fmla="*/ 5206 h 10741"/>
              <a:gd name="connsiteX243" fmla="*/ 1896 w 10000"/>
              <a:gd name="connsiteY243" fmla="*/ 5197 h 10741"/>
              <a:gd name="connsiteX244" fmla="*/ 2221 w 10000"/>
              <a:gd name="connsiteY244" fmla="*/ 5164 h 10741"/>
              <a:gd name="connsiteX245" fmla="*/ 2538 w 10000"/>
              <a:gd name="connsiteY245" fmla="*/ 5113 h 10741"/>
              <a:gd name="connsiteX246" fmla="*/ 2842 w 10000"/>
              <a:gd name="connsiteY246" fmla="*/ 5045 h 10741"/>
              <a:gd name="connsiteX247" fmla="*/ 3129 w 10000"/>
              <a:gd name="connsiteY247" fmla="*/ 4946 h 10741"/>
              <a:gd name="connsiteX248" fmla="*/ 3500 w 10000"/>
              <a:gd name="connsiteY248" fmla="*/ 4815 h 10741"/>
              <a:gd name="connsiteX249" fmla="*/ 2821 w 10000"/>
              <a:gd name="connsiteY249" fmla="*/ 4389 h 10741"/>
              <a:gd name="connsiteX250" fmla="*/ 2213 w 10000"/>
              <a:gd name="connsiteY250" fmla="*/ 3912 h 10741"/>
              <a:gd name="connsiteX251" fmla="*/ 1879 w 10000"/>
              <a:gd name="connsiteY251" fmla="*/ 3939 h 10741"/>
              <a:gd name="connsiteX252" fmla="*/ 1554 w 10000"/>
              <a:gd name="connsiteY252" fmla="*/ 3939 h 10741"/>
              <a:gd name="connsiteX253" fmla="*/ 1258 w 10000"/>
              <a:gd name="connsiteY253" fmla="*/ 3912 h 10741"/>
              <a:gd name="connsiteX254" fmla="*/ 979 w 10000"/>
              <a:gd name="connsiteY254" fmla="*/ 3856 h 10741"/>
              <a:gd name="connsiteX255" fmla="*/ 721 w 10000"/>
              <a:gd name="connsiteY255" fmla="*/ 3775 h 10741"/>
              <a:gd name="connsiteX256" fmla="*/ 496 w 10000"/>
              <a:gd name="connsiteY256" fmla="*/ 3674 h 10741"/>
              <a:gd name="connsiteX257" fmla="*/ 296 w 10000"/>
              <a:gd name="connsiteY257" fmla="*/ 3549 h 10741"/>
              <a:gd name="connsiteX258" fmla="*/ 129 w 10000"/>
              <a:gd name="connsiteY258" fmla="*/ 3403 h 10741"/>
              <a:gd name="connsiteX259" fmla="*/ 0 w 10000"/>
              <a:gd name="connsiteY259" fmla="*/ 3245 h 10741"/>
              <a:gd name="connsiteX260" fmla="*/ 17 w 10000"/>
              <a:gd name="connsiteY260" fmla="*/ 3218 h 10741"/>
              <a:gd name="connsiteX261" fmla="*/ 71 w 10000"/>
              <a:gd name="connsiteY261" fmla="*/ 3245 h 10741"/>
              <a:gd name="connsiteX262" fmla="*/ 138 w 10000"/>
              <a:gd name="connsiteY262" fmla="*/ 3349 h 10741"/>
              <a:gd name="connsiteX263" fmla="*/ 246 w 10000"/>
              <a:gd name="connsiteY263" fmla="*/ 3439 h 10741"/>
              <a:gd name="connsiteX264" fmla="*/ 379 w 10000"/>
              <a:gd name="connsiteY264" fmla="*/ 3528 h 10741"/>
              <a:gd name="connsiteX265" fmla="*/ 538 w 10000"/>
              <a:gd name="connsiteY265" fmla="*/ 3597 h 10741"/>
              <a:gd name="connsiteX266" fmla="*/ 721 w 10000"/>
              <a:gd name="connsiteY266" fmla="*/ 3656 h 10741"/>
              <a:gd name="connsiteX267" fmla="*/ 913 w 10000"/>
              <a:gd name="connsiteY267" fmla="*/ 3701 h 10741"/>
              <a:gd name="connsiteX268" fmla="*/ 1117 w 10000"/>
              <a:gd name="connsiteY268" fmla="*/ 3728 h 10741"/>
              <a:gd name="connsiteX269" fmla="*/ 1329 w 10000"/>
              <a:gd name="connsiteY269" fmla="*/ 3737 h 10741"/>
              <a:gd name="connsiteX270" fmla="*/ 1533 w 10000"/>
              <a:gd name="connsiteY270" fmla="*/ 3734 h 10741"/>
              <a:gd name="connsiteX271" fmla="*/ 1646 w 10000"/>
              <a:gd name="connsiteY271" fmla="*/ 3722 h 10741"/>
              <a:gd name="connsiteX272" fmla="*/ 1746 w 10000"/>
              <a:gd name="connsiteY272" fmla="*/ 3722 h 10741"/>
              <a:gd name="connsiteX273" fmla="*/ 1833 w 10000"/>
              <a:gd name="connsiteY273" fmla="*/ 3710 h 10741"/>
              <a:gd name="connsiteX274" fmla="*/ 1917 w 10000"/>
              <a:gd name="connsiteY274" fmla="*/ 3695 h 10741"/>
              <a:gd name="connsiteX275" fmla="*/ 1988 w 10000"/>
              <a:gd name="connsiteY275" fmla="*/ 3662 h 10741"/>
              <a:gd name="connsiteX276" fmla="*/ 1788 w 10000"/>
              <a:gd name="connsiteY276" fmla="*/ 3391 h 10741"/>
              <a:gd name="connsiteX277" fmla="*/ 1617 w 10000"/>
              <a:gd name="connsiteY277" fmla="*/ 3126 h 10741"/>
              <a:gd name="connsiteX278" fmla="*/ 1454 w 10000"/>
              <a:gd name="connsiteY278" fmla="*/ 2849 h 10741"/>
              <a:gd name="connsiteX279" fmla="*/ 1313 w 10000"/>
              <a:gd name="connsiteY279" fmla="*/ 2563 h 10741"/>
              <a:gd name="connsiteX280" fmla="*/ 1175 w 10000"/>
              <a:gd name="connsiteY280" fmla="*/ 2253 h 10741"/>
              <a:gd name="connsiteX281" fmla="*/ 1046 w 10000"/>
              <a:gd name="connsiteY281" fmla="*/ 1919 h 10741"/>
              <a:gd name="connsiteX282" fmla="*/ 1033 w 10000"/>
              <a:gd name="connsiteY282" fmla="*/ 1859 h 10741"/>
              <a:gd name="connsiteX283" fmla="*/ 1000 w 10000"/>
              <a:gd name="connsiteY283" fmla="*/ 1776 h 10741"/>
              <a:gd name="connsiteX284" fmla="*/ 979 w 10000"/>
              <a:gd name="connsiteY284" fmla="*/ 1684 h 10741"/>
              <a:gd name="connsiteX285" fmla="*/ 950 w 10000"/>
              <a:gd name="connsiteY285" fmla="*/ 1591 h 10741"/>
              <a:gd name="connsiteX286" fmla="*/ 925 w 10000"/>
              <a:gd name="connsiteY286" fmla="*/ 1490 h 10741"/>
              <a:gd name="connsiteX287" fmla="*/ 917 w 10000"/>
              <a:gd name="connsiteY287" fmla="*/ 1397 h 10741"/>
              <a:gd name="connsiteX288" fmla="*/ 917 w 10000"/>
              <a:gd name="connsiteY288" fmla="*/ 1311 h 10741"/>
              <a:gd name="connsiteX289" fmla="*/ 933 w 10000"/>
              <a:gd name="connsiteY289" fmla="*/ 1234 h 10741"/>
              <a:gd name="connsiteX290" fmla="*/ 963 w 10000"/>
              <a:gd name="connsiteY290" fmla="*/ 1180 h 10741"/>
              <a:gd name="connsiteX291" fmla="*/ 1000 w 10000"/>
              <a:gd name="connsiteY291" fmla="*/ 1192 h 10741"/>
              <a:gd name="connsiteX292" fmla="*/ 1033 w 10000"/>
              <a:gd name="connsiteY292" fmla="*/ 1496 h 10741"/>
              <a:gd name="connsiteX293" fmla="*/ 1108 w 10000"/>
              <a:gd name="connsiteY293" fmla="*/ 1800 h 10741"/>
              <a:gd name="connsiteX294" fmla="*/ 1221 w 10000"/>
              <a:gd name="connsiteY294" fmla="*/ 2098 h 10741"/>
              <a:gd name="connsiteX295" fmla="*/ 1358 w 10000"/>
              <a:gd name="connsiteY295" fmla="*/ 2372 h 10741"/>
              <a:gd name="connsiteX296" fmla="*/ 1508 w 10000"/>
              <a:gd name="connsiteY296" fmla="*/ 2628 h 10741"/>
              <a:gd name="connsiteX297" fmla="*/ 1646 w 10000"/>
              <a:gd name="connsiteY297" fmla="*/ 2795 h 10741"/>
              <a:gd name="connsiteX298" fmla="*/ 1629 w 10000"/>
              <a:gd name="connsiteY298" fmla="*/ 2801 h 10741"/>
              <a:gd name="connsiteX299" fmla="*/ 1629 w 10000"/>
              <a:gd name="connsiteY299" fmla="*/ 2807 h 10741"/>
              <a:gd name="connsiteX300" fmla="*/ 1638 w 10000"/>
              <a:gd name="connsiteY300" fmla="*/ 2813 h 10741"/>
              <a:gd name="connsiteX301" fmla="*/ 1646 w 10000"/>
              <a:gd name="connsiteY301" fmla="*/ 2816 h 10741"/>
              <a:gd name="connsiteX302" fmla="*/ 1663 w 10000"/>
              <a:gd name="connsiteY302" fmla="*/ 2822 h 10741"/>
              <a:gd name="connsiteX303" fmla="*/ 1667 w 10000"/>
              <a:gd name="connsiteY303" fmla="*/ 2834 h 10741"/>
              <a:gd name="connsiteX304" fmla="*/ 1675 w 10000"/>
              <a:gd name="connsiteY304" fmla="*/ 2840 h 10741"/>
              <a:gd name="connsiteX305" fmla="*/ 1683 w 10000"/>
              <a:gd name="connsiteY305" fmla="*/ 2849 h 10741"/>
              <a:gd name="connsiteX306" fmla="*/ 1683 w 10000"/>
              <a:gd name="connsiteY306" fmla="*/ 2843 h 10741"/>
              <a:gd name="connsiteX307" fmla="*/ 1675 w 10000"/>
              <a:gd name="connsiteY307" fmla="*/ 2840 h 10741"/>
              <a:gd name="connsiteX308" fmla="*/ 1675 w 10000"/>
              <a:gd name="connsiteY308" fmla="*/ 2840 h 10741"/>
              <a:gd name="connsiteX309" fmla="*/ 1646 w 10000"/>
              <a:gd name="connsiteY309" fmla="*/ 2795 h 10741"/>
              <a:gd name="connsiteX310" fmla="*/ 1746 w 10000"/>
              <a:gd name="connsiteY310" fmla="*/ 2741 h 10741"/>
              <a:gd name="connsiteX311" fmla="*/ 1842 w 10000"/>
              <a:gd name="connsiteY311" fmla="*/ 2649 h 10741"/>
              <a:gd name="connsiteX312" fmla="*/ 1933 w 10000"/>
              <a:gd name="connsiteY312" fmla="*/ 2542 h 10741"/>
              <a:gd name="connsiteX313" fmla="*/ 2017 w 10000"/>
              <a:gd name="connsiteY313" fmla="*/ 2411 h 10741"/>
              <a:gd name="connsiteX314" fmla="*/ 2092 w 10000"/>
              <a:gd name="connsiteY314" fmla="*/ 2265 h 10741"/>
              <a:gd name="connsiteX315" fmla="*/ 2163 w 10000"/>
              <a:gd name="connsiteY315" fmla="*/ 2113 h 10741"/>
              <a:gd name="connsiteX316" fmla="*/ 2221 w 10000"/>
              <a:gd name="connsiteY316" fmla="*/ 1955 h 10741"/>
              <a:gd name="connsiteX317" fmla="*/ 2275 w 10000"/>
              <a:gd name="connsiteY317" fmla="*/ 1803 h 10741"/>
              <a:gd name="connsiteX318" fmla="*/ 2321 w 10000"/>
              <a:gd name="connsiteY318" fmla="*/ 1657 h 10741"/>
              <a:gd name="connsiteX319" fmla="*/ 2329 w 10000"/>
              <a:gd name="connsiteY319" fmla="*/ 1853 h 10741"/>
              <a:gd name="connsiteX320" fmla="*/ 2321 w 10000"/>
              <a:gd name="connsiteY320" fmla="*/ 2032 h 10741"/>
              <a:gd name="connsiteX321" fmla="*/ 2283 w 10000"/>
              <a:gd name="connsiteY321" fmla="*/ 2199 h 10741"/>
              <a:gd name="connsiteX322" fmla="*/ 2229 w 10000"/>
              <a:gd name="connsiteY322" fmla="*/ 2366 h 10741"/>
              <a:gd name="connsiteX323" fmla="*/ 2154 w 10000"/>
              <a:gd name="connsiteY323" fmla="*/ 2524 h 10741"/>
              <a:gd name="connsiteX324" fmla="*/ 2046 w 10000"/>
              <a:gd name="connsiteY324" fmla="*/ 2682 h 10741"/>
              <a:gd name="connsiteX325" fmla="*/ 1796 w 10000"/>
              <a:gd name="connsiteY325" fmla="*/ 3027 h 10741"/>
              <a:gd name="connsiteX326" fmla="*/ 2054 w 10000"/>
              <a:gd name="connsiteY326" fmla="*/ 3305 h 10741"/>
              <a:gd name="connsiteX327" fmla="*/ 2333 w 10000"/>
              <a:gd name="connsiteY327" fmla="*/ 3564 h 10741"/>
              <a:gd name="connsiteX328" fmla="*/ 2638 w 10000"/>
              <a:gd name="connsiteY328" fmla="*/ 3808 h 10741"/>
              <a:gd name="connsiteX329" fmla="*/ 2963 w 10000"/>
              <a:gd name="connsiteY329" fmla="*/ 4032 h 10741"/>
              <a:gd name="connsiteX330" fmla="*/ 4129 w 10000"/>
              <a:gd name="connsiteY330" fmla="*/ 4610 h 10741"/>
              <a:gd name="connsiteX331" fmla="*/ 4167 w 10000"/>
              <a:gd name="connsiteY331" fmla="*/ 4589 h 10741"/>
              <a:gd name="connsiteX332" fmla="*/ 4071 w 10000"/>
              <a:gd name="connsiteY332" fmla="*/ 4333 h 10741"/>
              <a:gd name="connsiteX333" fmla="*/ 3996 w 10000"/>
              <a:gd name="connsiteY333" fmla="*/ 4058 h 10741"/>
              <a:gd name="connsiteX334" fmla="*/ 3933 w 10000"/>
              <a:gd name="connsiteY334" fmla="*/ 3760 h 10741"/>
              <a:gd name="connsiteX335" fmla="*/ 3904 w 10000"/>
              <a:gd name="connsiteY335" fmla="*/ 3456 h 10741"/>
              <a:gd name="connsiteX336" fmla="*/ 3879 w 10000"/>
              <a:gd name="connsiteY336" fmla="*/ 3138 h 10741"/>
              <a:gd name="connsiteX337" fmla="*/ 3879 w 10000"/>
              <a:gd name="connsiteY337" fmla="*/ 2813 h 10741"/>
              <a:gd name="connsiteX338" fmla="*/ 3896 w 10000"/>
              <a:gd name="connsiteY338" fmla="*/ 2485 h 10741"/>
              <a:gd name="connsiteX339" fmla="*/ 3933 w 10000"/>
              <a:gd name="connsiteY339" fmla="*/ 2160 h 10741"/>
              <a:gd name="connsiteX340" fmla="*/ 3988 w 10000"/>
              <a:gd name="connsiteY340" fmla="*/ 1836 h 10741"/>
              <a:gd name="connsiteX341" fmla="*/ 4046 w 10000"/>
              <a:gd name="connsiteY341" fmla="*/ 1523 h 10741"/>
              <a:gd name="connsiteX342" fmla="*/ 4129 w 10000"/>
              <a:gd name="connsiteY342" fmla="*/ 1219 h 10741"/>
              <a:gd name="connsiteX343" fmla="*/ 4229 w 10000"/>
              <a:gd name="connsiteY343" fmla="*/ 933 h 10741"/>
              <a:gd name="connsiteX344" fmla="*/ 4333 w 10000"/>
              <a:gd name="connsiteY344" fmla="*/ 662 h 10741"/>
              <a:gd name="connsiteX345" fmla="*/ 4454 w 10000"/>
              <a:gd name="connsiteY345" fmla="*/ 417 h 10741"/>
              <a:gd name="connsiteX346" fmla="*/ 4583 w 10000"/>
              <a:gd name="connsiteY346" fmla="*/ 194 h 10741"/>
              <a:gd name="connsiteX347" fmla="*/ 4738 w 10000"/>
              <a:gd name="connsiteY347" fmla="*/ 0 h 10741"/>
              <a:gd name="connsiteX0" fmla="*/ 4738 w 10000"/>
              <a:gd name="connsiteY0" fmla="*/ 0 h 10686"/>
              <a:gd name="connsiteX1" fmla="*/ 4721 w 10000"/>
              <a:gd name="connsiteY1" fmla="*/ 48 h 10686"/>
              <a:gd name="connsiteX2" fmla="*/ 4713 w 10000"/>
              <a:gd name="connsiteY2" fmla="*/ 80 h 10686"/>
              <a:gd name="connsiteX3" fmla="*/ 4704 w 10000"/>
              <a:gd name="connsiteY3" fmla="*/ 101 h 10686"/>
              <a:gd name="connsiteX4" fmla="*/ 4704 w 10000"/>
              <a:gd name="connsiteY4" fmla="*/ 113 h 10686"/>
              <a:gd name="connsiteX5" fmla="*/ 4713 w 10000"/>
              <a:gd name="connsiteY5" fmla="*/ 119 h 10686"/>
              <a:gd name="connsiteX6" fmla="*/ 4713 w 10000"/>
              <a:gd name="connsiteY6" fmla="*/ 125 h 10686"/>
              <a:gd name="connsiteX7" fmla="*/ 4721 w 10000"/>
              <a:gd name="connsiteY7" fmla="*/ 125 h 10686"/>
              <a:gd name="connsiteX8" fmla="*/ 4721 w 10000"/>
              <a:gd name="connsiteY8" fmla="*/ 125 h 10686"/>
              <a:gd name="connsiteX9" fmla="*/ 4721 w 10000"/>
              <a:gd name="connsiteY9" fmla="*/ 134 h 10686"/>
              <a:gd name="connsiteX10" fmla="*/ 4713 w 10000"/>
              <a:gd name="connsiteY10" fmla="*/ 152 h 10686"/>
              <a:gd name="connsiteX11" fmla="*/ 4704 w 10000"/>
              <a:gd name="connsiteY11" fmla="*/ 179 h 10686"/>
              <a:gd name="connsiteX12" fmla="*/ 4692 w 10000"/>
              <a:gd name="connsiteY12" fmla="*/ 221 h 10686"/>
              <a:gd name="connsiteX13" fmla="*/ 4667 w 10000"/>
              <a:gd name="connsiteY13" fmla="*/ 280 h 10686"/>
              <a:gd name="connsiteX14" fmla="*/ 4629 w 10000"/>
              <a:gd name="connsiteY14" fmla="*/ 364 h 10686"/>
              <a:gd name="connsiteX15" fmla="*/ 4592 w 10000"/>
              <a:gd name="connsiteY15" fmla="*/ 465 h 10686"/>
              <a:gd name="connsiteX16" fmla="*/ 4533 w 10000"/>
              <a:gd name="connsiteY16" fmla="*/ 596 h 10686"/>
              <a:gd name="connsiteX17" fmla="*/ 4463 w 10000"/>
              <a:gd name="connsiteY17" fmla="*/ 754 h 10686"/>
              <a:gd name="connsiteX18" fmla="*/ 4379 w 10000"/>
              <a:gd name="connsiteY18" fmla="*/ 1001 h 10686"/>
              <a:gd name="connsiteX19" fmla="*/ 4321 w 10000"/>
              <a:gd name="connsiteY19" fmla="*/ 1266 h 10686"/>
              <a:gd name="connsiteX20" fmla="*/ 4275 w 10000"/>
              <a:gd name="connsiteY20" fmla="*/ 1538 h 10686"/>
              <a:gd name="connsiteX21" fmla="*/ 4213 w 10000"/>
              <a:gd name="connsiteY21" fmla="*/ 1827 h 10686"/>
              <a:gd name="connsiteX22" fmla="*/ 4204 w 10000"/>
              <a:gd name="connsiteY22" fmla="*/ 1889 h 10686"/>
              <a:gd name="connsiteX23" fmla="*/ 4192 w 10000"/>
              <a:gd name="connsiteY23" fmla="*/ 1982 h 10686"/>
              <a:gd name="connsiteX24" fmla="*/ 4183 w 10000"/>
              <a:gd name="connsiteY24" fmla="*/ 2080 h 10686"/>
              <a:gd name="connsiteX25" fmla="*/ 4175 w 10000"/>
              <a:gd name="connsiteY25" fmla="*/ 2187 h 10686"/>
              <a:gd name="connsiteX26" fmla="*/ 4175 w 10000"/>
              <a:gd name="connsiteY26" fmla="*/ 2297 h 10686"/>
              <a:gd name="connsiteX27" fmla="*/ 4192 w 10000"/>
              <a:gd name="connsiteY27" fmla="*/ 2396 h 10686"/>
              <a:gd name="connsiteX28" fmla="*/ 4213 w 10000"/>
              <a:gd name="connsiteY28" fmla="*/ 2482 h 10686"/>
              <a:gd name="connsiteX29" fmla="*/ 4250 w 10000"/>
              <a:gd name="connsiteY29" fmla="*/ 2542 h 10686"/>
              <a:gd name="connsiteX30" fmla="*/ 4450 w 10000"/>
              <a:gd name="connsiteY30" fmla="*/ 2530 h 10686"/>
              <a:gd name="connsiteX31" fmla="*/ 4646 w 10000"/>
              <a:gd name="connsiteY31" fmla="*/ 2482 h 10686"/>
              <a:gd name="connsiteX32" fmla="*/ 4833 w 10000"/>
              <a:gd name="connsiteY32" fmla="*/ 2405 h 10686"/>
              <a:gd name="connsiteX33" fmla="*/ 5025 w 10000"/>
              <a:gd name="connsiteY33" fmla="*/ 2297 h 10686"/>
              <a:gd name="connsiteX34" fmla="*/ 5200 w 10000"/>
              <a:gd name="connsiteY34" fmla="*/ 2172 h 10686"/>
              <a:gd name="connsiteX35" fmla="*/ 5371 w 10000"/>
              <a:gd name="connsiteY35" fmla="*/ 2020 h 10686"/>
              <a:gd name="connsiteX36" fmla="*/ 5533 w 10000"/>
              <a:gd name="connsiteY36" fmla="*/ 1859 h 10686"/>
              <a:gd name="connsiteX37" fmla="*/ 5683 w 10000"/>
              <a:gd name="connsiteY37" fmla="*/ 1690 h 10686"/>
              <a:gd name="connsiteX38" fmla="*/ 5829 w 10000"/>
              <a:gd name="connsiteY38" fmla="*/ 1511 h 10686"/>
              <a:gd name="connsiteX39" fmla="*/ 5954 w 10000"/>
              <a:gd name="connsiteY39" fmla="*/ 1326 h 10686"/>
              <a:gd name="connsiteX40" fmla="*/ 6071 w 10000"/>
              <a:gd name="connsiteY40" fmla="*/ 1147 h 10686"/>
              <a:gd name="connsiteX41" fmla="*/ 6167 w 10000"/>
              <a:gd name="connsiteY41" fmla="*/ 974 h 10686"/>
              <a:gd name="connsiteX42" fmla="*/ 6213 w 10000"/>
              <a:gd name="connsiteY42" fmla="*/ 974 h 10686"/>
              <a:gd name="connsiteX43" fmla="*/ 6213 w 10000"/>
              <a:gd name="connsiteY43" fmla="*/ 992 h 10686"/>
              <a:gd name="connsiteX44" fmla="*/ 6138 w 10000"/>
              <a:gd name="connsiteY44" fmla="*/ 1165 h 10686"/>
              <a:gd name="connsiteX45" fmla="*/ 6054 w 10000"/>
              <a:gd name="connsiteY45" fmla="*/ 1344 h 10686"/>
              <a:gd name="connsiteX46" fmla="*/ 5963 w 10000"/>
              <a:gd name="connsiteY46" fmla="*/ 1517 h 10686"/>
              <a:gd name="connsiteX47" fmla="*/ 5871 w 10000"/>
              <a:gd name="connsiteY47" fmla="*/ 1684 h 10686"/>
              <a:gd name="connsiteX48" fmla="*/ 5775 w 10000"/>
              <a:gd name="connsiteY48" fmla="*/ 1847 h 10686"/>
              <a:gd name="connsiteX49" fmla="*/ 5667 w 10000"/>
              <a:gd name="connsiteY49" fmla="*/ 1999 h 10686"/>
              <a:gd name="connsiteX50" fmla="*/ 5554 w 10000"/>
              <a:gd name="connsiteY50" fmla="*/ 2145 h 10686"/>
              <a:gd name="connsiteX51" fmla="*/ 5417 w 10000"/>
              <a:gd name="connsiteY51" fmla="*/ 2279 h 10686"/>
              <a:gd name="connsiteX52" fmla="*/ 5275 w 10000"/>
              <a:gd name="connsiteY52" fmla="*/ 2411 h 10686"/>
              <a:gd name="connsiteX53" fmla="*/ 5108 w 10000"/>
              <a:gd name="connsiteY53" fmla="*/ 2518 h 10686"/>
              <a:gd name="connsiteX54" fmla="*/ 4917 w 10000"/>
              <a:gd name="connsiteY54" fmla="*/ 2616 h 10686"/>
              <a:gd name="connsiteX55" fmla="*/ 4704 w 10000"/>
              <a:gd name="connsiteY55" fmla="*/ 2703 h 10686"/>
              <a:gd name="connsiteX56" fmla="*/ 4479 w 10000"/>
              <a:gd name="connsiteY56" fmla="*/ 2768 h 10686"/>
              <a:gd name="connsiteX57" fmla="*/ 4213 w 10000"/>
              <a:gd name="connsiteY57" fmla="*/ 2813 h 10686"/>
              <a:gd name="connsiteX58" fmla="*/ 4221 w 10000"/>
              <a:gd name="connsiteY58" fmla="*/ 3126 h 10686"/>
              <a:gd name="connsiteX59" fmla="*/ 4258 w 10000"/>
              <a:gd name="connsiteY59" fmla="*/ 3424 h 10686"/>
              <a:gd name="connsiteX60" fmla="*/ 4321 w 10000"/>
              <a:gd name="connsiteY60" fmla="*/ 3707 h 10686"/>
              <a:gd name="connsiteX61" fmla="*/ 4404 w 10000"/>
              <a:gd name="connsiteY61" fmla="*/ 3975 h 10686"/>
              <a:gd name="connsiteX62" fmla="*/ 4508 w 10000"/>
              <a:gd name="connsiteY62" fmla="*/ 4231 h 10686"/>
              <a:gd name="connsiteX63" fmla="*/ 4621 w 10000"/>
              <a:gd name="connsiteY63" fmla="*/ 4476 h 10686"/>
              <a:gd name="connsiteX64" fmla="*/ 4750 w 10000"/>
              <a:gd name="connsiteY64" fmla="*/ 4708 h 10686"/>
              <a:gd name="connsiteX65" fmla="*/ 4879 w 10000"/>
              <a:gd name="connsiteY65" fmla="*/ 4934 h 10686"/>
              <a:gd name="connsiteX66" fmla="*/ 4917 w 10000"/>
              <a:gd name="connsiteY66" fmla="*/ 4988 h 10686"/>
              <a:gd name="connsiteX67" fmla="*/ 4950 w 10000"/>
              <a:gd name="connsiteY67" fmla="*/ 5054 h 10686"/>
              <a:gd name="connsiteX68" fmla="*/ 4996 w 10000"/>
              <a:gd name="connsiteY68" fmla="*/ 5125 h 10686"/>
              <a:gd name="connsiteX69" fmla="*/ 5038 w 10000"/>
              <a:gd name="connsiteY69" fmla="*/ 5200 h 10686"/>
              <a:gd name="connsiteX70" fmla="*/ 5092 w 10000"/>
              <a:gd name="connsiteY70" fmla="*/ 5271 h 10686"/>
              <a:gd name="connsiteX71" fmla="*/ 5154 w 10000"/>
              <a:gd name="connsiteY71" fmla="*/ 5331 h 10686"/>
              <a:gd name="connsiteX72" fmla="*/ 5229 w 10000"/>
              <a:gd name="connsiteY72" fmla="*/ 5384 h 10686"/>
              <a:gd name="connsiteX73" fmla="*/ 5313 w 10000"/>
              <a:gd name="connsiteY73" fmla="*/ 5423 h 10686"/>
              <a:gd name="connsiteX74" fmla="*/ 5413 w 10000"/>
              <a:gd name="connsiteY74" fmla="*/ 5438 h 10686"/>
              <a:gd name="connsiteX75" fmla="*/ 5517 w 10000"/>
              <a:gd name="connsiteY75" fmla="*/ 5435 h 10686"/>
              <a:gd name="connsiteX76" fmla="*/ 5704 w 10000"/>
              <a:gd name="connsiteY76" fmla="*/ 5390 h 10686"/>
              <a:gd name="connsiteX77" fmla="*/ 5871 w 10000"/>
              <a:gd name="connsiteY77" fmla="*/ 5316 h 10686"/>
              <a:gd name="connsiteX78" fmla="*/ 6033 w 10000"/>
              <a:gd name="connsiteY78" fmla="*/ 5223 h 10686"/>
              <a:gd name="connsiteX79" fmla="*/ 6167 w 10000"/>
              <a:gd name="connsiteY79" fmla="*/ 5113 h 10686"/>
              <a:gd name="connsiteX80" fmla="*/ 6296 w 10000"/>
              <a:gd name="connsiteY80" fmla="*/ 4994 h 10686"/>
              <a:gd name="connsiteX81" fmla="*/ 6417 w 10000"/>
              <a:gd name="connsiteY81" fmla="*/ 4869 h 10686"/>
              <a:gd name="connsiteX82" fmla="*/ 6525 w 10000"/>
              <a:gd name="connsiteY82" fmla="*/ 4750 h 10686"/>
              <a:gd name="connsiteX83" fmla="*/ 6617 w 10000"/>
              <a:gd name="connsiteY83" fmla="*/ 4636 h 10686"/>
              <a:gd name="connsiteX84" fmla="*/ 6821 w 10000"/>
              <a:gd name="connsiteY84" fmla="*/ 4377 h 10686"/>
              <a:gd name="connsiteX85" fmla="*/ 7017 w 10000"/>
              <a:gd name="connsiteY85" fmla="*/ 4085 h 10686"/>
              <a:gd name="connsiteX86" fmla="*/ 7213 w 10000"/>
              <a:gd name="connsiteY86" fmla="*/ 3766 h 10686"/>
              <a:gd name="connsiteX87" fmla="*/ 7396 w 10000"/>
              <a:gd name="connsiteY87" fmla="*/ 3418 h 10686"/>
              <a:gd name="connsiteX88" fmla="*/ 7563 w 10000"/>
              <a:gd name="connsiteY88" fmla="*/ 3051 h 10686"/>
              <a:gd name="connsiteX89" fmla="*/ 7713 w 10000"/>
              <a:gd name="connsiteY89" fmla="*/ 2661 h 10686"/>
              <a:gd name="connsiteX90" fmla="*/ 7850 w 10000"/>
              <a:gd name="connsiteY90" fmla="*/ 2253 h 10686"/>
              <a:gd name="connsiteX91" fmla="*/ 7950 w 10000"/>
              <a:gd name="connsiteY91" fmla="*/ 1830 h 10686"/>
              <a:gd name="connsiteX92" fmla="*/ 8025 w 10000"/>
              <a:gd name="connsiteY92" fmla="*/ 1397 h 10686"/>
              <a:gd name="connsiteX93" fmla="*/ 8071 w 10000"/>
              <a:gd name="connsiteY93" fmla="*/ 954 h 10686"/>
              <a:gd name="connsiteX94" fmla="*/ 8108 w 10000"/>
              <a:gd name="connsiteY94" fmla="*/ 974 h 10686"/>
              <a:gd name="connsiteX95" fmla="*/ 8138 w 10000"/>
              <a:gd name="connsiteY95" fmla="*/ 1025 h 10686"/>
              <a:gd name="connsiteX96" fmla="*/ 8163 w 10000"/>
              <a:gd name="connsiteY96" fmla="*/ 1100 h 10686"/>
              <a:gd name="connsiteX97" fmla="*/ 8175 w 10000"/>
              <a:gd name="connsiteY97" fmla="*/ 1198 h 10686"/>
              <a:gd name="connsiteX98" fmla="*/ 8183 w 10000"/>
              <a:gd name="connsiteY98" fmla="*/ 1311 h 10686"/>
              <a:gd name="connsiteX99" fmla="*/ 8183 w 10000"/>
              <a:gd name="connsiteY99" fmla="*/ 1442 h 10686"/>
              <a:gd name="connsiteX100" fmla="*/ 8183 w 10000"/>
              <a:gd name="connsiteY100" fmla="*/ 1582 h 10686"/>
              <a:gd name="connsiteX101" fmla="*/ 8175 w 10000"/>
              <a:gd name="connsiteY101" fmla="*/ 1734 h 10686"/>
              <a:gd name="connsiteX102" fmla="*/ 8163 w 10000"/>
              <a:gd name="connsiteY102" fmla="*/ 1889 h 10686"/>
              <a:gd name="connsiteX103" fmla="*/ 8146 w 10000"/>
              <a:gd name="connsiteY103" fmla="*/ 2047 h 10686"/>
              <a:gd name="connsiteX104" fmla="*/ 8121 w 10000"/>
              <a:gd name="connsiteY104" fmla="*/ 2205 h 10686"/>
              <a:gd name="connsiteX105" fmla="*/ 8108 w 10000"/>
              <a:gd name="connsiteY105" fmla="*/ 2357 h 10686"/>
              <a:gd name="connsiteX106" fmla="*/ 8083 w 10000"/>
              <a:gd name="connsiteY106" fmla="*/ 2497 h 10686"/>
              <a:gd name="connsiteX107" fmla="*/ 8063 w 10000"/>
              <a:gd name="connsiteY107" fmla="*/ 2628 h 10686"/>
              <a:gd name="connsiteX108" fmla="*/ 8038 w 10000"/>
              <a:gd name="connsiteY108" fmla="*/ 2741 h 10686"/>
              <a:gd name="connsiteX109" fmla="*/ 8017 w 10000"/>
              <a:gd name="connsiteY109" fmla="*/ 2834 h 10686"/>
              <a:gd name="connsiteX110" fmla="*/ 8000 w 10000"/>
              <a:gd name="connsiteY110" fmla="*/ 2908 h 10686"/>
              <a:gd name="connsiteX111" fmla="*/ 7700 w 10000"/>
              <a:gd name="connsiteY111" fmla="*/ 3754 h 10686"/>
              <a:gd name="connsiteX112" fmla="*/ 7942 w 10000"/>
              <a:gd name="connsiteY112" fmla="*/ 3737 h 10686"/>
              <a:gd name="connsiteX113" fmla="*/ 8167 w 10000"/>
              <a:gd name="connsiteY113" fmla="*/ 3695 h 10686"/>
              <a:gd name="connsiteX114" fmla="*/ 8379 w 10000"/>
              <a:gd name="connsiteY114" fmla="*/ 3635 h 10686"/>
              <a:gd name="connsiteX115" fmla="*/ 8583 w 10000"/>
              <a:gd name="connsiteY115" fmla="*/ 3558 h 10686"/>
              <a:gd name="connsiteX116" fmla="*/ 8767 w 10000"/>
              <a:gd name="connsiteY116" fmla="*/ 3471 h 10686"/>
              <a:gd name="connsiteX117" fmla="*/ 8933 w 10000"/>
              <a:gd name="connsiteY117" fmla="*/ 3376 h 10686"/>
              <a:gd name="connsiteX118" fmla="*/ 9092 w 10000"/>
              <a:gd name="connsiteY118" fmla="*/ 3278 h 10686"/>
              <a:gd name="connsiteX119" fmla="*/ 9238 w 10000"/>
              <a:gd name="connsiteY119" fmla="*/ 3185 h 10686"/>
              <a:gd name="connsiteX120" fmla="*/ 9250 w 10000"/>
              <a:gd name="connsiteY120" fmla="*/ 3230 h 10686"/>
              <a:gd name="connsiteX121" fmla="*/ 9117 w 10000"/>
              <a:gd name="connsiteY121" fmla="*/ 3376 h 10686"/>
              <a:gd name="connsiteX122" fmla="*/ 8954 w 10000"/>
              <a:gd name="connsiteY122" fmla="*/ 3516 h 10686"/>
              <a:gd name="connsiteX123" fmla="*/ 8758 w 10000"/>
              <a:gd name="connsiteY123" fmla="*/ 3641 h 10686"/>
              <a:gd name="connsiteX124" fmla="*/ 8538 w 10000"/>
              <a:gd name="connsiteY124" fmla="*/ 3754 h 10686"/>
              <a:gd name="connsiteX125" fmla="*/ 8304 w 10000"/>
              <a:gd name="connsiteY125" fmla="*/ 3856 h 10686"/>
              <a:gd name="connsiteX126" fmla="*/ 8054 w 10000"/>
              <a:gd name="connsiteY126" fmla="*/ 3945 h 10686"/>
              <a:gd name="connsiteX127" fmla="*/ 7796 w 10000"/>
              <a:gd name="connsiteY127" fmla="*/ 4014 h 10686"/>
              <a:gd name="connsiteX128" fmla="*/ 7533 w 10000"/>
              <a:gd name="connsiteY128" fmla="*/ 4064 h 10686"/>
              <a:gd name="connsiteX129" fmla="*/ 7479 w 10000"/>
              <a:gd name="connsiteY129" fmla="*/ 4184 h 10686"/>
              <a:gd name="connsiteX130" fmla="*/ 7404 w 10000"/>
              <a:gd name="connsiteY130" fmla="*/ 4324 h 10686"/>
              <a:gd name="connsiteX131" fmla="*/ 7321 w 10000"/>
              <a:gd name="connsiteY131" fmla="*/ 4470 h 10686"/>
              <a:gd name="connsiteX132" fmla="*/ 7213 w 10000"/>
              <a:gd name="connsiteY132" fmla="*/ 4628 h 10686"/>
              <a:gd name="connsiteX133" fmla="*/ 7100 w 10000"/>
              <a:gd name="connsiteY133" fmla="*/ 4794 h 10686"/>
              <a:gd name="connsiteX134" fmla="*/ 6979 w 10000"/>
              <a:gd name="connsiteY134" fmla="*/ 4958 h 10686"/>
              <a:gd name="connsiteX135" fmla="*/ 6850 w 10000"/>
              <a:gd name="connsiteY135" fmla="*/ 5113 h 10686"/>
              <a:gd name="connsiteX136" fmla="*/ 6721 w 10000"/>
              <a:gd name="connsiteY136" fmla="*/ 5265 h 10686"/>
              <a:gd name="connsiteX137" fmla="*/ 6600 w 10000"/>
              <a:gd name="connsiteY137" fmla="*/ 5405 h 10686"/>
              <a:gd name="connsiteX138" fmla="*/ 6471 w 10000"/>
              <a:gd name="connsiteY138" fmla="*/ 5530 h 10686"/>
              <a:gd name="connsiteX139" fmla="*/ 6358 w 10000"/>
              <a:gd name="connsiteY139" fmla="*/ 5641 h 10686"/>
              <a:gd name="connsiteX140" fmla="*/ 6250 w 10000"/>
              <a:gd name="connsiteY140" fmla="*/ 5721 h 10686"/>
              <a:gd name="connsiteX141" fmla="*/ 6267 w 10000"/>
              <a:gd name="connsiteY141" fmla="*/ 5781 h 10686"/>
              <a:gd name="connsiteX142" fmla="*/ 6296 w 10000"/>
              <a:gd name="connsiteY142" fmla="*/ 5793 h 10686"/>
              <a:gd name="connsiteX143" fmla="*/ 6479 w 10000"/>
              <a:gd name="connsiteY143" fmla="*/ 5754 h 10686"/>
              <a:gd name="connsiteX144" fmla="*/ 6663 w 10000"/>
              <a:gd name="connsiteY144" fmla="*/ 5736 h 10686"/>
              <a:gd name="connsiteX145" fmla="*/ 6858 w 10000"/>
              <a:gd name="connsiteY145" fmla="*/ 5736 h 10686"/>
              <a:gd name="connsiteX146" fmla="*/ 7046 w 10000"/>
              <a:gd name="connsiteY146" fmla="*/ 5742 h 10686"/>
              <a:gd name="connsiteX147" fmla="*/ 7246 w 10000"/>
              <a:gd name="connsiteY147" fmla="*/ 5748 h 10686"/>
              <a:gd name="connsiteX148" fmla="*/ 7425 w 10000"/>
              <a:gd name="connsiteY148" fmla="*/ 5748 h 10686"/>
              <a:gd name="connsiteX149" fmla="*/ 7600 w 10000"/>
              <a:gd name="connsiteY149" fmla="*/ 5733 h 10686"/>
              <a:gd name="connsiteX150" fmla="*/ 7950 w 10000"/>
              <a:gd name="connsiteY150" fmla="*/ 5673 h 10686"/>
              <a:gd name="connsiteX151" fmla="*/ 8275 w 10000"/>
              <a:gd name="connsiteY151" fmla="*/ 5596 h 10686"/>
              <a:gd name="connsiteX152" fmla="*/ 8579 w 10000"/>
              <a:gd name="connsiteY152" fmla="*/ 5504 h 10686"/>
              <a:gd name="connsiteX153" fmla="*/ 8858 w 10000"/>
              <a:gd name="connsiteY153" fmla="*/ 5390 h 10686"/>
              <a:gd name="connsiteX154" fmla="*/ 9117 w 10000"/>
              <a:gd name="connsiteY154" fmla="*/ 5265 h 10686"/>
              <a:gd name="connsiteX155" fmla="*/ 9350 w 10000"/>
              <a:gd name="connsiteY155" fmla="*/ 5119 h 10686"/>
              <a:gd name="connsiteX156" fmla="*/ 9563 w 10000"/>
              <a:gd name="connsiteY156" fmla="*/ 4967 h 10686"/>
              <a:gd name="connsiteX157" fmla="*/ 9758 w 10000"/>
              <a:gd name="connsiteY157" fmla="*/ 4794 h 10686"/>
              <a:gd name="connsiteX158" fmla="*/ 9933 w 10000"/>
              <a:gd name="connsiteY158" fmla="*/ 4610 h 10686"/>
              <a:gd name="connsiteX159" fmla="*/ 10000 w 10000"/>
              <a:gd name="connsiteY159" fmla="*/ 4648 h 10686"/>
              <a:gd name="connsiteX160" fmla="*/ 10000 w 10000"/>
              <a:gd name="connsiteY160" fmla="*/ 4660 h 10686"/>
              <a:gd name="connsiteX161" fmla="*/ 9904 w 10000"/>
              <a:gd name="connsiteY161" fmla="*/ 4827 h 10686"/>
              <a:gd name="connsiteX162" fmla="*/ 9767 w 10000"/>
              <a:gd name="connsiteY162" fmla="*/ 5000 h 10686"/>
              <a:gd name="connsiteX163" fmla="*/ 9600 w 10000"/>
              <a:gd name="connsiteY163" fmla="*/ 5173 h 10686"/>
              <a:gd name="connsiteX164" fmla="*/ 9404 w 10000"/>
              <a:gd name="connsiteY164" fmla="*/ 5343 h 10686"/>
              <a:gd name="connsiteX165" fmla="*/ 9183 w 10000"/>
              <a:gd name="connsiteY165" fmla="*/ 5504 h 10686"/>
              <a:gd name="connsiteX166" fmla="*/ 8950 w 10000"/>
              <a:gd name="connsiteY166" fmla="*/ 5662 h 10686"/>
              <a:gd name="connsiteX167" fmla="*/ 8704 w 10000"/>
              <a:gd name="connsiteY167" fmla="*/ 5802 h 10686"/>
              <a:gd name="connsiteX168" fmla="*/ 8463 w 10000"/>
              <a:gd name="connsiteY168" fmla="*/ 5927 h 10686"/>
              <a:gd name="connsiteX169" fmla="*/ 8229 w 10000"/>
              <a:gd name="connsiteY169" fmla="*/ 6025 h 10686"/>
              <a:gd name="connsiteX170" fmla="*/ 8000 w 10000"/>
              <a:gd name="connsiteY170" fmla="*/ 6105 h 10686"/>
              <a:gd name="connsiteX171" fmla="*/ 7879 w 10000"/>
              <a:gd name="connsiteY171" fmla="*/ 6132 h 10686"/>
              <a:gd name="connsiteX172" fmla="*/ 7729 w 10000"/>
              <a:gd name="connsiteY172" fmla="*/ 6153 h 10686"/>
              <a:gd name="connsiteX173" fmla="*/ 7563 w 10000"/>
              <a:gd name="connsiteY173" fmla="*/ 6177 h 10686"/>
              <a:gd name="connsiteX174" fmla="*/ 7388 w 10000"/>
              <a:gd name="connsiteY174" fmla="*/ 6198 h 10686"/>
              <a:gd name="connsiteX175" fmla="*/ 7204 w 10000"/>
              <a:gd name="connsiteY175" fmla="*/ 6219 h 10686"/>
              <a:gd name="connsiteX176" fmla="*/ 7017 w 10000"/>
              <a:gd name="connsiteY176" fmla="*/ 6240 h 10686"/>
              <a:gd name="connsiteX177" fmla="*/ 6842 w 10000"/>
              <a:gd name="connsiteY177" fmla="*/ 6263 h 10686"/>
              <a:gd name="connsiteX178" fmla="*/ 6675 w 10000"/>
              <a:gd name="connsiteY178" fmla="*/ 6290 h 10686"/>
              <a:gd name="connsiteX179" fmla="*/ 6517 w 10000"/>
              <a:gd name="connsiteY179" fmla="*/ 6329 h 10686"/>
              <a:gd name="connsiteX180" fmla="*/ 6388 w 10000"/>
              <a:gd name="connsiteY180" fmla="*/ 6365 h 10686"/>
              <a:gd name="connsiteX181" fmla="*/ 6288 w 10000"/>
              <a:gd name="connsiteY181" fmla="*/ 6415 h 10686"/>
              <a:gd name="connsiteX182" fmla="*/ 6213 w 10000"/>
              <a:gd name="connsiteY182" fmla="*/ 6475 h 10686"/>
              <a:gd name="connsiteX183" fmla="*/ 6092 w 10000"/>
              <a:gd name="connsiteY183" fmla="*/ 6648 h 10686"/>
              <a:gd name="connsiteX184" fmla="*/ 6008 w 10000"/>
              <a:gd name="connsiteY184" fmla="*/ 6836 h 10686"/>
              <a:gd name="connsiteX185" fmla="*/ 5942 w 10000"/>
              <a:gd name="connsiteY185" fmla="*/ 7032 h 10686"/>
              <a:gd name="connsiteX186" fmla="*/ 5904 w 10000"/>
              <a:gd name="connsiteY186" fmla="*/ 7232 h 10686"/>
              <a:gd name="connsiteX187" fmla="*/ 5888 w 10000"/>
              <a:gd name="connsiteY187" fmla="*/ 7443 h 10686"/>
              <a:gd name="connsiteX188" fmla="*/ 5879 w 10000"/>
              <a:gd name="connsiteY188" fmla="*/ 7655 h 10686"/>
              <a:gd name="connsiteX189" fmla="*/ 5888 w 10000"/>
              <a:gd name="connsiteY189" fmla="*/ 7867 h 10686"/>
              <a:gd name="connsiteX190" fmla="*/ 5904 w 10000"/>
              <a:gd name="connsiteY190" fmla="*/ 8084 h 10686"/>
              <a:gd name="connsiteX191" fmla="*/ 5925 w 10000"/>
              <a:gd name="connsiteY191" fmla="*/ 8299 h 10686"/>
              <a:gd name="connsiteX192" fmla="*/ 5950 w 10000"/>
              <a:gd name="connsiteY192" fmla="*/ 8510 h 10686"/>
              <a:gd name="connsiteX193" fmla="*/ 5954 w 10000"/>
              <a:gd name="connsiteY193" fmla="*/ 8820 h 10686"/>
              <a:gd name="connsiteX194" fmla="*/ 5933 w 10000"/>
              <a:gd name="connsiteY194" fmla="*/ 9130 h 10686"/>
              <a:gd name="connsiteX195" fmla="*/ 5896 w 10000"/>
              <a:gd name="connsiteY195" fmla="*/ 9428 h 10686"/>
              <a:gd name="connsiteX196" fmla="*/ 5850 w 10000"/>
              <a:gd name="connsiteY196" fmla="*/ 9720 h 10686"/>
              <a:gd name="connsiteX197" fmla="*/ 5794 w 10000"/>
              <a:gd name="connsiteY197" fmla="*/ 10686 h 10686"/>
              <a:gd name="connsiteX198" fmla="*/ 4117 w 10000"/>
              <a:gd name="connsiteY198" fmla="*/ 10686 h 10686"/>
              <a:gd name="connsiteX199" fmla="*/ 4309 w 10000"/>
              <a:gd name="connsiteY199" fmla="*/ 10293 h 10686"/>
              <a:gd name="connsiteX200" fmla="*/ 4546 w 10000"/>
              <a:gd name="connsiteY200" fmla="*/ 9848 h 10686"/>
              <a:gd name="connsiteX201" fmla="*/ 4629 w 10000"/>
              <a:gd name="connsiteY201" fmla="*/ 9687 h 10686"/>
              <a:gd name="connsiteX202" fmla="*/ 4700 w 10000"/>
              <a:gd name="connsiteY202" fmla="*/ 9508 h 10686"/>
              <a:gd name="connsiteX203" fmla="*/ 4767 w 10000"/>
              <a:gd name="connsiteY203" fmla="*/ 9309 h 10686"/>
              <a:gd name="connsiteX204" fmla="*/ 4829 w 10000"/>
              <a:gd name="connsiteY204" fmla="*/ 9097 h 10686"/>
              <a:gd name="connsiteX205" fmla="*/ 4879 w 10000"/>
              <a:gd name="connsiteY205" fmla="*/ 8868 h 10686"/>
              <a:gd name="connsiteX206" fmla="*/ 4917 w 10000"/>
              <a:gd name="connsiteY206" fmla="*/ 8635 h 10686"/>
              <a:gd name="connsiteX207" fmla="*/ 4954 w 10000"/>
              <a:gd name="connsiteY207" fmla="*/ 8391 h 10686"/>
              <a:gd name="connsiteX208" fmla="*/ 4979 w 10000"/>
              <a:gd name="connsiteY208" fmla="*/ 8144 h 10686"/>
              <a:gd name="connsiteX209" fmla="*/ 5000 w 10000"/>
              <a:gd name="connsiteY209" fmla="*/ 7887 h 10686"/>
              <a:gd name="connsiteX210" fmla="*/ 5000 w 10000"/>
              <a:gd name="connsiteY210" fmla="*/ 7634 h 10686"/>
              <a:gd name="connsiteX211" fmla="*/ 5000 w 10000"/>
              <a:gd name="connsiteY211" fmla="*/ 7384 h 10686"/>
              <a:gd name="connsiteX212" fmla="*/ 4979 w 10000"/>
              <a:gd name="connsiteY212" fmla="*/ 7133 h 10686"/>
              <a:gd name="connsiteX213" fmla="*/ 4950 w 10000"/>
              <a:gd name="connsiteY213" fmla="*/ 6892 h 10686"/>
              <a:gd name="connsiteX214" fmla="*/ 4913 w 10000"/>
              <a:gd name="connsiteY214" fmla="*/ 6657 h 10686"/>
              <a:gd name="connsiteX215" fmla="*/ 4858 w 10000"/>
              <a:gd name="connsiteY215" fmla="*/ 6430 h 10686"/>
              <a:gd name="connsiteX216" fmla="*/ 4783 w 10000"/>
              <a:gd name="connsiteY216" fmla="*/ 6219 h 10686"/>
              <a:gd name="connsiteX217" fmla="*/ 4700 w 10000"/>
              <a:gd name="connsiteY217" fmla="*/ 6019 h 10686"/>
              <a:gd name="connsiteX218" fmla="*/ 4600 w 10000"/>
              <a:gd name="connsiteY218" fmla="*/ 5840 h 10686"/>
              <a:gd name="connsiteX219" fmla="*/ 4488 w 10000"/>
              <a:gd name="connsiteY219" fmla="*/ 5682 h 10686"/>
              <a:gd name="connsiteX220" fmla="*/ 4358 w 10000"/>
              <a:gd name="connsiteY220" fmla="*/ 5542 h 10686"/>
              <a:gd name="connsiteX221" fmla="*/ 4213 w 10000"/>
              <a:gd name="connsiteY221" fmla="*/ 5429 h 10686"/>
              <a:gd name="connsiteX222" fmla="*/ 4046 w 10000"/>
              <a:gd name="connsiteY222" fmla="*/ 5343 h 10686"/>
              <a:gd name="connsiteX223" fmla="*/ 3904 w 10000"/>
              <a:gd name="connsiteY223" fmla="*/ 5292 h 10686"/>
              <a:gd name="connsiteX224" fmla="*/ 3746 w 10000"/>
              <a:gd name="connsiteY224" fmla="*/ 5271 h 10686"/>
              <a:gd name="connsiteX225" fmla="*/ 3583 w 10000"/>
              <a:gd name="connsiteY225" fmla="*/ 5271 h 10686"/>
              <a:gd name="connsiteX226" fmla="*/ 3413 w 10000"/>
              <a:gd name="connsiteY226" fmla="*/ 5286 h 10686"/>
              <a:gd name="connsiteX227" fmla="*/ 3246 w 10000"/>
              <a:gd name="connsiteY227" fmla="*/ 5310 h 10686"/>
              <a:gd name="connsiteX228" fmla="*/ 3079 w 10000"/>
              <a:gd name="connsiteY228" fmla="*/ 5343 h 10686"/>
              <a:gd name="connsiteX229" fmla="*/ 2913 w 10000"/>
              <a:gd name="connsiteY229" fmla="*/ 5369 h 10686"/>
              <a:gd name="connsiteX230" fmla="*/ 2750 w 10000"/>
              <a:gd name="connsiteY230" fmla="*/ 5396 h 10686"/>
              <a:gd name="connsiteX231" fmla="*/ 2600 w 10000"/>
              <a:gd name="connsiteY231" fmla="*/ 5411 h 10686"/>
              <a:gd name="connsiteX232" fmla="*/ 2258 w 10000"/>
              <a:gd name="connsiteY232" fmla="*/ 5423 h 10686"/>
              <a:gd name="connsiteX233" fmla="*/ 1925 w 10000"/>
              <a:gd name="connsiteY233" fmla="*/ 5411 h 10686"/>
              <a:gd name="connsiteX234" fmla="*/ 1617 w 10000"/>
              <a:gd name="connsiteY234" fmla="*/ 5384 h 10686"/>
              <a:gd name="connsiteX235" fmla="*/ 1321 w 10000"/>
              <a:gd name="connsiteY235" fmla="*/ 5346 h 10686"/>
              <a:gd name="connsiteX236" fmla="*/ 1033 w 10000"/>
              <a:gd name="connsiteY236" fmla="*/ 5298 h 10686"/>
              <a:gd name="connsiteX237" fmla="*/ 758 w 10000"/>
              <a:gd name="connsiteY237" fmla="*/ 5250 h 10686"/>
              <a:gd name="connsiteX238" fmla="*/ 500 w 10000"/>
              <a:gd name="connsiteY238" fmla="*/ 5197 h 10686"/>
              <a:gd name="connsiteX239" fmla="*/ 517 w 10000"/>
              <a:gd name="connsiteY239" fmla="*/ 5137 h 10686"/>
              <a:gd name="connsiteX240" fmla="*/ 871 w 10000"/>
              <a:gd name="connsiteY240" fmla="*/ 5173 h 10686"/>
              <a:gd name="connsiteX241" fmla="*/ 1221 w 10000"/>
              <a:gd name="connsiteY241" fmla="*/ 5197 h 10686"/>
              <a:gd name="connsiteX242" fmla="*/ 1563 w 10000"/>
              <a:gd name="connsiteY242" fmla="*/ 5206 h 10686"/>
              <a:gd name="connsiteX243" fmla="*/ 1896 w 10000"/>
              <a:gd name="connsiteY243" fmla="*/ 5197 h 10686"/>
              <a:gd name="connsiteX244" fmla="*/ 2221 w 10000"/>
              <a:gd name="connsiteY244" fmla="*/ 5164 h 10686"/>
              <a:gd name="connsiteX245" fmla="*/ 2538 w 10000"/>
              <a:gd name="connsiteY245" fmla="*/ 5113 h 10686"/>
              <a:gd name="connsiteX246" fmla="*/ 2842 w 10000"/>
              <a:gd name="connsiteY246" fmla="*/ 5045 h 10686"/>
              <a:gd name="connsiteX247" fmla="*/ 3129 w 10000"/>
              <a:gd name="connsiteY247" fmla="*/ 4946 h 10686"/>
              <a:gd name="connsiteX248" fmla="*/ 3500 w 10000"/>
              <a:gd name="connsiteY248" fmla="*/ 4815 h 10686"/>
              <a:gd name="connsiteX249" fmla="*/ 2821 w 10000"/>
              <a:gd name="connsiteY249" fmla="*/ 4389 h 10686"/>
              <a:gd name="connsiteX250" fmla="*/ 2213 w 10000"/>
              <a:gd name="connsiteY250" fmla="*/ 3912 h 10686"/>
              <a:gd name="connsiteX251" fmla="*/ 1879 w 10000"/>
              <a:gd name="connsiteY251" fmla="*/ 3939 h 10686"/>
              <a:gd name="connsiteX252" fmla="*/ 1554 w 10000"/>
              <a:gd name="connsiteY252" fmla="*/ 3939 h 10686"/>
              <a:gd name="connsiteX253" fmla="*/ 1258 w 10000"/>
              <a:gd name="connsiteY253" fmla="*/ 3912 h 10686"/>
              <a:gd name="connsiteX254" fmla="*/ 979 w 10000"/>
              <a:gd name="connsiteY254" fmla="*/ 3856 h 10686"/>
              <a:gd name="connsiteX255" fmla="*/ 721 w 10000"/>
              <a:gd name="connsiteY255" fmla="*/ 3775 h 10686"/>
              <a:gd name="connsiteX256" fmla="*/ 496 w 10000"/>
              <a:gd name="connsiteY256" fmla="*/ 3674 h 10686"/>
              <a:gd name="connsiteX257" fmla="*/ 296 w 10000"/>
              <a:gd name="connsiteY257" fmla="*/ 3549 h 10686"/>
              <a:gd name="connsiteX258" fmla="*/ 129 w 10000"/>
              <a:gd name="connsiteY258" fmla="*/ 3403 h 10686"/>
              <a:gd name="connsiteX259" fmla="*/ 0 w 10000"/>
              <a:gd name="connsiteY259" fmla="*/ 3245 h 10686"/>
              <a:gd name="connsiteX260" fmla="*/ 17 w 10000"/>
              <a:gd name="connsiteY260" fmla="*/ 3218 h 10686"/>
              <a:gd name="connsiteX261" fmla="*/ 71 w 10000"/>
              <a:gd name="connsiteY261" fmla="*/ 3245 h 10686"/>
              <a:gd name="connsiteX262" fmla="*/ 138 w 10000"/>
              <a:gd name="connsiteY262" fmla="*/ 3349 h 10686"/>
              <a:gd name="connsiteX263" fmla="*/ 246 w 10000"/>
              <a:gd name="connsiteY263" fmla="*/ 3439 h 10686"/>
              <a:gd name="connsiteX264" fmla="*/ 379 w 10000"/>
              <a:gd name="connsiteY264" fmla="*/ 3528 h 10686"/>
              <a:gd name="connsiteX265" fmla="*/ 538 w 10000"/>
              <a:gd name="connsiteY265" fmla="*/ 3597 h 10686"/>
              <a:gd name="connsiteX266" fmla="*/ 721 w 10000"/>
              <a:gd name="connsiteY266" fmla="*/ 3656 h 10686"/>
              <a:gd name="connsiteX267" fmla="*/ 913 w 10000"/>
              <a:gd name="connsiteY267" fmla="*/ 3701 h 10686"/>
              <a:gd name="connsiteX268" fmla="*/ 1117 w 10000"/>
              <a:gd name="connsiteY268" fmla="*/ 3728 h 10686"/>
              <a:gd name="connsiteX269" fmla="*/ 1329 w 10000"/>
              <a:gd name="connsiteY269" fmla="*/ 3737 h 10686"/>
              <a:gd name="connsiteX270" fmla="*/ 1533 w 10000"/>
              <a:gd name="connsiteY270" fmla="*/ 3734 h 10686"/>
              <a:gd name="connsiteX271" fmla="*/ 1646 w 10000"/>
              <a:gd name="connsiteY271" fmla="*/ 3722 h 10686"/>
              <a:gd name="connsiteX272" fmla="*/ 1746 w 10000"/>
              <a:gd name="connsiteY272" fmla="*/ 3722 h 10686"/>
              <a:gd name="connsiteX273" fmla="*/ 1833 w 10000"/>
              <a:gd name="connsiteY273" fmla="*/ 3710 h 10686"/>
              <a:gd name="connsiteX274" fmla="*/ 1917 w 10000"/>
              <a:gd name="connsiteY274" fmla="*/ 3695 h 10686"/>
              <a:gd name="connsiteX275" fmla="*/ 1988 w 10000"/>
              <a:gd name="connsiteY275" fmla="*/ 3662 h 10686"/>
              <a:gd name="connsiteX276" fmla="*/ 1788 w 10000"/>
              <a:gd name="connsiteY276" fmla="*/ 3391 h 10686"/>
              <a:gd name="connsiteX277" fmla="*/ 1617 w 10000"/>
              <a:gd name="connsiteY277" fmla="*/ 3126 h 10686"/>
              <a:gd name="connsiteX278" fmla="*/ 1454 w 10000"/>
              <a:gd name="connsiteY278" fmla="*/ 2849 h 10686"/>
              <a:gd name="connsiteX279" fmla="*/ 1313 w 10000"/>
              <a:gd name="connsiteY279" fmla="*/ 2563 h 10686"/>
              <a:gd name="connsiteX280" fmla="*/ 1175 w 10000"/>
              <a:gd name="connsiteY280" fmla="*/ 2253 h 10686"/>
              <a:gd name="connsiteX281" fmla="*/ 1046 w 10000"/>
              <a:gd name="connsiteY281" fmla="*/ 1919 h 10686"/>
              <a:gd name="connsiteX282" fmla="*/ 1033 w 10000"/>
              <a:gd name="connsiteY282" fmla="*/ 1859 h 10686"/>
              <a:gd name="connsiteX283" fmla="*/ 1000 w 10000"/>
              <a:gd name="connsiteY283" fmla="*/ 1776 h 10686"/>
              <a:gd name="connsiteX284" fmla="*/ 979 w 10000"/>
              <a:gd name="connsiteY284" fmla="*/ 1684 h 10686"/>
              <a:gd name="connsiteX285" fmla="*/ 950 w 10000"/>
              <a:gd name="connsiteY285" fmla="*/ 1591 h 10686"/>
              <a:gd name="connsiteX286" fmla="*/ 925 w 10000"/>
              <a:gd name="connsiteY286" fmla="*/ 1490 h 10686"/>
              <a:gd name="connsiteX287" fmla="*/ 917 w 10000"/>
              <a:gd name="connsiteY287" fmla="*/ 1397 h 10686"/>
              <a:gd name="connsiteX288" fmla="*/ 917 w 10000"/>
              <a:gd name="connsiteY288" fmla="*/ 1311 h 10686"/>
              <a:gd name="connsiteX289" fmla="*/ 933 w 10000"/>
              <a:gd name="connsiteY289" fmla="*/ 1234 h 10686"/>
              <a:gd name="connsiteX290" fmla="*/ 963 w 10000"/>
              <a:gd name="connsiteY290" fmla="*/ 1180 h 10686"/>
              <a:gd name="connsiteX291" fmla="*/ 1000 w 10000"/>
              <a:gd name="connsiteY291" fmla="*/ 1192 h 10686"/>
              <a:gd name="connsiteX292" fmla="*/ 1033 w 10000"/>
              <a:gd name="connsiteY292" fmla="*/ 1496 h 10686"/>
              <a:gd name="connsiteX293" fmla="*/ 1108 w 10000"/>
              <a:gd name="connsiteY293" fmla="*/ 1800 h 10686"/>
              <a:gd name="connsiteX294" fmla="*/ 1221 w 10000"/>
              <a:gd name="connsiteY294" fmla="*/ 2098 h 10686"/>
              <a:gd name="connsiteX295" fmla="*/ 1358 w 10000"/>
              <a:gd name="connsiteY295" fmla="*/ 2372 h 10686"/>
              <a:gd name="connsiteX296" fmla="*/ 1508 w 10000"/>
              <a:gd name="connsiteY296" fmla="*/ 2628 h 10686"/>
              <a:gd name="connsiteX297" fmla="*/ 1646 w 10000"/>
              <a:gd name="connsiteY297" fmla="*/ 2795 h 10686"/>
              <a:gd name="connsiteX298" fmla="*/ 1629 w 10000"/>
              <a:gd name="connsiteY298" fmla="*/ 2801 h 10686"/>
              <a:gd name="connsiteX299" fmla="*/ 1629 w 10000"/>
              <a:gd name="connsiteY299" fmla="*/ 2807 h 10686"/>
              <a:gd name="connsiteX300" fmla="*/ 1638 w 10000"/>
              <a:gd name="connsiteY300" fmla="*/ 2813 h 10686"/>
              <a:gd name="connsiteX301" fmla="*/ 1646 w 10000"/>
              <a:gd name="connsiteY301" fmla="*/ 2816 h 10686"/>
              <a:gd name="connsiteX302" fmla="*/ 1663 w 10000"/>
              <a:gd name="connsiteY302" fmla="*/ 2822 h 10686"/>
              <a:gd name="connsiteX303" fmla="*/ 1667 w 10000"/>
              <a:gd name="connsiteY303" fmla="*/ 2834 h 10686"/>
              <a:gd name="connsiteX304" fmla="*/ 1675 w 10000"/>
              <a:gd name="connsiteY304" fmla="*/ 2840 h 10686"/>
              <a:gd name="connsiteX305" fmla="*/ 1683 w 10000"/>
              <a:gd name="connsiteY305" fmla="*/ 2849 h 10686"/>
              <a:gd name="connsiteX306" fmla="*/ 1683 w 10000"/>
              <a:gd name="connsiteY306" fmla="*/ 2843 h 10686"/>
              <a:gd name="connsiteX307" fmla="*/ 1675 w 10000"/>
              <a:gd name="connsiteY307" fmla="*/ 2840 h 10686"/>
              <a:gd name="connsiteX308" fmla="*/ 1675 w 10000"/>
              <a:gd name="connsiteY308" fmla="*/ 2840 h 10686"/>
              <a:gd name="connsiteX309" fmla="*/ 1646 w 10000"/>
              <a:gd name="connsiteY309" fmla="*/ 2795 h 10686"/>
              <a:gd name="connsiteX310" fmla="*/ 1746 w 10000"/>
              <a:gd name="connsiteY310" fmla="*/ 2741 h 10686"/>
              <a:gd name="connsiteX311" fmla="*/ 1842 w 10000"/>
              <a:gd name="connsiteY311" fmla="*/ 2649 h 10686"/>
              <a:gd name="connsiteX312" fmla="*/ 1933 w 10000"/>
              <a:gd name="connsiteY312" fmla="*/ 2542 h 10686"/>
              <a:gd name="connsiteX313" fmla="*/ 2017 w 10000"/>
              <a:gd name="connsiteY313" fmla="*/ 2411 h 10686"/>
              <a:gd name="connsiteX314" fmla="*/ 2092 w 10000"/>
              <a:gd name="connsiteY314" fmla="*/ 2265 h 10686"/>
              <a:gd name="connsiteX315" fmla="*/ 2163 w 10000"/>
              <a:gd name="connsiteY315" fmla="*/ 2113 h 10686"/>
              <a:gd name="connsiteX316" fmla="*/ 2221 w 10000"/>
              <a:gd name="connsiteY316" fmla="*/ 1955 h 10686"/>
              <a:gd name="connsiteX317" fmla="*/ 2275 w 10000"/>
              <a:gd name="connsiteY317" fmla="*/ 1803 h 10686"/>
              <a:gd name="connsiteX318" fmla="*/ 2321 w 10000"/>
              <a:gd name="connsiteY318" fmla="*/ 1657 h 10686"/>
              <a:gd name="connsiteX319" fmla="*/ 2329 w 10000"/>
              <a:gd name="connsiteY319" fmla="*/ 1853 h 10686"/>
              <a:gd name="connsiteX320" fmla="*/ 2321 w 10000"/>
              <a:gd name="connsiteY320" fmla="*/ 2032 h 10686"/>
              <a:gd name="connsiteX321" fmla="*/ 2283 w 10000"/>
              <a:gd name="connsiteY321" fmla="*/ 2199 h 10686"/>
              <a:gd name="connsiteX322" fmla="*/ 2229 w 10000"/>
              <a:gd name="connsiteY322" fmla="*/ 2366 h 10686"/>
              <a:gd name="connsiteX323" fmla="*/ 2154 w 10000"/>
              <a:gd name="connsiteY323" fmla="*/ 2524 h 10686"/>
              <a:gd name="connsiteX324" fmla="*/ 2046 w 10000"/>
              <a:gd name="connsiteY324" fmla="*/ 2682 h 10686"/>
              <a:gd name="connsiteX325" fmla="*/ 1796 w 10000"/>
              <a:gd name="connsiteY325" fmla="*/ 3027 h 10686"/>
              <a:gd name="connsiteX326" fmla="*/ 2054 w 10000"/>
              <a:gd name="connsiteY326" fmla="*/ 3305 h 10686"/>
              <a:gd name="connsiteX327" fmla="*/ 2333 w 10000"/>
              <a:gd name="connsiteY327" fmla="*/ 3564 h 10686"/>
              <a:gd name="connsiteX328" fmla="*/ 2638 w 10000"/>
              <a:gd name="connsiteY328" fmla="*/ 3808 h 10686"/>
              <a:gd name="connsiteX329" fmla="*/ 2963 w 10000"/>
              <a:gd name="connsiteY329" fmla="*/ 4032 h 10686"/>
              <a:gd name="connsiteX330" fmla="*/ 4129 w 10000"/>
              <a:gd name="connsiteY330" fmla="*/ 4610 h 10686"/>
              <a:gd name="connsiteX331" fmla="*/ 4167 w 10000"/>
              <a:gd name="connsiteY331" fmla="*/ 4589 h 10686"/>
              <a:gd name="connsiteX332" fmla="*/ 4071 w 10000"/>
              <a:gd name="connsiteY332" fmla="*/ 4333 h 10686"/>
              <a:gd name="connsiteX333" fmla="*/ 3996 w 10000"/>
              <a:gd name="connsiteY333" fmla="*/ 4058 h 10686"/>
              <a:gd name="connsiteX334" fmla="*/ 3933 w 10000"/>
              <a:gd name="connsiteY334" fmla="*/ 3760 h 10686"/>
              <a:gd name="connsiteX335" fmla="*/ 3904 w 10000"/>
              <a:gd name="connsiteY335" fmla="*/ 3456 h 10686"/>
              <a:gd name="connsiteX336" fmla="*/ 3879 w 10000"/>
              <a:gd name="connsiteY336" fmla="*/ 3138 h 10686"/>
              <a:gd name="connsiteX337" fmla="*/ 3879 w 10000"/>
              <a:gd name="connsiteY337" fmla="*/ 2813 h 10686"/>
              <a:gd name="connsiteX338" fmla="*/ 3896 w 10000"/>
              <a:gd name="connsiteY338" fmla="*/ 2485 h 10686"/>
              <a:gd name="connsiteX339" fmla="*/ 3933 w 10000"/>
              <a:gd name="connsiteY339" fmla="*/ 2160 h 10686"/>
              <a:gd name="connsiteX340" fmla="*/ 3988 w 10000"/>
              <a:gd name="connsiteY340" fmla="*/ 1836 h 10686"/>
              <a:gd name="connsiteX341" fmla="*/ 4046 w 10000"/>
              <a:gd name="connsiteY341" fmla="*/ 1523 h 10686"/>
              <a:gd name="connsiteX342" fmla="*/ 4129 w 10000"/>
              <a:gd name="connsiteY342" fmla="*/ 1219 h 10686"/>
              <a:gd name="connsiteX343" fmla="*/ 4229 w 10000"/>
              <a:gd name="connsiteY343" fmla="*/ 933 h 10686"/>
              <a:gd name="connsiteX344" fmla="*/ 4333 w 10000"/>
              <a:gd name="connsiteY344" fmla="*/ 662 h 10686"/>
              <a:gd name="connsiteX345" fmla="*/ 4454 w 10000"/>
              <a:gd name="connsiteY345" fmla="*/ 417 h 10686"/>
              <a:gd name="connsiteX346" fmla="*/ 4583 w 10000"/>
              <a:gd name="connsiteY346" fmla="*/ 194 h 10686"/>
              <a:gd name="connsiteX347" fmla="*/ 4738 w 10000"/>
              <a:gd name="connsiteY347" fmla="*/ 0 h 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0000" h="10686">
                <a:moveTo>
                  <a:pt x="4738" y="0"/>
                </a:moveTo>
                <a:cubicBezTo>
                  <a:pt x="4732" y="16"/>
                  <a:pt x="4727" y="32"/>
                  <a:pt x="4721" y="48"/>
                </a:cubicBezTo>
                <a:cubicBezTo>
                  <a:pt x="4718" y="59"/>
                  <a:pt x="4716" y="69"/>
                  <a:pt x="4713" y="80"/>
                </a:cubicBezTo>
                <a:lnTo>
                  <a:pt x="4704" y="101"/>
                </a:lnTo>
                <a:lnTo>
                  <a:pt x="4704" y="113"/>
                </a:lnTo>
                <a:lnTo>
                  <a:pt x="4713" y="119"/>
                </a:lnTo>
                <a:lnTo>
                  <a:pt x="4713" y="125"/>
                </a:lnTo>
                <a:lnTo>
                  <a:pt x="4721" y="125"/>
                </a:lnTo>
                <a:lnTo>
                  <a:pt x="4721" y="125"/>
                </a:lnTo>
                <a:lnTo>
                  <a:pt x="4721" y="134"/>
                </a:lnTo>
                <a:cubicBezTo>
                  <a:pt x="4718" y="140"/>
                  <a:pt x="4716" y="146"/>
                  <a:pt x="4713" y="152"/>
                </a:cubicBezTo>
                <a:lnTo>
                  <a:pt x="4704" y="179"/>
                </a:lnTo>
                <a:lnTo>
                  <a:pt x="4692" y="221"/>
                </a:lnTo>
                <a:cubicBezTo>
                  <a:pt x="4684" y="241"/>
                  <a:pt x="4675" y="260"/>
                  <a:pt x="4667" y="280"/>
                </a:cubicBezTo>
                <a:cubicBezTo>
                  <a:pt x="4654" y="308"/>
                  <a:pt x="4642" y="336"/>
                  <a:pt x="4629" y="364"/>
                </a:cubicBezTo>
                <a:cubicBezTo>
                  <a:pt x="4617" y="398"/>
                  <a:pt x="4604" y="431"/>
                  <a:pt x="4592" y="465"/>
                </a:cubicBezTo>
                <a:cubicBezTo>
                  <a:pt x="4572" y="509"/>
                  <a:pt x="4553" y="552"/>
                  <a:pt x="4533" y="596"/>
                </a:cubicBezTo>
                <a:cubicBezTo>
                  <a:pt x="4510" y="649"/>
                  <a:pt x="4486" y="701"/>
                  <a:pt x="4463" y="754"/>
                </a:cubicBezTo>
                <a:cubicBezTo>
                  <a:pt x="4435" y="836"/>
                  <a:pt x="4407" y="919"/>
                  <a:pt x="4379" y="1001"/>
                </a:cubicBezTo>
                <a:cubicBezTo>
                  <a:pt x="4360" y="1089"/>
                  <a:pt x="4340" y="1178"/>
                  <a:pt x="4321" y="1266"/>
                </a:cubicBezTo>
                <a:cubicBezTo>
                  <a:pt x="4306" y="1357"/>
                  <a:pt x="4290" y="1447"/>
                  <a:pt x="4275" y="1538"/>
                </a:cubicBezTo>
                <a:cubicBezTo>
                  <a:pt x="4254" y="1634"/>
                  <a:pt x="4234" y="1731"/>
                  <a:pt x="4213" y="1827"/>
                </a:cubicBezTo>
                <a:cubicBezTo>
                  <a:pt x="4210" y="1848"/>
                  <a:pt x="4207" y="1868"/>
                  <a:pt x="4204" y="1889"/>
                </a:cubicBezTo>
                <a:lnTo>
                  <a:pt x="4192" y="1982"/>
                </a:lnTo>
                <a:cubicBezTo>
                  <a:pt x="4189" y="2015"/>
                  <a:pt x="4186" y="2047"/>
                  <a:pt x="4183" y="2080"/>
                </a:cubicBezTo>
                <a:cubicBezTo>
                  <a:pt x="4180" y="2116"/>
                  <a:pt x="4178" y="2151"/>
                  <a:pt x="4175" y="2187"/>
                </a:cubicBezTo>
                <a:lnTo>
                  <a:pt x="4175" y="2297"/>
                </a:lnTo>
                <a:cubicBezTo>
                  <a:pt x="4181" y="2330"/>
                  <a:pt x="4186" y="2363"/>
                  <a:pt x="4192" y="2396"/>
                </a:cubicBezTo>
                <a:cubicBezTo>
                  <a:pt x="4199" y="2425"/>
                  <a:pt x="4206" y="2453"/>
                  <a:pt x="4213" y="2482"/>
                </a:cubicBezTo>
                <a:cubicBezTo>
                  <a:pt x="4225" y="2502"/>
                  <a:pt x="4238" y="2522"/>
                  <a:pt x="4250" y="2542"/>
                </a:cubicBezTo>
                <a:lnTo>
                  <a:pt x="4450" y="2530"/>
                </a:lnTo>
                <a:lnTo>
                  <a:pt x="4646" y="2482"/>
                </a:lnTo>
                <a:lnTo>
                  <a:pt x="4833" y="2405"/>
                </a:lnTo>
                <a:lnTo>
                  <a:pt x="5025" y="2297"/>
                </a:lnTo>
                <a:lnTo>
                  <a:pt x="5200" y="2172"/>
                </a:lnTo>
                <a:lnTo>
                  <a:pt x="5371" y="2020"/>
                </a:lnTo>
                <a:lnTo>
                  <a:pt x="5533" y="1859"/>
                </a:lnTo>
                <a:lnTo>
                  <a:pt x="5683" y="1690"/>
                </a:lnTo>
                <a:lnTo>
                  <a:pt x="5829" y="1511"/>
                </a:lnTo>
                <a:lnTo>
                  <a:pt x="5954" y="1326"/>
                </a:lnTo>
                <a:lnTo>
                  <a:pt x="6071" y="1147"/>
                </a:lnTo>
                <a:cubicBezTo>
                  <a:pt x="6103" y="1089"/>
                  <a:pt x="6135" y="1032"/>
                  <a:pt x="6167" y="974"/>
                </a:cubicBezTo>
                <a:lnTo>
                  <a:pt x="6213" y="974"/>
                </a:lnTo>
                <a:lnTo>
                  <a:pt x="6213" y="992"/>
                </a:lnTo>
                <a:cubicBezTo>
                  <a:pt x="6188" y="1050"/>
                  <a:pt x="6163" y="1107"/>
                  <a:pt x="6138" y="1165"/>
                </a:cubicBezTo>
                <a:cubicBezTo>
                  <a:pt x="6110" y="1225"/>
                  <a:pt x="6082" y="1284"/>
                  <a:pt x="6054" y="1344"/>
                </a:cubicBezTo>
                <a:cubicBezTo>
                  <a:pt x="6024" y="1402"/>
                  <a:pt x="5993" y="1459"/>
                  <a:pt x="5963" y="1517"/>
                </a:cubicBezTo>
                <a:lnTo>
                  <a:pt x="5871" y="1684"/>
                </a:lnTo>
                <a:cubicBezTo>
                  <a:pt x="5839" y="1738"/>
                  <a:pt x="5807" y="1793"/>
                  <a:pt x="5775" y="1847"/>
                </a:cubicBezTo>
                <a:lnTo>
                  <a:pt x="5667" y="1999"/>
                </a:lnTo>
                <a:lnTo>
                  <a:pt x="5554" y="2145"/>
                </a:lnTo>
                <a:lnTo>
                  <a:pt x="5417" y="2279"/>
                </a:lnTo>
                <a:lnTo>
                  <a:pt x="5275" y="2411"/>
                </a:lnTo>
                <a:lnTo>
                  <a:pt x="5108" y="2518"/>
                </a:lnTo>
                <a:lnTo>
                  <a:pt x="4917" y="2616"/>
                </a:lnTo>
                <a:lnTo>
                  <a:pt x="4704" y="2703"/>
                </a:lnTo>
                <a:lnTo>
                  <a:pt x="4479" y="2768"/>
                </a:lnTo>
                <a:lnTo>
                  <a:pt x="4213" y="2813"/>
                </a:lnTo>
                <a:cubicBezTo>
                  <a:pt x="4216" y="2917"/>
                  <a:pt x="4218" y="3022"/>
                  <a:pt x="4221" y="3126"/>
                </a:cubicBezTo>
                <a:cubicBezTo>
                  <a:pt x="4233" y="3225"/>
                  <a:pt x="4246" y="3325"/>
                  <a:pt x="4258" y="3424"/>
                </a:cubicBezTo>
                <a:cubicBezTo>
                  <a:pt x="4279" y="3518"/>
                  <a:pt x="4300" y="3613"/>
                  <a:pt x="4321" y="3707"/>
                </a:cubicBezTo>
                <a:cubicBezTo>
                  <a:pt x="4349" y="3796"/>
                  <a:pt x="4376" y="3886"/>
                  <a:pt x="4404" y="3975"/>
                </a:cubicBezTo>
                <a:cubicBezTo>
                  <a:pt x="4439" y="4060"/>
                  <a:pt x="4473" y="4146"/>
                  <a:pt x="4508" y="4231"/>
                </a:cubicBezTo>
                <a:cubicBezTo>
                  <a:pt x="4546" y="4313"/>
                  <a:pt x="4583" y="4394"/>
                  <a:pt x="4621" y="4476"/>
                </a:cubicBezTo>
                <a:lnTo>
                  <a:pt x="4750" y="4708"/>
                </a:lnTo>
                <a:lnTo>
                  <a:pt x="4879" y="4934"/>
                </a:lnTo>
                <a:cubicBezTo>
                  <a:pt x="4892" y="4952"/>
                  <a:pt x="4904" y="4970"/>
                  <a:pt x="4917" y="4988"/>
                </a:cubicBezTo>
                <a:lnTo>
                  <a:pt x="4950" y="5054"/>
                </a:lnTo>
                <a:cubicBezTo>
                  <a:pt x="4965" y="5078"/>
                  <a:pt x="4981" y="5101"/>
                  <a:pt x="4996" y="5125"/>
                </a:cubicBezTo>
                <a:lnTo>
                  <a:pt x="5038" y="5200"/>
                </a:lnTo>
                <a:cubicBezTo>
                  <a:pt x="5056" y="5224"/>
                  <a:pt x="5074" y="5247"/>
                  <a:pt x="5092" y="5271"/>
                </a:cubicBezTo>
                <a:cubicBezTo>
                  <a:pt x="5113" y="5291"/>
                  <a:pt x="5133" y="5311"/>
                  <a:pt x="5154" y="5331"/>
                </a:cubicBezTo>
                <a:cubicBezTo>
                  <a:pt x="5179" y="5349"/>
                  <a:pt x="5204" y="5366"/>
                  <a:pt x="5229" y="5384"/>
                </a:cubicBezTo>
                <a:lnTo>
                  <a:pt x="5313" y="5423"/>
                </a:lnTo>
                <a:lnTo>
                  <a:pt x="5413" y="5438"/>
                </a:lnTo>
                <a:lnTo>
                  <a:pt x="5517" y="5435"/>
                </a:lnTo>
                <a:lnTo>
                  <a:pt x="5704" y="5390"/>
                </a:lnTo>
                <a:lnTo>
                  <a:pt x="5871" y="5316"/>
                </a:lnTo>
                <a:lnTo>
                  <a:pt x="6033" y="5223"/>
                </a:lnTo>
                <a:lnTo>
                  <a:pt x="6167" y="5113"/>
                </a:lnTo>
                <a:lnTo>
                  <a:pt x="6296" y="4994"/>
                </a:lnTo>
                <a:cubicBezTo>
                  <a:pt x="6336" y="4952"/>
                  <a:pt x="6377" y="4911"/>
                  <a:pt x="6417" y="4869"/>
                </a:cubicBezTo>
                <a:lnTo>
                  <a:pt x="6525" y="4750"/>
                </a:lnTo>
                <a:cubicBezTo>
                  <a:pt x="6556" y="4712"/>
                  <a:pt x="6586" y="4674"/>
                  <a:pt x="6617" y="4636"/>
                </a:cubicBezTo>
                <a:lnTo>
                  <a:pt x="6821" y="4377"/>
                </a:lnTo>
                <a:lnTo>
                  <a:pt x="7017" y="4085"/>
                </a:lnTo>
                <a:lnTo>
                  <a:pt x="7213" y="3766"/>
                </a:lnTo>
                <a:lnTo>
                  <a:pt x="7396" y="3418"/>
                </a:lnTo>
                <a:cubicBezTo>
                  <a:pt x="7452" y="3296"/>
                  <a:pt x="7507" y="3173"/>
                  <a:pt x="7563" y="3051"/>
                </a:cubicBezTo>
                <a:lnTo>
                  <a:pt x="7713" y="2661"/>
                </a:lnTo>
                <a:cubicBezTo>
                  <a:pt x="7759" y="2525"/>
                  <a:pt x="7804" y="2389"/>
                  <a:pt x="7850" y="2253"/>
                </a:cubicBezTo>
                <a:cubicBezTo>
                  <a:pt x="7883" y="2112"/>
                  <a:pt x="7917" y="1971"/>
                  <a:pt x="7950" y="1830"/>
                </a:cubicBezTo>
                <a:cubicBezTo>
                  <a:pt x="7975" y="1686"/>
                  <a:pt x="8000" y="1541"/>
                  <a:pt x="8025" y="1397"/>
                </a:cubicBezTo>
                <a:cubicBezTo>
                  <a:pt x="8040" y="1249"/>
                  <a:pt x="8056" y="1102"/>
                  <a:pt x="8071" y="954"/>
                </a:cubicBezTo>
                <a:cubicBezTo>
                  <a:pt x="8083" y="961"/>
                  <a:pt x="8096" y="967"/>
                  <a:pt x="8108" y="974"/>
                </a:cubicBezTo>
                <a:lnTo>
                  <a:pt x="8138" y="1025"/>
                </a:lnTo>
                <a:cubicBezTo>
                  <a:pt x="8146" y="1050"/>
                  <a:pt x="8155" y="1075"/>
                  <a:pt x="8163" y="1100"/>
                </a:cubicBezTo>
                <a:cubicBezTo>
                  <a:pt x="8167" y="1133"/>
                  <a:pt x="8171" y="1165"/>
                  <a:pt x="8175" y="1198"/>
                </a:cubicBezTo>
                <a:cubicBezTo>
                  <a:pt x="8178" y="1236"/>
                  <a:pt x="8180" y="1273"/>
                  <a:pt x="8183" y="1311"/>
                </a:cubicBezTo>
                <a:lnTo>
                  <a:pt x="8183" y="1442"/>
                </a:lnTo>
                <a:lnTo>
                  <a:pt x="8183" y="1582"/>
                </a:lnTo>
                <a:cubicBezTo>
                  <a:pt x="8180" y="1633"/>
                  <a:pt x="8178" y="1683"/>
                  <a:pt x="8175" y="1734"/>
                </a:cubicBezTo>
                <a:cubicBezTo>
                  <a:pt x="8171" y="1786"/>
                  <a:pt x="8167" y="1837"/>
                  <a:pt x="8163" y="1889"/>
                </a:cubicBezTo>
                <a:cubicBezTo>
                  <a:pt x="8157" y="1942"/>
                  <a:pt x="8152" y="1994"/>
                  <a:pt x="8146" y="2047"/>
                </a:cubicBezTo>
                <a:cubicBezTo>
                  <a:pt x="8138" y="2100"/>
                  <a:pt x="8129" y="2152"/>
                  <a:pt x="8121" y="2205"/>
                </a:cubicBezTo>
                <a:cubicBezTo>
                  <a:pt x="8117" y="2256"/>
                  <a:pt x="8112" y="2306"/>
                  <a:pt x="8108" y="2357"/>
                </a:cubicBezTo>
                <a:cubicBezTo>
                  <a:pt x="8100" y="2404"/>
                  <a:pt x="8091" y="2450"/>
                  <a:pt x="8083" y="2497"/>
                </a:cubicBezTo>
                <a:cubicBezTo>
                  <a:pt x="8076" y="2541"/>
                  <a:pt x="8070" y="2584"/>
                  <a:pt x="8063" y="2628"/>
                </a:cubicBezTo>
                <a:cubicBezTo>
                  <a:pt x="8055" y="2666"/>
                  <a:pt x="8046" y="2703"/>
                  <a:pt x="8038" y="2741"/>
                </a:cubicBezTo>
                <a:lnTo>
                  <a:pt x="8017" y="2834"/>
                </a:lnTo>
                <a:cubicBezTo>
                  <a:pt x="8011" y="2859"/>
                  <a:pt x="8006" y="2883"/>
                  <a:pt x="8000" y="2908"/>
                </a:cubicBezTo>
                <a:lnTo>
                  <a:pt x="7700" y="3754"/>
                </a:lnTo>
                <a:lnTo>
                  <a:pt x="7942" y="3737"/>
                </a:lnTo>
                <a:lnTo>
                  <a:pt x="8167" y="3695"/>
                </a:lnTo>
                <a:lnTo>
                  <a:pt x="8379" y="3635"/>
                </a:lnTo>
                <a:lnTo>
                  <a:pt x="8583" y="3558"/>
                </a:lnTo>
                <a:lnTo>
                  <a:pt x="8767" y="3471"/>
                </a:lnTo>
                <a:lnTo>
                  <a:pt x="8933" y="3376"/>
                </a:lnTo>
                <a:lnTo>
                  <a:pt x="9092" y="3278"/>
                </a:lnTo>
                <a:lnTo>
                  <a:pt x="9238" y="3185"/>
                </a:lnTo>
                <a:lnTo>
                  <a:pt x="9250" y="3230"/>
                </a:lnTo>
                <a:cubicBezTo>
                  <a:pt x="9206" y="3279"/>
                  <a:pt x="9161" y="3327"/>
                  <a:pt x="9117" y="3376"/>
                </a:cubicBezTo>
                <a:cubicBezTo>
                  <a:pt x="9063" y="3423"/>
                  <a:pt x="9008" y="3469"/>
                  <a:pt x="8954" y="3516"/>
                </a:cubicBezTo>
                <a:lnTo>
                  <a:pt x="8758" y="3641"/>
                </a:lnTo>
                <a:lnTo>
                  <a:pt x="8538" y="3754"/>
                </a:lnTo>
                <a:lnTo>
                  <a:pt x="8304" y="3856"/>
                </a:lnTo>
                <a:lnTo>
                  <a:pt x="8054" y="3945"/>
                </a:lnTo>
                <a:lnTo>
                  <a:pt x="7796" y="4014"/>
                </a:lnTo>
                <a:lnTo>
                  <a:pt x="7533" y="4064"/>
                </a:lnTo>
                <a:lnTo>
                  <a:pt x="7479" y="4184"/>
                </a:lnTo>
                <a:cubicBezTo>
                  <a:pt x="7454" y="4231"/>
                  <a:pt x="7429" y="4277"/>
                  <a:pt x="7404" y="4324"/>
                </a:cubicBezTo>
                <a:lnTo>
                  <a:pt x="7321" y="4470"/>
                </a:lnTo>
                <a:lnTo>
                  <a:pt x="7213" y="4628"/>
                </a:lnTo>
                <a:cubicBezTo>
                  <a:pt x="7175" y="4683"/>
                  <a:pt x="7138" y="4739"/>
                  <a:pt x="7100" y="4794"/>
                </a:cubicBezTo>
                <a:cubicBezTo>
                  <a:pt x="7060" y="4849"/>
                  <a:pt x="7019" y="4903"/>
                  <a:pt x="6979" y="4958"/>
                </a:cubicBezTo>
                <a:lnTo>
                  <a:pt x="6850" y="5113"/>
                </a:lnTo>
                <a:lnTo>
                  <a:pt x="6721" y="5265"/>
                </a:lnTo>
                <a:cubicBezTo>
                  <a:pt x="6681" y="5312"/>
                  <a:pt x="6640" y="5358"/>
                  <a:pt x="6600" y="5405"/>
                </a:cubicBezTo>
                <a:lnTo>
                  <a:pt x="6471" y="5530"/>
                </a:lnTo>
                <a:lnTo>
                  <a:pt x="6358" y="5641"/>
                </a:lnTo>
                <a:lnTo>
                  <a:pt x="6250" y="5721"/>
                </a:lnTo>
                <a:cubicBezTo>
                  <a:pt x="6256" y="5741"/>
                  <a:pt x="6261" y="5761"/>
                  <a:pt x="6267" y="5781"/>
                </a:cubicBezTo>
                <a:cubicBezTo>
                  <a:pt x="6277" y="5785"/>
                  <a:pt x="6286" y="5789"/>
                  <a:pt x="6296" y="5793"/>
                </a:cubicBezTo>
                <a:lnTo>
                  <a:pt x="6479" y="5754"/>
                </a:lnTo>
                <a:lnTo>
                  <a:pt x="6663" y="5736"/>
                </a:lnTo>
                <a:lnTo>
                  <a:pt x="6858" y="5736"/>
                </a:lnTo>
                <a:lnTo>
                  <a:pt x="7046" y="5742"/>
                </a:lnTo>
                <a:lnTo>
                  <a:pt x="7246" y="5748"/>
                </a:lnTo>
                <a:lnTo>
                  <a:pt x="7425" y="5748"/>
                </a:lnTo>
                <a:lnTo>
                  <a:pt x="7600" y="5733"/>
                </a:lnTo>
                <a:lnTo>
                  <a:pt x="7950" y="5673"/>
                </a:lnTo>
                <a:lnTo>
                  <a:pt x="8275" y="5596"/>
                </a:lnTo>
                <a:lnTo>
                  <a:pt x="8579" y="5504"/>
                </a:lnTo>
                <a:lnTo>
                  <a:pt x="8858" y="5390"/>
                </a:lnTo>
                <a:lnTo>
                  <a:pt x="9117" y="5265"/>
                </a:lnTo>
                <a:lnTo>
                  <a:pt x="9350" y="5119"/>
                </a:lnTo>
                <a:lnTo>
                  <a:pt x="9563" y="4967"/>
                </a:lnTo>
                <a:lnTo>
                  <a:pt x="9758" y="4794"/>
                </a:lnTo>
                <a:lnTo>
                  <a:pt x="9933" y="4610"/>
                </a:lnTo>
                <a:cubicBezTo>
                  <a:pt x="9955" y="4623"/>
                  <a:pt x="9978" y="4635"/>
                  <a:pt x="10000" y="4648"/>
                </a:cubicBezTo>
                <a:lnTo>
                  <a:pt x="10000" y="4660"/>
                </a:lnTo>
                <a:cubicBezTo>
                  <a:pt x="9968" y="4716"/>
                  <a:pt x="9936" y="4771"/>
                  <a:pt x="9904" y="4827"/>
                </a:cubicBezTo>
                <a:lnTo>
                  <a:pt x="9767" y="5000"/>
                </a:lnTo>
                <a:lnTo>
                  <a:pt x="9600" y="5173"/>
                </a:lnTo>
                <a:lnTo>
                  <a:pt x="9404" y="5343"/>
                </a:lnTo>
                <a:lnTo>
                  <a:pt x="9183" y="5504"/>
                </a:lnTo>
                <a:lnTo>
                  <a:pt x="8950" y="5662"/>
                </a:lnTo>
                <a:lnTo>
                  <a:pt x="8704" y="5802"/>
                </a:lnTo>
                <a:lnTo>
                  <a:pt x="8463" y="5927"/>
                </a:lnTo>
                <a:lnTo>
                  <a:pt x="8229" y="6025"/>
                </a:lnTo>
                <a:lnTo>
                  <a:pt x="8000" y="6105"/>
                </a:lnTo>
                <a:lnTo>
                  <a:pt x="7879" y="6132"/>
                </a:lnTo>
                <a:lnTo>
                  <a:pt x="7729" y="6153"/>
                </a:lnTo>
                <a:lnTo>
                  <a:pt x="7563" y="6177"/>
                </a:lnTo>
                <a:lnTo>
                  <a:pt x="7388" y="6198"/>
                </a:lnTo>
                <a:lnTo>
                  <a:pt x="7204" y="6219"/>
                </a:lnTo>
                <a:lnTo>
                  <a:pt x="7017" y="6240"/>
                </a:lnTo>
                <a:lnTo>
                  <a:pt x="6842" y="6263"/>
                </a:lnTo>
                <a:lnTo>
                  <a:pt x="6675" y="6290"/>
                </a:lnTo>
                <a:lnTo>
                  <a:pt x="6517" y="6329"/>
                </a:lnTo>
                <a:lnTo>
                  <a:pt x="6388" y="6365"/>
                </a:lnTo>
                <a:cubicBezTo>
                  <a:pt x="6355" y="6382"/>
                  <a:pt x="6321" y="6398"/>
                  <a:pt x="6288" y="6415"/>
                </a:cubicBezTo>
                <a:lnTo>
                  <a:pt x="6213" y="6475"/>
                </a:lnTo>
                <a:cubicBezTo>
                  <a:pt x="6173" y="6533"/>
                  <a:pt x="6132" y="6590"/>
                  <a:pt x="6092" y="6648"/>
                </a:cubicBezTo>
                <a:cubicBezTo>
                  <a:pt x="6064" y="6711"/>
                  <a:pt x="6036" y="6773"/>
                  <a:pt x="6008" y="6836"/>
                </a:cubicBezTo>
                <a:cubicBezTo>
                  <a:pt x="5986" y="6901"/>
                  <a:pt x="5964" y="6967"/>
                  <a:pt x="5942" y="7032"/>
                </a:cubicBezTo>
                <a:cubicBezTo>
                  <a:pt x="5929" y="7099"/>
                  <a:pt x="5917" y="7165"/>
                  <a:pt x="5904" y="7232"/>
                </a:cubicBezTo>
                <a:cubicBezTo>
                  <a:pt x="5899" y="7302"/>
                  <a:pt x="5893" y="7373"/>
                  <a:pt x="5888" y="7443"/>
                </a:cubicBezTo>
                <a:cubicBezTo>
                  <a:pt x="5885" y="7514"/>
                  <a:pt x="5882" y="7584"/>
                  <a:pt x="5879" y="7655"/>
                </a:cubicBezTo>
                <a:cubicBezTo>
                  <a:pt x="5882" y="7726"/>
                  <a:pt x="5885" y="7796"/>
                  <a:pt x="5888" y="7867"/>
                </a:cubicBezTo>
                <a:cubicBezTo>
                  <a:pt x="5893" y="7939"/>
                  <a:pt x="5899" y="8012"/>
                  <a:pt x="5904" y="8084"/>
                </a:cubicBezTo>
                <a:cubicBezTo>
                  <a:pt x="5911" y="8156"/>
                  <a:pt x="5918" y="8227"/>
                  <a:pt x="5925" y="8299"/>
                </a:cubicBezTo>
                <a:cubicBezTo>
                  <a:pt x="5933" y="8369"/>
                  <a:pt x="5942" y="8440"/>
                  <a:pt x="5950" y="8510"/>
                </a:cubicBezTo>
                <a:cubicBezTo>
                  <a:pt x="5951" y="8613"/>
                  <a:pt x="5953" y="8717"/>
                  <a:pt x="5954" y="8820"/>
                </a:cubicBezTo>
                <a:cubicBezTo>
                  <a:pt x="5947" y="8923"/>
                  <a:pt x="5940" y="9027"/>
                  <a:pt x="5933" y="9130"/>
                </a:cubicBezTo>
                <a:cubicBezTo>
                  <a:pt x="5921" y="9229"/>
                  <a:pt x="5908" y="9329"/>
                  <a:pt x="5896" y="9428"/>
                </a:cubicBezTo>
                <a:cubicBezTo>
                  <a:pt x="5881" y="9525"/>
                  <a:pt x="5865" y="9623"/>
                  <a:pt x="5850" y="9720"/>
                </a:cubicBezTo>
                <a:cubicBezTo>
                  <a:pt x="5819" y="10051"/>
                  <a:pt x="5825" y="10355"/>
                  <a:pt x="5794" y="10686"/>
                </a:cubicBezTo>
                <a:lnTo>
                  <a:pt x="4117" y="10686"/>
                </a:lnTo>
                <a:lnTo>
                  <a:pt x="4309" y="10293"/>
                </a:lnTo>
                <a:lnTo>
                  <a:pt x="4546" y="9848"/>
                </a:lnTo>
                <a:cubicBezTo>
                  <a:pt x="4574" y="9794"/>
                  <a:pt x="4601" y="9741"/>
                  <a:pt x="4629" y="9687"/>
                </a:cubicBezTo>
                <a:cubicBezTo>
                  <a:pt x="4653" y="9627"/>
                  <a:pt x="4676" y="9568"/>
                  <a:pt x="4700" y="9508"/>
                </a:cubicBezTo>
                <a:cubicBezTo>
                  <a:pt x="4722" y="9442"/>
                  <a:pt x="4745" y="9375"/>
                  <a:pt x="4767" y="9309"/>
                </a:cubicBezTo>
                <a:cubicBezTo>
                  <a:pt x="4788" y="9238"/>
                  <a:pt x="4808" y="9168"/>
                  <a:pt x="4829" y="9097"/>
                </a:cubicBezTo>
                <a:cubicBezTo>
                  <a:pt x="4846" y="9021"/>
                  <a:pt x="4862" y="8944"/>
                  <a:pt x="4879" y="8868"/>
                </a:cubicBezTo>
                <a:cubicBezTo>
                  <a:pt x="4892" y="8790"/>
                  <a:pt x="4904" y="8713"/>
                  <a:pt x="4917" y="8635"/>
                </a:cubicBezTo>
                <a:cubicBezTo>
                  <a:pt x="4929" y="8554"/>
                  <a:pt x="4942" y="8472"/>
                  <a:pt x="4954" y="8391"/>
                </a:cubicBezTo>
                <a:cubicBezTo>
                  <a:pt x="4962" y="8309"/>
                  <a:pt x="4971" y="8226"/>
                  <a:pt x="4979" y="8144"/>
                </a:cubicBezTo>
                <a:cubicBezTo>
                  <a:pt x="4986" y="8058"/>
                  <a:pt x="4993" y="7973"/>
                  <a:pt x="5000" y="7887"/>
                </a:cubicBezTo>
                <a:lnTo>
                  <a:pt x="5000" y="7634"/>
                </a:lnTo>
                <a:lnTo>
                  <a:pt x="5000" y="7384"/>
                </a:lnTo>
                <a:cubicBezTo>
                  <a:pt x="4993" y="7300"/>
                  <a:pt x="4986" y="7217"/>
                  <a:pt x="4979" y="7133"/>
                </a:cubicBezTo>
                <a:cubicBezTo>
                  <a:pt x="4969" y="7053"/>
                  <a:pt x="4960" y="6972"/>
                  <a:pt x="4950" y="6892"/>
                </a:cubicBezTo>
                <a:cubicBezTo>
                  <a:pt x="4938" y="6814"/>
                  <a:pt x="4925" y="6735"/>
                  <a:pt x="4913" y="6657"/>
                </a:cubicBezTo>
                <a:cubicBezTo>
                  <a:pt x="4895" y="6581"/>
                  <a:pt x="4876" y="6506"/>
                  <a:pt x="4858" y="6430"/>
                </a:cubicBezTo>
                <a:cubicBezTo>
                  <a:pt x="4833" y="6360"/>
                  <a:pt x="4808" y="6289"/>
                  <a:pt x="4783" y="6219"/>
                </a:cubicBezTo>
                <a:cubicBezTo>
                  <a:pt x="4755" y="6152"/>
                  <a:pt x="4728" y="6086"/>
                  <a:pt x="4700" y="6019"/>
                </a:cubicBezTo>
                <a:cubicBezTo>
                  <a:pt x="4667" y="5959"/>
                  <a:pt x="4633" y="5900"/>
                  <a:pt x="4600" y="5840"/>
                </a:cubicBezTo>
                <a:cubicBezTo>
                  <a:pt x="4563" y="5787"/>
                  <a:pt x="4525" y="5735"/>
                  <a:pt x="4488" y="5682"/>
                </a:cubicBezTo>
                <a:cubicBezTo>
                  <a:pt x="4445" y="5635"/>
                  <a:pt x="4401" y="5589"/>
                  <a:pt x="4358" y="5542"/>
                </a:cubicBezTo>
                <a:cubicBezTo>
                  <a:pt x="4310" y="5504"/>
                  <a:pt x="4261" y="5467"/>
                  <a:pt x="4213" y="5429"/>
                </a:cubicBezTo>
                <a:lnTo>
                  <a:pt x="4046" y="5343"/>
                </a:lnTo>
                <a:lnTo>
                  <a:pt x="3904" y="5292"/>
                </a:lnTo>
                <a:lnTo>
                  <a:pt x="3746" y="5271"/>
                </a:lnTo>
                <a:lnTo>
                  <a:pt x="3583" y="5271"/>
                </a:lnTo>
                <a:lnTo>
                  <a:pt x="3413" y="5286"/>
                </a:lnTo>
                <a:lnTo>
                  <a:pt x="3246" y="5310"/>
                </a:lnTo>
                <a:lnTo>
                  <a:pt x="3079" y="5343"/>
                </a:lnTo>
                <a:lnTo>
                  <a:pt x="2913" y="5369"/>
                </a:lnTo>
                <a:lnTo>
                  <a:pt x="2750" y="5396"/>
                </a:lnTo>
                <a:lnTo>
                  <a:pt x="2600" y="5411"/>
                </a:lnTo>
                <a:lnTo>
                  <a:pt x="2258" y="5423"/>
                </a:lnTo>
                <a:lnTo>
                  <a:pt x="1925" y="5411"/>
                </a:lnTo>
                <a:lnTo>
                  <a:pt x="1617" y="5384"/>
                </a:lnTo>
                <a:lnTo>
                  <a:pt x="1321" y="5346"/>
                </a:lnTo>
                <a:lnTo>
                  <a:pt x="1033" y="5298"/>
                </a:lnTo>
                <a:lnTo>
                  <a:pt x="758" y="5250"/>
                </a:lnTo>
                <a:lnTo>
                  <a:pt x="500" y="5197"/>
                </a:lnTo>
                <a:cubicBezTo>
                  <a:pt x="506" y="5177"/>
                  <a:pt x="511" y="5157"/>
                  <a:pt x="517" y="5137"/>
                </a:cubicBezTo>
                <a:lnTo>
                  <a:pt x="871" y="5173"/>
                </a:lnTo>
                <a:lnTo>
                  <a:pt x="1221" y="5197"/>
                </a:lnTo>
                <a:lnTo>
                  <a:pt x="1563" y="5206"/>
                </a:lnTo>
                <a:lnTo>
                  <a:pt x="1896" y="5197"/>
                </a:lnTo>
                <a:lnTo>
                  <a:pt x="2221" y="5164"/>
                </a:lnTo>
                <a:lnTo>
                  <a:pt x="2538" y="5113"/>
                </a:lnTo>
                <a:lnTo>
                  <a:pt x="2842" y="5045"/>
                </a:lnTo>
                <a:lnTo>
                  <a:pt x="3129" y="4946"/>
                </a:lnTo>
                <a:lnTo>
                  <a:pt x="3500" y="4815"/>
                </a:lnTo>
                <a:lnTo>
                  <a:pt x="2821" y="4389"/>
                </a:lnTo>
                <a:lnTo>
                  <a:pt x="2213" y="3912"/>
                </a:lnTo>
                <a:lnTo>
                  <a:pt x="1879" y="3939"/>
                </a:lnTo>
                <a:lnTo>
                  <a:pt x="1554" y="3939"/>
                </a:lnTo>
                <a:lnTo>
                  <a:pt x="1258" y="3912"/>
                </a:lnTo>
                <a:lnTo>
                  <a:pt x="979" y="3856"/>
                </a:lnTo>
                <a:lnTo>
                  <a:pt x="721" y="3775"/>
                </a:lnTo>
                <a:lnTo>
                  <a:pt x="496" y="3674"/>
                </a:lnTo>
                <a:lnTo>
                  <a:pt x="296" y="3549"/>
                </a:lnTo>
                <a:lnTo>
                  <a:pt x="129" y="3403"/>
                </a:lnTo>
                <a:lnTo>
                  <a:pt x="0" y="3245"/>
                </a:lnTo>
                <a:cubicBezTo>
                  <a:pt x="6" y="3236"/>
                  <a:pt x="11" y="3227"/>
                  <a:pt x="17" y="3218"/>
                </a:cubicBezTo>
                <a:lnTo>
                  <a:pt x="71" y="3245"/>
                </a:lnTo>
                <a:cubicBezTo>
                  <a:pt x="93" y="3280"/>
                  <a:pt x="116" y="3314"/>
                  <a:pt x="138" y="3349"/>
                </a:cubicBezTo>
                <a:lnTo>
                  <a:pt x="246" y="3439"/>
                </a:lnTo>
                <a:cubicBezTo>
                  <a:pt x="290" y="3469"/>
                  <a:pt x="335" y="3498"/>
                  <a:pt x="379" y="3528"/>
                </a:cubicBezTo>
                <a:lnTo>
                  <a:pt x="538" y="3597"/>
                </a:lnTo>
                <a:lnTo>
                  <a:pt x="721" y="3656"/>
                </a:lnTo>
                <a:lnTo>
                  <a:pt x="913" y="3701"/>
                </a:lnTo>
                <a:lnTo>
                  <a:pt x="1117" y="3728"/>
                </a:lnTo>
                <a:lnTo>
                  <a:pt x="1329" y="3737"/>
                </a:lnTo>
                <a:lnTo>
                  <a:pt x="1533" y="3734"/>
                </a:lnTo>
                <a:lnTo>
                  <a:pt x="1646" y="3722"/>
                </a:lnTo>
                <a:lnTo>
                  <a:pt x="1746" y="3722"/>
                </a:lnTo>
                <a:lnTo>
                  <a:pt x="1833" y="3710"/>
                </a:lnTo>
                <a:lnTo>
                  <a:pt x="1917" y="3695"/>
                </a:lnTo>
                <a:lnTo>
                  <a:pt x="1988" y="3662"/>
                </a:lnTo>
                <a:cubicBezTo>
                  <a:pt x="1921" y="3572"/>
                  <a:pt x="1855" y="3481"/>
                  <a:pt x="1788" y="3391"/>
                </a:cubicBezTo>
                <a:lnTo>
                  <a:pt x="1617" y="3126"/>
                </a:lnTo>
                <a:lnTo>
                  <a:pt x="1454" y="2849"/>
                </a:lnTo>
                <a:lnTo>
                  <a:pt x="1313" y="2563"/>
                </a:lnTo>
                <a:lnTo>
                  <a:pt x="1175" y="2253"/>
                </a:lnTo>
                <a:lnTo>
                  <a:pt x="1046" y="1919"/>
                </a:lnTo>
                <a:cubicBezTo>
                  <a:pt x="1042" y="1899"/>
                  <a:pt x="1037" y="1879"/>
                  <a:pt x="1033" y="1859"/>
                </a:cubicBezTo>
                <a:cubicBezTo>
                  <a:pt x="1022" y="1831"/>
                  <a:pt x="1011" y="1804"/>
                  <a:pt x="1000" y="1776"/>
                </a:cubicBezTo>
                <a:cubicBezTo>
                  <a:pt x="993" y="1745"/>
                  <a:pt x="986" y="1715"/>
                  <a:pt x="979" y="1684"/>
                </a:cubicBezTo>
                <a:cubicBezTo>
                  <a:pt x="969" y="1653"/>
                  <a:pt x="960" y="1622"/>
                  <a:pt x="950" y="1591"/>
                </a:cubicBezTo>
                <a:cubicBezTo>
                  <a:pt x="942" y="1557"/>
                  <a:pt x="933" y="1524"/>
                  <a:pt x="925" y="1490"/>
                </a:cubicBezTo>
                <a:cubicBezTo>
                  <a:pt x="922" y="1459"/>
                  <a:pt x="920" y="1428"/>
                  <a:pt x="917" y="1397"/>
                </a:cubicBezTo>
                <a:lnTo>
                  <a:pt x="917" y="1311"/>
                </a:lnTo>
                <a:cubicBezTo>
                  <a:pt x="922" y="1285"/>
                  <a:pt x="928" y="1260"/>
                  <a:pt x="933" y="1234"/>
                </a:cubicBezTo>
                <a:lnTo>
                  <a:pt x="963" y="1180"/>
                </a:lnTo>
                <a:lnTo>
                  <a:pt x="1000" y="1192"/>
                </a:lnTo>
                <a:cubicBezTo>
                  <a:pt x="1011" y="1293"/>
                  <a:pt x="1022" y="1395"/>
                  <a:pt x="1033" y="1496"/>
                </a:cubicBezTo>
                <a:cubicBezTo>
                  <a:pt x="1058" y="1597"/>
                  <a:pt x="1083" y="1699"/>
                  <a:pt x="1108" y="1800"/>
                </a:cubicBezTo>
                <a:cubicBezTo>
                  <a:pt x="1146" y="1899"/>
                  <a:pt x="1183" y="1999"/>
                  <a:pt x="1221" y="2098"/>
                </a:cubicBezTo>
                <a:cubicBezTo>
                  <a:pt x="1267" y="2189"/>
                  <a:pt x="1312" y="2281"/>
                  <a:pt x="1358" y="2372"/>
                </a:cubicBezTo>
                <a:lnTo>
                  <a:pt x="1508" y="2628"/>
                </a:lnTo>
                <a:lnTo>
                  <a:pt x="1646" y="2795"/>
                </a:lnTo>
                <a:cubicBezTo>
                  <a:pt x="1640" y="2797"/>
                  <a:pt x="1635" y="2799"/>
                  <a:pt x="1629" y="2801"/>
                </a:cubicBezTo>
                <a:lnTo>
                  <a:pt x="1629" y="2807"/>
                </a:lnTo>
                <a:lnTo>
                  <a:pt x="1638" y="2813"/>
                </a:lnTo>
                <a:cubicBezTo>
                  <a:pt x="1641" y="2814"/>
                  <a:pt x="1643" y="2815"/>
                  <a:pt x="1646" y="2816"/>
                </a:cubicBezTo>
                <a:cubicBezTo>
                  <a:pt x="1652" y="2818"/>
                  <a:pt x="1657" y="2820"/>
                  <a:pt x="1663" y="2822"/>
                </a:cubicBezTo>
                <a:cubicBezTo>
                  <a:pt x="1664" y="2826"/>
                  <a:pt x="1666" y="2830"/>
                  <a:pt x="1667" y="2834"/>
                </a:cubicBezTo>
                <a:cubicBezTo>
                  <a:pt x="1670" y="2836"/>
                  <a:pt x="1672" y="2838"/>
                  <a:pt x="1675" y="2840"/>
                </a:cubicBezTo>
                <a:cubicBezTo>
                  <a:pt x="1678" y="2843"/>
                  <a:pt x="1680" y="2846"/>
                  <a:pt x="1683" y="2849"/>
                </a:cubicBezTo>
                <a:lnTo>
                  <a:pt x="1683" y="2843"/>
                </a:lnTo>
                <a:cubicBezTo>
                  <a:pt x="1680" y="2842"/>
                  <a:pt x="1678" y="2841"/>
                  <a:pt x="1675" y="2840"/>
                </a:cubicBezTo>
                <a:lnTo>
                  <a:pt x="1675" y="2840"/>
                </a:lnTo>
                <a:cubicBezTo>
                  <a:pt x="1665" y="2825"/>
                  <a:pt x="1656" y="2810"/>
                  <a:pt x="1646" y="2795"/>
                </a:cubicBezTo>
                <a:lnTo>
                  <a:pt x="1746" y="2741"/>
                </a:lnTo>
                <a:cubicBezTo>
                  <a:pt x="1778" y="2710"/>
                  <a:pt x="1810" y="2680"/>
                  <a:pt x="1842" y="2649"/>
                </a:cubicBezTo>
                <a:cubicBezTo>
                  <a:pt x="1872" y="2613"/>
                  <a:pt x="1903" y="2578"/>
                  <a:pt x="1933" y="2542"/>
                </a:cubicBezTo>
                <a:cubicBezTo>
                  <a:pt x="1961" y="2498"/>
                  <a:pt x="1989" y="2455"/>
                  <a:pt x="2017" y="2411"/>
                </a:cubicBezTo>
                <a:cubicBezTo>
                  <a:pt x="2042" y="2362"/>
                  <a:pt x="2067" y="2314"/>
                  <a:pt x="2092" y="2265"/>
                </a:cubicBezTo>
                <a:cubicBezTo>
                  <a:pt x="2116" y="2214"/>
                  <a:pt x="2139" y="2164"/>
                  <a:pt x="2163" y="2113"/>
                </a:cubicBezTo>
                <a:cubicBezTo>
                  <a:pt x="2182" y="2060"/>
                  <a:pt x="2202" y="2008"/>
                  <a:pt x="2221" y="1955"/>
                </a:cubicBezTo>
                <a:cubicBezTo>
                  <a:pt x="2239" y="1904"/>
                  <a:pt x="2257" y="1854"/>
                  <a:pt x="2275" y="1803"/>
                </a:cubicBezTo>
                <a:cubicBezTo>
                  <a:pt x="2290" y="1754"/>
                  <a:pt x="2306" y="1706"/>
                  <a:pt x="2321" y="1657"/>
                </a:cubicBezTo>
                <a:cubicBezTo>
                  <a:pt x="2324" y="1722"/>
                  <a:pt x="2326" y="1788"/>
                  <a:pt x="2329" y="1853"/>
                </a:cubicBezTo>
                <a:cubicBezTo>
                  <a:pt x="2326" y="1913"/>
                  <a:pt x="2324" y="1972"/>
                  <a:pt x="2321" y="2032"/>
                </a:cubicBezTo>
                <a:cubicBezTo>
                  <a:pt x="2308" y="2088"/>
                  <a:pt x="2296" y="2143"/>
                  <a:pt x="2283" y="2199"/>
                </a:cubicBezTo>
                <a:cubicBezTo>
                  <a:pt x="2265" y="2255"/>
                  <a:pt x="2247" y="2310"/>
                  <a:pt x="2229" y="2366"/>
                </a:cubicBezTo>
                <a:cubicBezTo>
                  <a:pt x="2204" y="2419"/>
                  <a:pt x="2179" y="2471"/>
                  <a:pt x="2154" y="2524"/>
                </a:cubicBezTo>
                <a:lnTo>
                  <a:pt x="2046" y="2682"/>
                </a:lnTo>
                <a:lnTo>
                  <a:pt x="1796" y="3027"/>
                </a:lnTo>
                <a:lnTo>
                  <a:pt x="2054" y="3305"/>
                </a:lnTo>
                <a:lnTo>
                  <a:pt x="2333" y="3564"/>
                </a:lnTo>
                <a:lnTo>
                  <a:pt x="2638" y="3808"/>
                </a:lnTo>
                <a:lnTo>
                  <a:pt x="2963" y="4032"/>
                </a:lnTo>
                <a:lnTo>
                  <a:pt x="4129" y="4610"/>
                </a:lnTo>
                <a:cubicBezTo>
                  <a:pt x="4142" y="4603"/>
                  <a:pt x="4154" y="4596"/>
                  <a:pt x="4167" y="4589"/>
                </a:cubicBezTo>
                <a:cubicBezTo>
                  <a:pt x="4135" y="4504"/>
                  <a:pt x="4103" y="4418"/>
                  <a:pt x="4071" y="4333"/>
                </a:cubicBezTo>
                <a:cubicBezTo>
                  <a:pt x="4046" y="4241"/>
                  <a:pt x="4021" y="4150"/>
                  <a:pt x="3996" y="4058"/>
                </a:cubicBezTo>
                <a:cubicBezTo>
                  <a:pt x="3975" y="3959"/>
                  <a:pt x="3954" y="3859"/>
                  <a:pt x="3933" y="3760"/>
                </a:cubicBezTo>
                <a:cubicBezTo>
                  <a:pt x="3923" y="3659"/>
                  <a:pt x="3914" y="3557"/>
                  <a:pt x="3904" y="3456"/>
                </a:cubicBezTo>
                <a:cubicBezTo>
                  <a:pt x="3896" y="3350"/>
                  <a:pt x="3887" y="3244"/>
                  <a:pt x="3879" y="3138"/>
                </a:cubicBezTo>
                <a:lnTo>
                  <a:pt x="3879" y="2813"/>
                </a:lnTo>
                <a:cubicBezTo>
                  <a:pt x="3885" y="2704"/>
                  <a:pt x="3890" y="2594"/>
                  <a:pt x="3896" y="2485"/>
                </a:cubicBezTo>
                <a:cubicBezTo>
                  <a:pt x="3908" y="2377"/>
                  <a:pt x="3921" y="2268"/>
                  <a:pt x="3933" y="2160"/>
                </a:cubicBezTo>
                <a:cubicBezTo>
                  <a:pt x="3951" y="2052"/>
                  <a:pt x="3970" y="1944"/>
                  <a:pt x="3988" y="1836"/>
                </a:cubicBezTo>
                <a:cubicBezTo>
                  <a:pt x="4007" y="1732"/>
                  <a:pt x="4027" y="1627"/>
                  <a:pt x="4046" y="1523"/>
                </a:cubicBezTo>
                <a:cubicBezTo>
                  <a:pt x="4074" y="1422"/>
                  <a:pt x="4101" y="1320"/>
                  <a:pt x="4129" y="1219"/>
                </a:cubicBezTo>
                <a:cubicBezTo>
                  <a:pt x="4162" y="1124"/>
                  <a:pt x="4196" y="1028"/>
                  <a:pt x="4229" y="933"/>
                </a:cubicBezTo>
                <a:cubicBezTo>
                  <a:pt x="4264" y="843"/>
                  <a:pt x="4298" y="752"/>
                  <a:pt x="4333" y="662"/>
                </a:cubicBezTo>
                <a:cubicBezTo>
                  <a:pt x="4373" y="580"/>
                  <a:pt x="4414" y="499"/>
                  <a:pt x="4454" y="417"/>
                </a:cubicBezTo>
                <a:lnTo>
                  <a:pt x="4583" y="194"/>
                </a:lnTo>
                <a:lnTo>
                  <a:pt x="47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800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B5D09F2A-B041-4E75-BE42-1EF32A0635B3}"/>
              </a:ext>
            </a:extLst>
          </p:cNvPr>
          <p:cNvSpPr>
            <a:spLocks noEditPoints="1"/>
          </p:cNvSpPr>
          <p:nvPr/>
        </p:nvSpPr>
        <p:spPr bwMode="auto">
          <a:xfrm>
            <a:off x="0" y="5860972"/>
            <a:ext cx="9144000" cy="997028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D1CB6BCE-3F2A-4F1C-BF62-29840358312F}"/>
              </a:ext>
            </a:extLst>
          </p:cNvPr>
          <p:cNvSpPr>
            <a:spLocks noEditPoints="1"/>
          </p:cNvSpPr>
          <p:nvPr/>
        </p:nvSpPr>
        <p:spPr bwMode="auto">
          <a:xfrm>
            <a:off x="3048000" y="5860972"/>
            <a:ext cx="9144000" cy="997028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9" name="Oval 2">
            <a:extLst>
              <a:ext uri="{FF2B5EF4-FFF2-40B4-BE49-F238E27FC236}">
                <a16:creationId xmlns:a16="http://schemas.microsoft.com/office/drawing/2014/main" id="{0E443A2A-7A49-4514-98BA-BCA02E03DD24}"/>
              </a:ext>
            </a:extLst>
          </p:cNvPr>
          <p:cNvSpPr/>
          <p:nvPr/>
        </p:nvSpPr>
        <p:spPr>
          <a:xfrm>
            <a:off x="5256200" y="3354250"/>
            <a:ext cx="348146" cy="3481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Oval 3">
            <a:extLst>
              <a:ext uri="{FF2B5EF4-FFF2-40B4-BE49-F238E27FC236}">
                <a16:creationId xmlns:a16="http://schemas.microsoft.com/office/drawing/2014/main" id="{1599832C-437A-4D35-A5FC-012EBEC098FF}"/>
              </a:ext>
            </a:extLst>
          </p:cNvPr>
          <p:cNvSpPr/>
          <p:nvPr/>
        </p:nvSpPr>
        <p:spPr>
          <a:xfrm>
            <a:off x="5818344" y="1963999"/>
            <a:ext cx="756085" cy="75608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Oval 4">
            <a:extLst>
              <a:ext uri="{FF2B5EF4-FFF2-40B4-BE49-F238E27FC236}">
                <a16:creationId xmlns:a16="http://schemas.microsoft.com/office/drawing/2014/main" id="{7A1E185E-525C-4BA8-865C-B9DE200FC274}"/>
              </a:ext>
            </a:extLst>
          </p:cNvPr>
          <p:cNvSpPr/>
          <p:nvPr/>
        </p:nvSpPr>
        <p:spPr>
          <a:xfrm>
            <a:off x="4031212" y="3449358"/>
            <a:ext cx="378042" cy="37804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Oval 5">
            <a:extLst>
              <a:ext uri="{FF2B5EF4-FFF2-40B4-BE49-F238E27FC236}">
                <a16:creationId xmlns:a16="http://schemas.microsoft.com/office/drawing/2014/main" id="{9F48DE3C-AAEA-43D3-A654-B3167A298F64}"/>
              </a:ext>
            </a:extLst>
          </p:cNvPr>
          <p:cNvSpPr/>
          <p:nvPr/>
        </p:nvSpPr>
        <p:spPr>
          <a:xfrm>
            <a:off x="7826837" y="3332691"/>
            <a:ext cx="621680" cy="6216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Oval 6">
            <a:extLst>
              <a:ext uri="{FF2B5EF4-FFF2-40B4-BE49-F238E27FC236}">
                <a16:creationId xmlns:a16="http://schemas.microsoft.com/office/drawing/2014/main" id="{F78CDE65-E65F-4C95-92BF-DE284E78A00A}"/>
              </a:ext>
            </a:extLst>
          </p:cNvPr>
          <p:cNvSpPr/>
          <p:nvPr/>
        </p:nvSpPr>
        <p:spPr>
          <a:xfrm>
            <a:off x="7389732" y="4035766"/>
            <a:ext cx="952157" cy="9521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Oval 7">
            <a:extLst>
              <a:ext uri="{FF2B5EF4-FFF2-40B4-BE49-F238E27FC236}">
                <a16:creationId xmlns:a16="http://schemas.microsoft.com/office/drawing/2014/main" id="{4EC6CC38-D3C7-4112-A57D-140D6F3D0266}"/>
              </a:ext>
            </a:extLst>
          </p:cNvPr>
          <p:cNvSpPr/>
          <p:nvPr/>
        </p:nvSpPr>
        <p:spPr>
          <a:xfrm>
            <a:off x="6688346" y="1700475"/>
            <a:ext cx="1748880" cy="1748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5" name="Oval 8">
            <a:extLst>
              <a:ext uri="{FF2B5EF4-FFF2-40B4-BE49-F238E27FC236}">
                <a16:creationId xmlns:a16="http://schemas.microsoft.com/office/drawing/2014/main" id="{16E83C54-D9F2-47F2-A13F-4DBE89826660}"/>
              </a:ext>
            </a:extLst>
          </p:cNvPr>
          <p:cNvSpPr/>
          <p:nvPr/>
        </p:nvSpPr>
        <p:spPr>
          <a:xfrm>
            <a:off x="3977069" y="1861346"/>
            <a:ext cx="1268288" cy="12682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6" name="Oval 9">
            <a:extLst>
              <a:ext uri="{FF2B5EF4-FFF2-40B4-BE49-F238E27FC236}">
                <a16:creationId xmlns:a16="http://schemas.microsoft.com/office/drawing/2014/main" id="{D4926A7B-5C1A-4A9E-AE5A-9496C534FC42}"/>
              </a:ext>
            </a:extLst>
          </p:cNvPr>
          <p:cNvSpPr/>
          <p:nvPr/>
        </p:nvSpPr>
        <p:spPr>
          <a:xfrm>
            <a:off x="4356259" y="4124350"/>
            <a:ext cx="1421600" cy="1421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Oval 10">
            <a:extLst>
              <a:ext uri="{FF2B5EF4-FFF2-40B4-BE49-F238E27FC236}">
                <a16:creationId xmlns:a16="http://schemas.microsoft.com/office/drawing/2014/main" id="{95C7BC1D-8344-4EE3-AD6A-78B7A4E412FA}"/>
              </a:ext>
            </a:extLst>
          </p:cNvPr>
          <p:cNvSpPr/>
          <p:nvPr/>
        </p:nvSpPr>
        <p:spPr>
          <a:xfrm>
            <a:off x="6221733" y="3643531"/>
            <a:ext cx="621680" cy="62168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" name="Oval 11">
            <a:extLst>
              <a:ext uri="{FF2B5EF4-FFF2-40B4-BE49-F238E27FC236}">
                <a16:creationId xmlns:a16="http://schemas.microsoft.com/office/drawing/2014/main" id="{859A06AD-B7D0-46D3-9296-773EA0D906FE}"/>
              </a:ext>
            </a:extLst>
          </p:cNvPr>
          <p:cNvSpPr/>
          <p:nvPr/>
        </p:nvSpPr>
        <p:spPr>
          <a:xfrm>
            <a:off x="6075990" y="2961510"/>
            <a:ext cx="265330" cy="26533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Oval 12">
            <a:extLst>
              <a:ext uri="{FF2B5EF4-FFF2-40B4-BE49-F238E27FC236}">
                <a16:creationId xmlns:a16="http://schemas.microsoft.com/office/drawing/2014/main" id="{399AB51D-00FE-4A49-91AB-BEA31DB96DBB}"/>
              </a:ext>
            </a:extLst>
          </p:cNvPr>
          <p:cNvSpPr/>
          <p:nvPr/>
        </p:nvSpPr>
        <p:spPr>
          <a:xfrm>
            <a:off x="6766515" y="1964259"/>
            <a:ext cx="1296144" cy="129614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" name="Oval 13">
            <a:extLst>
              <a:ext uri="{FF2B5EF4-FFF2-40B4-BE49-F238E27FC236}">
                <a16:creationId xmlns:a16="http://schemas.microsoft.com/office/drawing/2014/main" id="{AB754431-0A66-4F09-A1D6-5FCD1C5649EF}"/>
              </a:ext>
            </a:extLst>
          </p:cNvPr>
          <p:cNvSpPr/>
          <p:nvPr/>
        </p:nvSpPr>
        <p:spPr>
          <a:xfrm>
            <a:off x="4076108" y="2097023"/>
            <a:ext cx="968618" cy="9686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" name="Oval 14">
            <a:extLst>
              <a:ext uri="{FF2B5EF4-FFF2-40B4-BE49-F238E27FC236}">
                <a16:creationId xmlns:a16="http://schemas.microsoft.com/office/drawing/2014/main" id="{A0D9C372-F9FB-4FF2-B573-EE611D2914A3}"/>
              </a:ext>
            </a:extLst>
          </p:cNvPr>
          <p:cNvSpPr/>
          <p:nvPr/>
        </p:nvSpPr>
        <p:spPr>
          <a:xfrm>
            <a:off x="4624802" y="4223346"/>
            <a:ext cx="1080120" cy="10801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ko-KR" sz="2701" dirty="0"/>
              <a:t>-</a:t>
            </a:r>
            <a:endParaRPr lang="ko-KR" altLang="en-US" sz="2701" dirty="0"/>
          </a:p>
        </p:txBody>
      </p:sp>
      <p:sp>
        <p:nvSpPr>
          <p:cNvPr id="22" name="Oval 15">
            <a:extLst>
              <a:ext uri="{FF2B5EF4-FFF2-40B4-BE49-F238E27FC236}">
                <a16:creationId xmlns:a16="http://schemas.microsoft.com/office/drawing/2014/main" id="{C3894878-7587-4D1E-BA9E-612A17E50C9C}"/>
              </a:ext>
            </a:extLst>
          </p:cNvPr>
          <p:cNvSpPr/>
          <p:nvPr/>
        </p:nvSpPr>
        <p:spPr>
          <a:xfrm>
            <a:off x="7452860" y="4102948"/>
            <a:ext cx="747965" cy="74796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69F2E446-6A2C-4EA3-B840-0C832B774E93}"/>
              </a:ext>
            </a:extLst>
          </p:cNvPr>
          <p:cNvSpPr txBox="1"/>
          <p:nvPr/>
        </p:nvSpPr>
        <p:spPr>
          <a:xfrm>
            <a:off x="8535119" y="2023625"/>
            <a:ext cx="2915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fr-CA" dirty="0">
                <a:ea typeface="Calibri" panose="020F0502020204030204" pitchFamily="34" charset="0"/>
                <a:cs typeface="Times New Roman" panose="02020603050405020304" pitchFamily="18" charset="0"/>
              </a:rPr>
              <a:t>Organisation d’ateliers de formation, de renforcement de capacités, d’information-sensibilisation</a:t>
            </a:r>
          </a:p>
        </p:txBody>
      </p:sp>
      <p:sp>
        <p:nvSpPr>
          <p:cNvPr id="27" name="TextBox 20">
            <a:extLst>
              <a:ext uri="{FF2B5EF4-FFF2-40B4-BE49-F238E27FC236}">
                <a16:creationId xmlns:a16="http://schemas.microsoft.com/office/drawing/2014/main" id="{B9E41F99-4D4F-4DA9-823C-A575E75AAB0C}"/>
              </a:ext>
            </a:extLst>
          </p:cNvPr>
          <p:cNvSpPr txBox="1"/>
          <p:nvPr/>
        </p:nvSpPr>
        <p:spPr>
          <a:xfrm>
            <a:off x="8259721" y="4722480"/>
            <a:ext cx="2853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fr-CA" dirty="0">
                <a:ea typeface="Calibri" panose="020F0502020204030204" pitchFamily="34" charset="0"/>
                <a:cs typeface="Times New Roman" panose="02020603050405020304" pitchFamily="18" charset="0"/>
              </a:rPr>
              <a:t>Développement de programmes de stages entre le secteur privé et les établissements de formation</a:t>
            </a:r>
            <a:endParaRPr lang="fr-F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3">
            <a:extLst>
              <a:ext uri="{FF2B5EF4-FFF2-40B4-BE49-F238E27FC236}">
                <a16:creationId xmlns:a16="http://schemas.microsoft.com/office/drawing/2014/main" id="{9B8D5D11-2C60-4A98-96FC-29BEE357E489}"/>
              </a:ext>
            </a:extLst>
          </p:cNvPr>
          <p:cNvSpPr txBox="1"/>
          <p:nvPr/>
        </p:nvSpPr>
        <p:spPr>
          <a:xfrm>
            <a:off x="1024994" y="2385026"/>
            <a:ext cx="2661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fr-CA" dirty="0">
                <a:ea typeface="Calibri" panose="020F0502020204030204" pitchFamily="34" charset="0"/>
                <a:cs typeface="Times New Roman" panose="02020603050405020304" pitchFamily="18" charset="0"/>
              </a:rPr>
              <a:t>Développement de programmes de  formations certifiantes</a:t>
            </a:r>
          </a:p>
        </p:txBody>
      </p:sp>
      <p:sp>
        <p:nvSpPr>
          <p:cNvPr id="33" name="TextBox 26">
            <a:extLst>
              <a:ext uri="{FF2B5EF4-FFF2-40B4-BE49-F238E27FC236}">
                <a16:creationId xmlns:a16="http://schemas.microsoft.com/office/drawing/2014/main" id="{A21D4552-0519-45FD-8F85-8218605AFE2F}"/>
              </a:ext>
            </a:extLst>
          </p:cNvPr>
          <p:cNvSpPr txBox="1"/>
          <p:nvPr/>
        </p:nvSpPr>
        <p:spPr>
          <a:xfrm>
            <a:off x="780328" y="5060568"/>
            <a:ext cx="2661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fr-CA" dirty="0">
                <a:ea typeface="Calibri" panose="020F0502020204030204" pitchFamily="34" charset="0"/>
                <a:cs typeface="Times New Roman" panose="02020603050405020304" pitchFamily="18" charset="0"/>
              </a:rPr>
              <a:t>Développement de la recherche-action dans les domaines identifiés par les entreprises</a:t>
            </a:r>
          </a:p>
        </p:txBody>
      </p:sp>
      <p:sp>
        <p:nvSpPr>
          <p:cNvPr id="35" name="Oval 28">
            <a:extLst>
              <a:ext uri="{FF2B5EF4-FFF2-40B4-BE49-F238E27FC236}">
                <a16:creationId xmlns:a16="http://schemas.microsoft.com/office/drawing/2014/main" id="{04863734-E715-4AC7-852B-921E44AF5ED2}"/>
              </a:ext>
            </a:extLst>
          </p:cNvPr>
          <p:cNvSpPr/>
          <p:nvPr/>
        </p:nvSpPr>
        <p:spPr>
          <a:xfrm>
            <a:off x="5074838" y="2945596"/>
            <a:ext cx="265330" cy="2653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6DBB2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57" y="2201361"/>
            <a:ext cx="704919" cy="70491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083" y="2238872"/>
            <a:ext cx="705117" cy="705117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7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960" y="4232819"/>
            <a:ext cx="738036" cy="498751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9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215" y="4498550"/>
            <a:ext cx="795650" cy="537685"/>
          </a:xfrm>
          <a:prstGeom prst="rect">
            <a:avLst/>
          </a:prstGeom>
        </p:spPr>
      </p:pic>
      <p:sp>
        <p:nvSpPr>
          <p:cNvPr id="45" name="ZoneTexte 44"/>
          <p:cNvSpPr txBox="1"/>
          <p:nvPr/>
        </p:nvSpPr>
        <p:spPr>
          <a:xfrm>
            <a:off x="2153833" y="1342561"/>
            <a:ext cx="1270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09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1959798" y="3915330"/>
            <a:ext cx="1270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11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8915461" y="3679034"/>
            <a:ext cx="1270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12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9020382" y="1040929"/>
            <a:ext cx="1270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815979791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>
            <a:extLst>
              <a:ext uri="{FF2B5EF4-FFF2-40B4-BE49-F238E27FC236}">
                <a16:creationId xmlns:a16="http://schemas.microsoft.com/office/drawing/2014/main" id="{26F7B3FA-1419-45FD-B7CD-852AF87F89B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38" y="3453976"/>
            <a:ext cx="1368960" cy="136445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96FBE250-6DCF-452A-8BAB-375540F040C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953" y="1105938"/>
            <a:ext cx="1368960" cy="1364456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8A72B55-3A59-4038-9590-8BF077C0F163}"/>
              </a:ext>
            </a:extLst>
          </p:cNvPr>
          <p:cNvSpPr txBox="1">
            <a:spLocks/>
          </p:cNvSpPr>
          <p:nvPr/>
        </p:nvSpPr>
        <p:spPr>
          <a:xfrm>
            <a:off x="2343966" y="209474"/>
            <a:ext cx="6918413" cy="65819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600" b="1" dirty="0">
                <a:solidFill>
                  <a:schemeClr val="bg1">
                    <a:lumMod val="50000"/>
                  </a:schemeClr>
                </a:solidFill>
                <a:latin typeface="Montserrat SemiBold" panose="00000700000000000000" pitchFamily="50" charset="0"/>
                <a:cs typeface="+mn-cs"/>
              </a:rPr>
              <a:t>PLAN D’ACTIONS</a:t>
            </a:r>
            <a:endParaRPr lang="fr-FR" sz="3600" b="1" dirty="0">
              <a:solidFill>
                <a:schemeClr val="bg1">
                  <a:lumMod val="50000"/>
                </a:schemeClr>
              </a:solidFill>
              <a:latin typeface="Montserrat SemiBold" panose="00000700000000000000" pitchFamily="50" charset="0"/>
              <a:cs typeface="+mn-cs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B52DDCA4-7D88-4535-B36B-6E49D5BA18AA}"/>
              </a:ext>
            </a:extLst>
          </p:cNvPr>
          <p:cNvSpPr>
            <a:spLocks/>
          </p:cNvSpPr>
          <p:nvPr/>
        </p:nvSpPr>
        <p:spPr bwMode="auto">
          <a:xfrm>
            <a:off x="4270892" y="2447110"/>
            <a:ext cx="3931754" cy="4406293"/>
          </a:xfrm>
          <a:custGeom>
            <a:avLst/>
            <a:gdLst>
              <a:gd name="T0" fmla="*/ 1131 w 2400"/>
              <a:gd name="T1" fmla="*/ 40 h 3356"/>
              <a:gd name="T2" fmla="*/ 1129 w 2400"/>
              <a:gd name="T3" fmla="*/ 60 h 3356"/>
              <a:gd name="T4" fmla="*/ 1071 w 2400"/>
              <a:gd name="T5" fmla="*/ 253 h 3356"/>
              <a:gd name="T6" fmla="*/ 1006 w 2400"/>
              <a:gd name="T7" fmla="*/ 665 h 3356"/>
              <a:gd name="T8" fmla="*/ 1020 w 2400"/>
              <a:gd name="T9" fmla="*/ 853 h 3356"/>
              <a:gd name="T10" fmla="*/ 1289 w 2400"/>
              <a:gd name="T11" fmla="*/ 678 h 3356"/>
              <a:gd name="T12" fmla="*/ 1480 w 2400"/>
              <a:gd name="T13" fmla="*/ 327 h 3356"/>
              <a:gd name="T14" fmla="*/ 1409 w 2400"/>
              <a:gd name="T15" fmla="*/ 565 h 3356"/>
              <a:gd name="T16" fmla="*/ 1226 w 2400"/>
              <a:gd name="T17" fmla="*/ 845 h 3356"/>
              <a:gd name="T18" fmla="*/ 1022 w 2400"/>
              <a:gd name="T19" fmla="*/ 1149 h 3356"/>
              <a:gd name="T20" fmla="*/ 1171 w 2400"/>
              <a:gd name="T21" fmla="*/ 1656 h 3356"/>
              <a:gd name="T22" fmla="*/ 1237 w 2400"/>
              <a:gd name="T23" fmla="*/ 1789 h 3356"/>
              <a:gd name="T24" fmla="*/ 1409 w 2400"/>
              <a:gd name="T25" fmla="*/ 1784 h 3356"/>
              <a:gd name="T26" fmla="*/ 1588 w 2400"/>
              <a:gd name="T27" fmla="*/ 1556 h 3356"/>
              <a:gd name="T28" fmla="*/ 1851 w 2400"/>
              <a:gd name="T29" fmla="*/ 893 h 3356"/>
              <a:gd name="T30" fmla="*/ 1953 w 2400"/>
              <a:gd name="T31" fmla="*/ 344 h 3356"/>
              <a:gd name="T32" fmla="*/ 1962 w 2400"/>
              <a:gd name="T33" fmla="*/ 582 h 3356"/>
              <a:gd name="T34" fmla="*/ 1935 w 2400"/>
              <a:gd name="T35" fmla="*/ 882 h 3356"/>
              <a:gd name="T36" fmla="*/ 1960 w 2400"/>
              <a:gd name="T37" fmla="*/ 1240 h 3356"/>
              <a:gd name="T38" fmla="*/ 2217 w 2400"/>
              <a:gd name="T39" fmla="*/ 1069 h 3356"/>
              <a:gd name="T40" fmla="*/ 1993 w 2400"/>
              <a:gd name="T41" fmla="*/ 1294 h 3356"/>
              <a:gd name="T42" fmla="*/ 1757 w 2400"/>
              <a:gd name="T43" fmla="*/ 1500 h 3356"/>
              <a:gd name="T44" fmla="*/ 1584 w 2400"/>
              <a:gd name="T45" fmla="*/ 1814 h 3356"/>
              <a:gd name="T46" fmla="*/ 1555 w 2400"/>
              <a:gd name="T47" fmla="*/ 1931 h 3356"/>
              <a:gd name="T48" fmla="*/ 1824 w 2400"/>
              <a:gd name="T49" fmla="*/ 1924 h 3356"/>
              <a:gd name="T50" fmla="*/ 2244 w 2400"/>
              <a:gd name="T51" fmla="*/ 1718 h 3356"/>
              <a:gd name="T52" fmla="*/ 2377 w 2400"/>
              <a:gd name="T53" fmla="*/ 1620 h 3356"/>
              <a:gd name="T54" fmla="*/ 2089 w 2400"/>
              <a:gd name="T55" fmla="*/ 1947 h 3356"/>
              <a:gd name="T56" fmla="*/ 1815 w 2400"/>
              <a:gd name="T57" fmla="*/ 2073 h 3356"/>
              <a:gd name="T58" fmla="*/ 1564 w 2400"/>
              <a:gd name="T59" fmla="*/ 2124 h 3356"/>
              <a:gd name="T60" fmla="*/ 1426 w 2400"/>
              <a:gd name="T61" fmla="*/ 2360 h 3356"/>
              <a:gd name="T62" fmla="*/ 1422 w 2400"/>
              <a:gd name="T63" fmla="*/ 2785 h 3356"/>
              <a:gd name="T64" fmla="*/ 1400 w 2400"/>
              <a:gd name="T65" fmla="*/ 3356 h 3356"/>
              <a:gd name="T66" fmla="*/ 1144 w 2400"/>
              <a:gd name="T67" fmla="*/ 3124 h 3356"/>
              <a:gd name="T68" fmla="*/ 1200 w 2400"/>
              <a:gd name="T69" fmla="*/ 2647 h 3356"/>
              <a:gd name="T70" fmla="*/ 1166 w 2400"/>
              <a:gd name="T71" fmla="*/ 2158 h 3356"/>
              <a:gd name="T72" fmla="*/ 1011 w 2400"/>
              <a:gd name="T73" fmla="*/ 1822 h 3356"/>
              <a:gd name="T74" fmla="*/ 779 w 2400"/>
              <a:gd name="T75" fmla="*/ 1782 h 3356"/>
              <a:gd name="T76" fmla="*/ 462 w 2400"/>
              <a:gd name="T77" fmla="*/ 1816 h 3356"/>
              <a:gd name="T78" fmla="*/ 124 w 2400"/>
              <a:gd name="T79" fmla="*/ 1724 h 3356"/>
              <a:gd name="T80" fmla="*/ 609 w 2400"/>
              <a:gd name="T81" fmla="*/ 1716 h 3356"/>
              <a:gd name="T82" fmla="*/ 451 w 2400"/>
              <a:gd name="T83" fmla="*/ 1322 h 3356"/>
              <a:gd name="T84" fmla="*/ 71 w 2400"/>
              <a:gd name="T85" fmla="*/ 1191 h 3356"/>
              <a:gd name="T86" fmla="*/ 59 w 2400"/>
              <a:gd name="T87" fmla="*/ 1154 h 3356"/>
              <a:gd name="T88" fmla="*/ 319 w 2400"/>
              <a:gd name="T89" fmla="*/ 1254 h 3356"/>
              <a:gd name="T90" fmla="*/ 477 w 2400"/>
              <a:gd name="T91" fmla="*/ 1229 h 3356"/>
              <a:gd name="T92" fmla="*/ 251 w 2400"/>
              <a:gd name="T93" fmla="*/ 644 h 3356"/>
              <a:gd name="T94" fmla="*/ 220 w 2400"/>
              <a:gd name="T95" fmla="*/ 469 h 3356"/>
              <a:gd name="T96" fmla="*/ 266 w 2400"/>
              <a:gd name="T97" fmla="*/ 604 h 3356"/>
              <a:gd name="T98" fmla="*/ 391 w 2400"/>
              <a:gd name="T99" fmla="*/ 942 h 3356"/>
              <a:gd name="T100" fmla="*/ 404 w 2400"/>
              <a:gd name="T101" fmla="*/ 956 h 3356"/>
              <a:gd name="T102" fmla="*/ 442 w 2400"/>
              <a:gd name="T103" fmla="*/ 889 h 3356"/>
              <a:gd name="T104" fmla="*/ 546 w 2400"/>
              <a:gd name="T105" fmla="*/ 605 h 3356"/>
              <a:gd name="T106" fmla="*/ 517 w 2400"/>
              <a:gd name="T107" fmla="*/ 847 h 3356"/>
              <a:gd name="T108" fmla="*/ 711 w 2400"/>
              <a:gd name="T109" fmla="*/ 1353 h 3356"/>
              <a:gd name="T110" fmla="*/ 937 w 2400"/>
              <a:gd name="T111" fmla="*/ 1160 h 3356"/>
              <a:gd name="T112" fmla="*/ 971 w 2400"/>
              <a:gd name="T113" fmla="*/ 511 h 3356"/>
              <a:gd name="T114" fmla="*/ 1137 w 2400"/>
              <a:gd name="T115" fmla="*/ 0 h 3356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4463 w 10000"/>
              <a:gd name="connsiteY199" fmla="*/ 999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68"/>
              <a:gd name="connsiteX1" fmla="*/ 4721 w 10000"/>
              <a:gd name="connsiteY1" fmla="*/ 48 h 10768"/>
              <a:gd name="connsiteX2" fmla="*/ 4713 w 10000"/>
              <a:gd name="connsiteY2" fmla="*/ 80 h 10768"/>
              <a:gd name="connsiteX3" fmla="*/ 4704 w 10000"/>
              <a:gd name="connsiteY3" fmla="*/ 101 h 10768"/>
              <a:gd name="connsiteX4" fmla="*/ 4704 w 10000"/>
              <a:gd name="connsiteY4" fmla="*/ 113 h 10768"/>
              <a:gd name="connsiteX5" fmla="*/ 4713 w 10000"/>
              <a:gd name="connsiteY5" fmla="*/ 119 h 10768"/>
              <a:gd name="connsiteX6" fmla="*/ 4713 w 10000"/>
              <a:gd name="connsiteY6" fmla="*/ 125 h 10768"/>
              <a:gd name="connsiteX7" fmla="*/ 4721 w 10000"/>
              <a:gd name="connsiteY7" fmla="*/ 125 h 10768"/>
              <a:gd name="connsiteX8" fmla="*/ 4721 w 10000"/>
              <a:gd name="connsiteY8" fmla="*/ 125 h 10768"/>
              <a:gd name="connsiteX9" fmla="*/ 4721 w 10000"/>
              <a:gd name="connsiteY9" fmla="*/ 134 h 10768"/>
              <a:gd name="connsiteX10" fmla="*/ 4713 w 10000"/>
              <a:gd name="connsiteY10" fmla="*/ 152 h 10768"/>
              <a:gd name="connsiteX11" fmla="*/ 4704 w 10000"/>
              <a:gd name="connsiteY11" fmla="*/ 179 h 10768"/>
              <a:gd name="connsiteX12" fmla="*/ 4692 w 10000"/>
              <a:gd name="connsiteY12" fmla="*/ 221 h 10768"/>
              <a:gd name="connsiteX13" fmla="*/ 4667 w 10000"/>
              <a:gd name="connsiteY13" fmla="*/ 280 h 10768"/>
              <a:gd name="connsiteX14" fmla="*/ 4629 w 10000"/>
              <a:gd name="connsiteY14" fmla="*/ 364 h 10768"/>
              <a:gd name="connsiteX15" fmla="*/ 4592 w 10000"/>
              <a:gd name="connsiteY15" fmla="*/ 465 h 10768"/>
              <a:gd name="connsiteX16" fmla="*/ 4533 w 10000"/>
              <a:gd name="connsiteY16" fmla="*/ 596 h 10768"/>
              <a:gd name="connsiteX17" fmla="*/ 4463 w 10000"/>
              <a:gd name="connsiteY17" fmla="*/ 754 h 10768"/>
              <a:gd name="connsiteX18" fmla="*/ 4379 w 10000"/>
              <a:gd name="connsiteY18" fmla="*/ 1001 h 10768"/>
              <a:gd name="connsiteX19" fmla="*/ 4321 w 10000"/>
              <a:gd name="connsiteY19" fmla="*/ 1266 h 10768"/>
              <a:gd name="connsiteX20" fmla="*/ 4275 w 10000"/>
              <a:gd name="connsiteY20" fmla="*/ 1538 h 10768"/>
              <a:gd name="connsiteX21" fmla="*/ 4213 w 10000"/>
              <a:gd name="connsiteY21" fmla="*/ 1827 h 10768"/>
              <a:gd name="connsiteX22" fmla="*/ 4204 w 10000"/>
              <a:gd name="connsiteY22" fmla="*/ 1889 h 10768"/>
              <a:gd name="connsiteX23" fmla="*/ 4192 w 10000"/>
              <a:gd name="connsiteY23" fmla="*/ 1982 h 10768"/>
              <a:gd name="connsiteX24" fmla="*/ 4183 w 10000"/>
              <a:gd name="connsiteY24" fmla="*/ 2080 h 10768"/>
              <a:gd name="connsiteX25" fmla="*/ 4175 w 10000"/>
              <a:gd name="connsiteY25" fmla="*/ 2187 h 10768"/>
              <a:gd name="connsiteX26" fmla="*/ 4175 w 10000"/>
              <a:gd name="connsiteY26" fmla="*/ 2297 h 10768"/>
              <a:gd name="connsiteX27" fmla="*/ 4192 w 10000"/>
              <a:gd name="connsiteY27" fmla="*/ 2396 h 10768"/>
              <a:gd name="connsiteX28" fmla="*/ 4213 w 10000"/>
              <a:gd name="connsiteY28" fmla="*/ 2482 h 10768"/>
              <a:gd name="connsiteX29" fmla="*/ 4250 w 10000"/>
              <a:gd name="connsiteY29" fmla="*/ 2542 h 10768"/>
              <a:gd name="connsiteX30" fmla="*/ 4450 w 10000"/>
              <a:gd name="connsiteY30" fmla="*/ 2530 h 10768"/>
              <a:gd name="connsiteX31" fmla="*/ 4646 w 10000"/>
              <a:gd name="connsiteY31" fmla="*/ 2482 h 10768"/>
              <a:gd name="connsiteX32" fmla="*/ 4833 w 10000"/>
              <a:gd name="connsiteY32" fmla="*/ 2405 h 10768"/>
              <a:gd name="connsiteX33" fmla="*/ 5025 w 10000"/>
              <a:gd name="connsiteY33" fmla="*/ 2297 h 10768"/>
              <a:gd name="connsiteX34" fmla="*/ 5200 w 10000"/>
              <a:gd name="connsiteY34" fmla="*/ 2172 h 10768"/>
              <a:gd name="connsiteX35" fmla="*/ 5371 w 10000"/>
              <a:gd name="connsiteY35" fmla="*/ 2020 h 10768"/>
              <a:gd name="connsiteX36" fmla="*/ 5533 w 10000"/>
              <a:gd name="connsiteY36" fmla="*/ 1859 h 10768"/>
              <a:gd name="connsiteX37" fmla="*/ 5683 w 10000"/>
              <a:gd name="connsiteY37" fmla="*/ 1690 h 10768"/>
              <a:gd name="connsiteX38" fmla="*/ 5829 w 10000"/>
              <a:gd name="connsiteY38" fmla="*/ 1511 h 10768"/>
              <a:gd name="connsiteX39" fmla="*/ 5954 w 10000"/>
              <a:gd name="connsiteY39" fmla="*/ 1326 h 10768"/>
              <a:gd name="connsiteX40" fmla="*/ 6071 w 10000"/>
              <a:gd name="connsiteY40" fmla="*/ 1147 h 10768"/>
              <a:gd name="connsiteX41" fmla="*/ 6167 w 10000"/>
              <a:gd name="connsiteY41" fmla="*/ 974 h 10768"/>
              <a:gd name="connsiteX42" fmla="*/ 6213 w 10000"/>
              <a:gd name="connsiteY42" fmla="*/ 974 h 10768"/>
              <a:gd name="connsiteX43" fmla="*/ 6213 w 10000"/>
              <a:gd name="connsiteY43" fmla="*/ 992 h 10768"/>
              <a:gd name="connsiteX44" fmla="*/ 6138 w 10000"/>
              <a:gd name="connsiteY44" fmla="*/ 1165 h 10768"/>
              <a:gd name="connsiteX45" fmla="*/ 6054 w 10000"/>
              <a:gd name="connsiteY45" fmla="*/ 1344 h 10768"/>
              <a:gd name="connsiteX46" fmla="*/ 5963 w 10000"/>
              <a:gd name="connsiteY46" fmla="*/ 1517 h 10768"/>
              <a:gd name="connsiteX47" fmla="*/ 5871 w 10000"/>
              <a:gd name="connsiteY47" fmla="*/ 1684 h 10768"/>
              <a:gd name="connsiteX48" fmla="*/ 5775 w 10000"/>
              <a:gd name="connsiteY48" fmla="*/ 1847 h 10768"/>
              <a:gd name="connsiteX49" fmla="*/ 5667 w 10000"/>
              <a:gd name="connsiteY49" fmla="*/ 1999 h 10768"/>
              <a:gd name="connsiteX50" fmla="*/ 5554 w 10000"/>
              <a:gd name="connsiteY50" fmla="*/ 2145 h 10768"/>
              <a:gd name="connsiteX51" fmla="*/ 5417 w 10000"/>
              <a:gd name="connsiteY51" fmla="*/ 2279 h 10768"/>
              <a:gd name="connsiteX52" fmla="*/ 5275 w 10000"/>
              <a:gd name="connsiteY52" fmla="*/ 2411 h 10768"/>
              <a:gd name="connsiteX53" fmla="*/ 5108 w 10000"/>
              <a:gd name="connsiteY53" fmla="*/ 2518 h 10768"/>
              <a:gd name="connsiteX54" fmla="*/ 4917 w 10000"/>
              <a:gd name="connsiteY54" fmla="*/ 2616 h 10768"/>
              <a:gd name="connsiteX55" fmla="*/ 4704 w 10000"/>
              <a:gd name="connsiteY55" fmla="*/ 2703 h 10768"/>
              <a:gd name="connsiteX56" fmla="*/ 4479 w 10000"/>
              <a:gd name="connsiteY56" fmla="*/ 2768 h 10768"/>
              <a:gd name="connsiteX57" fmla="*/ 4213 w 10000"/>
              <a:gd name="connsiteY57" fmla="*/ 2813 h 10768"/>
              <a:gd name="connsiteX58" fmla="*/ 4221 w 10000"/>
              <a:gd name="connsiteY58" fmla="*/ 3126 h 10768"/>
              <a:gd name="connsiteX59" fmla="*/ 4258 w 10000"/>
              <a:gd name="connsiteY59" fmla="*/ 3424 h 10768"/>
              <a:gd name="connsiteX60" fmla="*/ 4321 w 10000"/>
              <a:gd name="connsiteY60" fmla="*/ 3707 h 10768"/>
              <a:gd name="connsiteX61" fmla="*/ 4404 w 10000"/>
              <a:gd name="connsiteY61" fmla="*/ 3975 h 10768"/>
              <a:gd name="connsiteX62" fmla="*/ 4508 w 10000"/>
              <a:gd name="connsiteY62" fmla="*/ 4231 h 10768"/>
              <a:gd name="connsiteX63" fmla="*/ 4621 w 10000"/>
              <a:gd name="connsiteY63" fmla="*/ 4476 h 10768"/>
              <a:gd name="connsiteX64" fmla="*/ 4750 w 10000"/>
              <a:gd name="connsiteY64" fmla="*/ 4708 h 10768"/>
              <a:gd name="connsiteX65" fmla="*/ 4879 w 10000"/>
              <a:gd name="connsiteY65" fmla="*/ 4934 h 10768"/>
              <a:gd name="connsiteX66" fmla="*/ 4917 w 10000"/>
              <a:gd name="connsiteY66" fmla="*/ 4988 h 10768"/>
              <a:gd name="connsiteX67" fmla="*/ 4950 w 10000"/>
              <a:gd name="connsiteY67" fmla="*/ 5054 h 10768"/>
              <a:gd name="connsiteX68" fmla="*/ 4996 w 10000"/>
              <a:gd name="connsiteY68" fmla="*/ 5125 h 10768"/>
              <a:gd name="connsiteX69" fmla="*/ 5038 w 10000"/>
              <a:gd name="connsiteY69" fmla="*/ 5200 h 10768"/>
              <a:gd name="connsiteX70" fmla="*/ 5092 w 10000"/>
              <a:gd name="connsiteY70" fmla="*/ 5271 h 10768"/>
              <a:gd name="connsiteX71" fmla="*/ 5154 w 10000"/>
              <a:gd name="connsiteY71" fmla="*/ 5331 h 10768"/>
              <a:gd name="connsiteX72" fmla="*/ 5229 w 10000"/>
              <a:gd name="connsiteY72" fmla="*/ 5384 h 10768"/>
              <a:gd name="connsiteX73" fmla="*/ 5313 w 10000"/>
              <a:gd name="connsiteY73" fmla="*/ 5423 h 10768"/>
              <a:gd name="connsiteX74" fmla="*/ 5413 w 10000"/>
              <a:gd name="connsiteY74" fmla="*/ 5438 h 10768"/>
              <a:gd name="connsiteX75" fmla="*/ 5517 w 10000"/>
              <a:gd name="connsiteY75" fmla="*/ 5435 h 10768"/>
              <a:gd name="connsiteX76" fmla="*/ 5704 w 10000"/>
              <a:gd name="connsiteY76" fmla="*/ 5390 h 10768"/>
              <a:gd name="connsiteX77" fmla="*/ 5871 w 10000"/>
              <a:gd name="connsiteY77" fmla="*/ 5316 h 10768"/>
              <a:gd name="connsiteX78" fmla="*/ 6033 w 10000"/>
              <a:gd name="connsiteY78" fmla="*/ 5223 h 10768"/>
              <a:gd name="connsiteX79" fmla="*/ 6167 w 10000"/>
              <a:gd name="connsiteY79" fmla="*/ 5113 h 10768"/>
              <a:gd name="connsiteX80" fmla="*/ 6296 w 10000"/>
              <a:gd name="connsiteY80" fmla="*/ 4994 h 10768"/>
              <a:gd name="connsiteX81" fmla="*/ 6417 w 10000"/>
              <a:gd name="connsiteY81" fmla="*/ 4869 h 10768"/>
              <a:gd name="connsiteX82" fmla="*/ 6525 w 10000"/>
              <a:gd name="connsiteY82" fmla="*/ 4750 h 10768"/>
              <a:gd name="connsiteX83" fmla="*/ 6617 w 10000"/>
              <a:gd name="connsiteY83" fmla="*/ 4636 h 10768"/>
              <a:gd name="connsiteX84" fmla="*/ 6821 w 10000"/>
              <a:gd name="connsiteY84" fmla="*/ 4377 h 10768"/>
              <a:gd name="connsiteX85" fmla="*/ 7017 w 10000"/>
              <a:gd name="connsiteY85" fmla="*/ 4085 h 10768"/>
              <a:gd name="connsiteX86" fmla="*/ 7213 w 10000"/>
              <a:gd name="connsiteY86" fmla="*/ 3766 h 10768"/>
              <a:gd name="connsiteX87" fmla="*/ 7396 w 10000"/>
              <a:gd name="connsiteY87" fmla="*/ 3418 h 10768"/>
              <a:gd name="connsiteX88" fmla="*/ 7563 w 10000"/>
              <a:gd name="connsiteY88" fmla="*/ 3051 h 10768"/>
              <a:gd name="connsiteX89" fmla="*/ 7713 w 10000"/>
              <a:gd name="connsiteY89" fmla="*/ 2661 h 10768"/>
              <a:gd name="connsiteX90" fmla="*/ 7850 w 10000"/>
              <a:gd name="connsiteY90" fmla="*/ 2253 h 10768"/>
              <a:gd name="connsiteX91" fmla="*/ 7950 w 10000"/>
              <a:gd name="connsiteY91" fmla="*/ 1830 h 10768"/>
              <a:gd name="connsiteX92" fmla="*/ 8025 w 10000"/>
              <a:gd name="connsiteY92" fmla="*/ 1397 h 10768"/>
              <a:gd name="connsiteX93" fmla="*/ 8071 w 10000"/>
              <a:gd name="connsiteY93" fmla="*/ 954 h 10768"/>
              <a:gd name="connsiteX94" fmla="*/ 8108 w 10000"/>
              <a:gd name="connsiteY94" fmla="*/ 974 h 10768"/>
              <a:gd name="connsiteX95" fmla="*/ 8138 w 10000"/>
              <a:gd name="connsiteY95" fmla="*/ 1025 h 10768"/>
              <a:gd name="connsiteX96" fmla="*/ 8163 w 10000"/>
              <a:gd name="connsiteY96" fmla="*/ 1100 h 10768"/>
              <a:gd name="connsiteX97" fmla="*/ 8175 w 10000"/>
              <a:gd name="connsiteY97" fmla="*/ 1198 h 10768"/>
              <a:gd name="connsiteX98" fmla="*/ 8183 w 10000"/>
              <a:gd name="connsiteY98" fmla="*/ 1311 h 10768"/>
              <a:gd name="connsiteX99" fmla="*/ 8183 w 10000"/>
              <a:gd name="connsiteY99" fmla="*/ 1442 h 10768"/>
              <a:gd name="connsiteX100" fmla="*/ 8183 w 10000"/>
              <a:gd name="connsiteY100" fmla="*/ 1582 h 10768"/>
              <a:gd name="connsiteX101" fmla="*/ 8175 w 10000"/>
              <a:gd name="connsiteY101" fmla="*/ 1734 h 10768"/>
              <a:gd name="connsiteX102" fmla="*/ 8163 w 10000"/>
              <a:gd name="connsiteY102" fmla="*/ 1889 h 10768"/>
              <a:gd name="connsiteX103" fmla="*/ 8146 w 10000"/>
              <a:gd name="connsiteY103" fmla="*/ 2047 h 10768"/>
              <a:gd name="connsiteX104" fmla="*/ 8121 w 10000"/>
              <a:gd name="connsiteY104" fmla="*/ 2205 h 10768"/>
              <a:gd name="connsiteX105" fmla="*/ 8108 w 10000"/>
              <a:gd name="connsiteY105" fmla="*/ 2357 h 10768"/>
              <a:gd name="connsiteX106" fmla="*/ 8083 w 10000"/>
              <a:gd name="connsiteY106" fmla="*/ 2497 h 10768"/>
              <a:gd name="connsiteX107" fmla="*/ 8063 w 10000"/>
              <a:gd name="connsiteY107" fmla="*/ 2628 h 10768"/>
              <a:gd name="connsiteX108" fmla="*/ 8038 w 10000"/>
              <a:gd name="connsiteY108" fmla="*/ 2741 h 10768"/>
              <a:gd name="connsiteX109" fmla="*/ 8017 w 10000"/>
              <a:gd name="connsiteY109" fmla="*/ 2834 h 10768"/>
              <a:gd name="connsiteX110" fmla="*/ 8000 w 10000"/>
              <a:gd name="connsiteY110" fmla="*/ 2908 h 10768"/>
              <a:gd name="connsiteX111" fmla="*/ 7700 w 10000"/>
              <a:gd name="connsiteY111" fmla="*/ 3754 h 10768"/>
              <a:gd name="connsiteX112" fmla="*/ 7942 w 10000"/>
              <a:gd name="connsiteY112" fmla="*/ 3737 h 10768"/>
              <a:gd name="connsiteX113" fmla="*/ 8167 w 10000"/>
              <a:gd name="connsiteY113" fmla="*/ 3695 h 10768"/>
              <a:gd name="connsiteX114" fmla="*/ 8379 w 10000"/>
              <a:gd name="connsiteY114" fmla="*/ 3635 h 10768"/>
              <a:gd name="connsiteX115" fmla="*/ 8583 w 10000"/>
              <a:gd name="connsiteY115" fmla="*/ 3558 h 10768"/>
              <a:gd name="connsiteX116" fmla="*/ 8767 w 10000"/>
              <a:gd name="connsiteY116" fmla="*/ 3471 h 10768"/>
              <a:gd name="connsiteX117" fmla="*/ 8933 w 10000"/>
              <a:gd name="connsiteY117" fmla="*/ 3376 h 10768"/>
              <a:gd name="connsiteX118" fmla="*/ 9092 w 10000"/>
              <a:gd name="connsiteY118" fmla="*/ 3278 h 10768"/>
              <a:gd name="connsiteX119" fmla="*/ 9238 w 10000"/>
              <a:gd name="connsiteY119" fmla="*/ 3185 h 10768"/>
              <a:gd name="connsiteX120" fmla="*/ 9250 w 10000"/>
              <a:gd name="connsiteY120" fmla="*/ 3230 h 10768"/>
              <a:gd name="connsiteX121" fmla="*/ 9117 w 10000"/>
              <a:gd name="connsiteY121" fmla="*/ 3376 h 10768"/>
              <a:gd name="connsiteX122" fmla="*/ 8954 w 10000"/>
              <a:gd name="connsiteY122" fmla="*/ 3516 h 10768"/>
              <a:gd name="connsiteX123" fmla="*/ 8758 w 10000"/>
              <a:gd name="connsiteY123" fmla="*/ 3641 h 10768"/>
              <a:gd name="connsiteX124" fmla="*/ 8538 w 10000"/>
              <a:gd name="connsiteY124" fmla="*/ 3754 h 10768"/>
              <a:gd name="connsiteX125" fmla="*/ 8304 w 10000"/>
              <a:gd name="connsiteY125" fmla="*/ 3856 h 10768"/>
              <a:gd name="connsiteX126" fmla="*/ 8054 w 10000"/>
              <a:gd name="connsiteY126" fmla="*/ 3945 h 10768"/>
              <a:gd name="connsiteX127" fmla="*/ 7796 w 10000"/>
              <a:gd name="connsiteY127" fmla="*/ 4014 h 10768"/>
              <a:gd name="connsiteX128" fmla="*/ 7533 w 10000"/>
              <a:gd name="connsiteY128" fmla="*/ 4064 h 10768"/>
              <a:gd name="connsiteX129" fmla="*/ 7479 w 10000"/>
              <a:gd name="connsiteY129" fmla="*/ 4184 h 10768"/>
              <a:gd name="connsiteX130" fmla="*/ 7404 w 10000"/>
              <a:gd name="connsiteY130" fmla="*/ 4324 h 10768"/>
              <a:gd name="connsiteX131" fmla="*/ 7321 w 10000"/>
              <a:gd name="connsiteY131" fmla="*/ 4470 h 10768"/>
              <a:gd name="connsiteX132" fmla="*/ 7213 w 10000"/>
              <a:gd name="connsiteY132" fmla="*/ 4628 h 10768"/>
              <a:gd name="connsiteX133" fmla="*/ 7100 w 10000"/>
              <a:gd name="connsiteY133" fmla="*/ 4794 h 10768"/>
              <a:gd name="connsiteX134" fmla="*/ 6979 w 10000"/>
              <a:gd name="connsiteY134" fmla="*/ 4958 h 10768"/>
              <a:gd name="connsiteX135" fmla="*/ 6850 w 10000"/>
              <a:gd name="connsiteY135" fmla="*/ 5113 h 10768"/>
              <a:gd name="connsiteX136" fmla="*/ 6721 w 10000"/>
              <a:gd name="connsiteY136" fmla="*/ 5265 h 10768"/>
              <a:gd name="connsiteX137" fmla="*/ 6600 w 10000"/>
              <a:gd name="connsiteY137" fmla="*/ 5405 h 10768"/>
              <a:gd name="connsiteX138" fmla="*/ 6471 w 10000"/>
              <a:gd name="connsiteY138" fmla="*/ 5530 h 10768"/>
              <a:gd name="connsiteX139" fmla="*/ 6358 w 10000"/>
              <a:gd name="connsiteY139" fmla="*/ 5641 h 10768"/>
              <a:gd name="connsiteX140" fmla="*/ 6250 w 10000"/>
              <a:gd name="connsiteY140" fmla="*/ 5721 h 10768"/>
              <a:gd name="connsiteX141" fmla="*/ 6267 w 10000"/>
              <a:gd name="connsiteY141" fmla="*/ 5781 h 10768"/>
              <a:gd name="connsiteX142" fmla="*/ 6296 w 10000"/>
              <a:gd name="connsiteY142" fmla="*/ 5793 h 10768"/>
              <a:gd name="connsiteX143" fmla="*/ 6479 w 10000"/>
              <a:gd name="connsiteY143" fmla="*/ 5754 h 10768"/>
              <a:gd name="connsiteX144" fmla="*/ 6663 w 10000"/>
              <a:gd name="connsiteY144" fmla="*/ 5736 h 10768"/>
              <a:gd name="connsiteX145" fmla="*/ 6858 w 10000"/>
              <a:gd name="connsiteY145" fmla="*/ 5736 h 10768"/>
              <a:gd name="connsiteX146" fmla="*/ 7046 w 10000"/>
              <a:gd name="connsiteY146" fmla="*/ 5742 h 10768"/>
              <a:gd name="connsiteX147" fmla="*/ 7246 w 10000"/>
              <a:gd name="connsiteY147" fmla="*/ 5748 h 10768"/>
              <a:gd name="connsiteX148" fmla="*/ 7425 w 10000"/>
              <a:gd name="connsiteY148" fmla="*/ 5748 h 10768"/>
              <a:gd name="connsiteX149" fmla="*/ 7600 w 10000"/>
              <a:gd name="connsiteY149" fmla="*/ 5733 h 10768"/>
              <a:gd name="connsiteX150" fmla="*/ 7950 w 10000"/>
              <a:gd name="connsiteY150" fmla="*/ 5673 h 10768"/>
              <a:gd name="connsiteX151" fmla="*/ 8275 w 10000"/>
              <a:gd name="connsiteY151" fmla="*/ 5596 h 10768"/>
              <a:gd name="connsiteX152" fmla="*/ 8579 w 10000"/>
              <a:gd name="connsiteY152" fmla="*/ 5504 h 10768"/>
              <a:gd name="connsiteX153" fmla="*/ 8858 w 10000"/>
              <a:gd name="connsiteY153" fmla="*/ 5390 h 10768"/>
              <a:gd name="connsiteX154" fmla="*/ 9117 w 10000"/>
              <a:gd name="connsiteY154" fmla="*/ 5265 h 10768"/>
              <a:gd name="connsiteX155" fmla="*/ 9350 w 10000"/>
              <a:gd name="connsiteY155" fmla="*/ 5119 h 10768"/>
              <a:gd name="connsiteX156" fmla="*/ 9563 w 10000"/>
              <a:gd name="connsiteY156" fmla="*/ 4967 h 10768"/>
              <a:gd name="connsiteX157" fmla="*/ 9758 w 10000"/>
              <a:gd name="connsiteY157" fmla="*/ 4794 h 10768"/>
              <a:gd name="connsiteX158" fmla="*/ 9933 w 10000"/>
              <a:gd name="connsiteY158" fmla="*/ 4610 h 10768"/>
              <a:gd name="connsiteX159" fmla="*/ 10000 w 10000"/>
              <a:gd name="connsiteY159" fmla="*/ 4648 h 10768"/>
              <a:gd name="connsiteX160" fmla="*/ 10000 w 10000"/>
              <a:gd name="connsiteY160" fmla="*/ 4660 h 10768"/>
              <a:gd name="connsiteX161" fmla="*/ 9904 w 10000"/>
              <a:gd name="connsiteY161" fmla="*/ 4827 h 10768"/>
              <a:gd name="connsiteX162" fmla="*/ 9767 w 10000"/>
              <a:gd name="connsiteY162" fmla="*/ 5000 h 10768"/>
              <a:gd name="connsiteX163" fmla="*/ 9600 w 10000"/>
              <a:gd name="connsiteY163" fmla="*/ 5173 h 10768"/>
              <a:gd name="connsiteX164" fmla="*/ 9404 w 10000"/>
              <a:gd name="connsiteY164" fmla="*/ 5343 h 10768"/>
              <a:gd name="connsiteX165" fmla="*/ 9183 w 10000"/>
              <a:gd name="connsiteY165" fmla="*/ 5504 h 10768"/>
              <a:gd name="connsiteX166" fmla="*/ 8950 w 10000"/>
              <a:gd name="connsiteY166" fmla="*/ 5662 h 10768"/>
              <a:gd name="connsiteX167" fmla="*/ 8704 w 10000"/>
              <a:gd name="connsiteY167" fmla="*/ 5802 h 10768"/>
              <a:gd name="connsiteX168" fmla="*/ 8463 w 10000"/>
              <a:gd name="connsiteY168" fmla="*/ 5927 h 10768"/>
              <a:gd name="connsiteX169" fmla="*/ 8229 w 10000"/>
              <a:gd name="connsiteY169" fmla="*/ 6025 h 10768"/>
              <a:gd name="connsiteX170" fmla="*/ 8000 w 10000"/>
              <a:gd name="connsiteY170" fmla="*/ 6105 h 10768"/>
              <a:gd name="connsiteX171" fmla="*/ 7879 w 10000"/>
              <a:gd name="connsiteY171" fmla="*/ 6132 h 10768"/>
              <a:gd name="connsiteX172" fmla="*/ 7729 w 10000"/>
              <a:gd name="connsiteY172" fmla="*/ 6153 h 10768"/>
              <a:gd name="connsiteX173" fmla="*/ 7563 w 10000"/>
              <a:gd name="connsiteY173" fmla="*/ 6177 h 10768"/>
              <a:gd name="connsiteX174" fmla="*/ 7388 w 10000"/>
              <a:gd name="connsiteY174" fmla="*/ 6198 h 10768"/>
              <a:gd name="connsiteX175" fmla="*/ 7204 w 10000"/>
              <a:gd name="connsiteY175" fmla="*/ 6219 h 10768"/>
              <a:gd name="connsiteX176" fmla="*/ 7017 w 10000"/>
              <a:gd name="connsiteY176" fmla="*/ 6240 h 10768"/>
              <a:gd name="connsiteX177" fmla="*/ 6842 w 10000"/>
              <a:gd name="connsiteY177" fmla="*/ 6263 h 10768"/>
              <a:gd name="connsiteX178" fmla="*/ 6675 w 10000"/>
              <a:gd name="connsiteY178" fmla="*/ 6290 h 10768"/>
              <a:gd name="connsiteX179" fmla="*/ 6517 w 10000"/>
              <a:gd name="connsiteY179" fmla="*/ 6329 h 10768"/>
              <a:gd name="connsiteX180" fmla="*/ 6388 w 10000"/>
              <a:gd name="connsiteY180" fmla="*/ 6365 h 10768"/>
              <a:gd name="connsiteX181" fmla="*/ 6288 w 10000"/>
              <a:gd name="connsiteY181" fmla="*/ 6415 h 10768"/>
              <a:gd name="connsiteX182" fmla="*/ 6213 w 10000"/>
              <a:gd name="connsiteY182" fmla="*/ 6475 h 10768"/>
              <a:gd name="connsiteX183" fmla="*/ 6092 w 10000"/>
              <a:gd name="connsiteY183" fmla="*/ 6648 h 10768"/>
              <a:gd name="connsiteX184" fmla="*/ 6008 w 10000"/>
              <a:gd name="connsiteY184" fmla="*/ 6836 h 10768"/>
              <a:gd name="connsiteX185" fmla="*/ 5942 w 10000"/>
              <a:gd name="connsiteY185" fmla="*/ 7032 h 10768"/>
              <a:gd name="connsiteX186" fmla="*/ 5904 w 10000"/>
              <a:gd name="connsiteY186" fmla="*/ 7232 h 10768"/>
              <a:gd name="connsiteX187" fmla="*/ 5888 w 10000"/>
              <a:gd name="connsiteY187" fmla="*/ 7443 h 10768"/>
              <a:gd name="connsiteX188" fmla="*/ 5879 w 10000"/>
              <a:gd name="connsiteY188" fmla="*/ 7655 h 10768"/>
              <a:gd name="connsiteX189" fmla="*/ 5888 w 10000"/>
              <a:gd name="connsiteY189" fmla="*/ 7867 h 10768"/>
              <a:gd name="connsiteX190" fmla="*/ 5904 w 10000"/>
              <a:gd name="connsiteY190" fmla="*/ 8084 h 10768"/>
              <a:gd name="connsiteX191" fmla="*/ 5925 w 10000"/>
              <a:gd name="connsiteY191" fmla="*/ 8299 h 10768"/>
              <a:gd name="connsiteX192" fmla="*/ 5950 w 10000"/>
              <a:gd name="connsiteY192" fmla="*/ 8510 h 10768"/>
              <a:gd name="connsiteX193" fmla="*/ 5954 w 10000"/>
              <a:gd name="connsiteY193" fmla="*/ 8820 h 10768"/>
              <a:gd name="connsiteX194" fmla="*/ 5933 w 10000"/>
              <a:gd name="connsiteY194" fmla="*/ 9130 h 10768"/>
              <a:gd name="connsiteX195" fmla="*/ 5896 w 10000"/>
              <a:gd name="connsiteY195" fmla="*/ 9428 h 10768"/>
              <a:gd name="connsiteX196" fmla="*/ 5850 w 10000"/>
              <a:gd name="connsiteY196" fmla="*/ 9720 h 10768"/>
              <a:gd name="connsiteX197" fmla="*/ 5756 w 10000"/>
              <a:gd name="connsiteY197" fmla="*/ 10714 h 10768"/>
              <a:gd name="connsiteX198" fmla="*/ 3964 w 10000"/>
              <a:gd name="connsiteY198" fmla="*/ 10768 h 10768"/>
              <a:gd name="connsiteX199" fmla="*/ 3043 w 10000"/>
              <a:gd name="connsiteY199" fmla="*/ 9881 h 10768"/>
              <a:gd name="connsiteX200" fmla="*/ 4546 w 10000"/>
              <a:gd name="connsiteY200" fmla="*/ 9848 h 10768"/>
              <a:gd name="connsiteX201" fmla="*/ 4629 w 10000"/>
              <a:gd name="connsiteY201" fmla="*/ 9687 h 10768"/>
              <a:gd name="connsiteX202" fmla="*/ 4700 w 10000"/>
              <a:gd name="connsiteY202" fmla="*/ 9508 h 10768"/>
              <a:gd name="connsiteX203" fmla="*/ 4767 w 10000"/>
              <a:gd name="connsiteY203" fmla="*/ 9309 h 10768"/>
              <a:gd name="connsiteX204" fmla="*/ 4829 w 10000"/>
              <a:gd name="connsiteY204" fmla="*/ 9097 h 10768"/>
              <a:gd name="connsiteX205" fmla="*/ 4879 w 10000"/>
              <a:gd name="connsiteY205" fmla="*/ 8868 h 10768"/>
              <a:gd name="connsiteX206" fmla="*/ 4917 w 10000"/>
              <a:gd name="connsiteY206" fmla="*/ 8635 h 10768"/>
              <a:gd name="connsiteX207" fmla="*/ 4954 w 10000"/>
              <a:gd name="connsiteY207" fmla="*/ 8391 h 10768"/>
              <a:gd name="connsiteX208" fmla="*/ 4979 w 10000"/>
              <a:gd name="connsiteY208" fmla="*/ 8144 h 10768"/>
              <a:gd name="connsiteX209" fmla="*/ 5000 w 10000"/>
              <a:gd name="connsiteY209" fmla="*/ 7887 h 10768"/>
              <a:gd name="connsiteX210" fmla="*/ 5000 w 10000"/>
              <a:gd name="connsiteY210" fmla="*/ 7634 h 10768"/>
              <a:gd name="connsiteX211" fmla="*/ 5000 w 10000"/>
              <a:gd name="connsiteY211" fmla="*/ 7384 h 10768"/>
              <a:gd name="connsiteX212" fmla="*/ 4979 w 10000"/>
              <a:gd name="connsiteY212" fmla="*/ 7133 h 10768"/>
              <a:gd name="connsiteX213" fmla="*/ 4950 w 10000"/>
              <a:gd name="connsiteY213" fmla="*/ 6892 h 10768"/>
              <a:gd name="connsiteX214" fmla="*/ 4913 w 10000"/>
              <a:gd name="connsiteY214" fmla="*/ 6657 h 10768"/>
              <a:gd name="connsiteX215" fmla="*/ 4858 w 10000"/>
              <a:gd name="connsiteY215" fmla="*/ 6430 h 10768"/>
              <a:gd name="connsiteX216" fmla="*/ 4783 w 10000"/>
              <a:gd name="connsiteY216" fmla="*/ 6219 h 10768"/>
              <a:gd name="connsiteX217" fmla="*/ 4700 w 10000"/>
              <a:gd name="connsiteY217" fmla="*/ 6019 h 10768"/>
              <a:gd name="connsiteX218" fmla="*/ 4600 w 10000"/>
              <a:gd name="connsiteY218" fmla="*/ 5840 h 10768"/>
              <a:gd name="connsiteX219" fmla="*/ 4488 w 10000"/>
              <a:gd name="connsiteY219" fmla="*/ 5682 h 10768"/>
              <a:gd name="connsiteX220" fmla="*/ 4358 w 10000"/>
              <a:gd name="connsiteY220" fmla="*/ 5542 h 10768"/>
              <a:gd name="connsiteX221" fmla="*/ 4213 w 10000"/>
              <a:gd name="connsiteY221" fmla="*/ 5429 h 10768"/>
              <a:gd name="connsiteX222" fmla="*/ 4046 w 10000"/>
              <a:gd name="connsiteY222" fmla="*/ 5343 h 10768"/>
              <a:gd name="connsiteX223" fmla="*/ 3904 w 10000"/>
              <a:gd name="connsiteY223" fmla="*/ 5292 h 10768"/>
              <a:gd name="connsiteX224" fmla="*/ 3746 w 10000"/>
              <a:gd name="connsiteY224" fmla="*/ 5271 h 10768"/>
              <a:gd name="connsiteX225" fmla="*/ 3583 w 10000"/>
              <a:gd name="connsiteY225" fmla="*/ 5271 h 10768"/>
              <a:gd name="connsiteX226" fmla="*/ 3413 w 10000"/>
              <a:gd name="connsiteY226" fmla="*/ 5286 h 10768"/>
              <a:gd name="connsiteX227" fmla="*/ 3246 w 10000"/>
              <a:gd name="connsiteY227" fmla="*/ 5310 h 10768"/>
              <a:gd name="connsiteX228" fmla="*/ 3079 w 10000"/>
              <a:gd name="connsiteY228" fmla="*/ 5343 h 10768"/>
              <a:gd name="connsiteX229" fmla="*/ 2913 w 10000"/>
              <a:gd name="connsiteY229" fmla="*/ 5369 h 10768"/>
              <a:gd name="connsiteX230" fmla="*/ 2750 w 10000"/>
              <a:gd name="connsiteY230" fmla="*/ 5396 h 10768"/>
              <a:gd name="connsiteX231" fmla="*/ 2600 w 10000"/>
              <a:gd name="connsiteY231" fmla="*/ 5411 h 10768"/>
              <a:gd name="connsiteX232" fmla="*/ 2258 w 10000"/>
              <a:gd name="connsiteY232" fmla="*/ 5423 h 10768"/>
              <a:gd name="connsiteX233" fmla="*/ 1925 w 10000"/>
              <a:gd name="connsiteY233" fmla="*/ 5411 h 10768"/>
              <a:gd name="connsiteX234" fmla="*/ 1617 w 10000"/>
              <a:gd name="connsiteY234" fmla="*/ 5384 h 10768"/>
              <a:gd name="connsiteX235" fmla="*/ 1321 w 10000"/>
              <a:gd name="connsiteY235" fmla="*/ 5346 h 10768"/>
              <a:gd name="connsiteX236" fmla="*/ 1033 w 10000"/>
              <a:gd name="connsiteY236" fmla="*/ 5298 h 10768"/>
              <a:gd name="connsiteX237" fmla="*/ 758 w 10000"/>
              <a:gd name="connsiteY237" fmla="*/ 5250 h 10768"/>
              <a:gd name="connsiteX238" fmla="*/ 500 w 10000"/>
              <a:gd name="connsiteY238" fmla="*/ 5197 h 10768"/>
              <a:gd name="connsiteX239" fmla="*/ 517 w 10000"/>
              <a:gd name="connsiteY239" fmla="*/ 5137 h 10768"/>
              <a:gd name="connsiteX240" fmla="*/ 871 w 10000"/>
              <a:gd name="connsiteY240" fmla="*/ 5173 h 10768"/>
              <a:gd name="connsiteX241" fmla="*/ 1221 w 10000"/>
              <a:gd name="connsiteY241" fmla="*/ 5197 h 10768"/>
              <a:gd name="connsiteX242" fmla="*/ 1563 w 10000"/>
              <a:gd name="connsiteY242" fmla="*/ 5206 h 10768"/>
              <a:gd name="connsiteX243" fmla="*/ 1896 w 10000"/>
              <a:gd name="connsiteY243" fmla="*/ 5197 h 10768"/>
              <a:gd name="connsiteX244" fmla="*/ 2221 w 10000"/>
              <a:gd name="connsiteY244" fmla="*/ 5164 h 10768"/>
              <a:gd name="connsiteX245" fmla="*/ 2538 w 10000"/>
              <a:gd name="connsiteY245" fmla="*/ 5113 h 10768"/>
              <a:gd name="connsiteX246" fmla="*/ 2842 w 10000"/>
              <a:gd name="connsiteY246" fmla="*/ 5045 h 10768"/>
              <a:gd name="connsiteX247" fmla="*/ 3129 w 10000"/>
              <a:gd name="connsiteY247" fmla="*/ 4946 h 10768"/>
              <a:gd name="connsiteX248" fmla="*/ 3500 w 10000"/>
              <a:gd name="connsiteY248" fmla="*/ 4815 h 10768"/>
              <a:gd name="connsiteX249" fmla="*/ 2821 w 10000"/>
              <a:gd name="connsiteY249" fmla="*/ 4389 h 10768"/>
              <a:gd name="connsiteX250" fmla="*/ 2213 w 10000"/>
              <a:gd name="connsiteY250" fmla="*/ 3912 h 10768"/>
              <a:gd name="connsiteX251" fmla="*/ 1879 w 10000"/>
              <a:gd name="connsiteY251" fmla="*/ 3939 h 10768"/>
              <a:gd name="connsiteX252" fmla="*/ 1554 w 10000"/>
              <a:gd name="connsiteY252" fmla="*/ 3939 h 10768"/>
              <a:gd name="connsiteX253" fmla="*/ 1258 w 10000"/>
              <a:gd name="connsiteY253" fmla="*/ 3912 h 10768"/>
              <a:gd name="connsiteX254" fmla="*/ 979 w 10000"/>
              <a:gd name="connsiteY254" fmla="*/ 3856 h 10768"/>
              <a:gd name="connsiteX255" fmla="*/ 721 w 10000"/>
              <a:gd name="connsiteY255" fmla="*/ 3775 h 10768"/>
              <a:gd name="connsiteX256" fmla="*/ 496 w 10000"/>
              <a:gd name="connsiteY256" fmla="*/ 3674 h 10768"/>
              <a:gd name="connsiteX257" fmla="*/ 296 w 10000"/>
              <a:gd name="connsiteY257" fmla="*/ 3549 h 10768"/>
              <a:gd name="connsiteX258" fmla="*/ 129 w 10000"/>
              <a:gd name="connsiteY258" fmla="*/ 3403 h 10768"/>
              <a:gd name="connsiteX259" fmla="*/ 0 w 10000"/>
              <a:gd name="connsiteY259" fmla="*/ 3245 h 10768"/>
              <a:gd name="connsiteX260" fmla="*/ 17 w 10000"/>
              <a:gd name="connsiteY260" fmla="*/ 3218 h 10768"/>
              <a:gd name="connsiteX261" fmla="*/ 71 w 10000"/>
              <a:gd name="connsiteY261" fmla="*/ 3245 h 10768"/>
              <a:gd name="connsiteX262" fmla="*/ 138 w 10000"/>
              <a:gd name="connsiteY262" fmla="*/ 3349 h 10768"/>
              <a:gd name="connsiteX263" fmla="*/ 246 w 10000"/>
              <a:gd name="connsiteY263" fmla="*/ 3439 h 10768"/>
              <a:gd name="connsiteX264" fmla="*/ 379 w 10000"/>
              <a:gd name="connsiteY264" fmla="*/ 3528 h 10768"/>
              <a:gd name="connsiteX265" fmla="*/ 538 w 10000"/>
              <a:gd name="connsiteY265" fmla="*/ 3597 h 10768"/>
              <a:gd name="connsiteX266" fmla="*/ 721 w 10000"/>
              <a:gd name="connsiteY266" fmla="*/ 3656 h 10768"/>
              <a:gd name="connsiteX267" fmla="*/ 913 w 10000"/>
              <a:gd name="connsiteY267" fmla="*/ 3701 h 10768"/>
              <a:gd name="connsiteX268" fmla="*/ 1117 w 10000"/>
              <a:gd name="connsiteY268" fmla="*/ 3728 h 10768"/>
              <a:gd name="connsiteX269" fmla="*/ 1329 w 10000"/>
              <a:gd name="connsiteY269" fmla="*/ 3737 h 10768"/>
              <a:gd name="connsiteX270" fmla="*/ 1533 w 10000"/>
              <a:gd name="connsiteY270" fmla="*/ 3734 h 10768"/>
              <a:gd name="connsiteX271" fmla="*/ 1646 w 10000"/>
              <a:gd name="connsiteY271" fmla="*/ 3722 h 10768"/>
              <a:gd name="connsiteX272" fmla="*/ 1746 w 10000"/>
              <a:gd name="connsiteY272" fmla="*/ 3722 h 10768"/>
              <a:gd name="connsiteX273" fmla="*/ 1833 w 10000"/>
              <a:gd name="connsiteY273" fmla="*/ 3710 h 10768"/>
              <a:gd name="connsiteX274" fmla="*/ 1917 w 10000"/>
              <a:gd name="connsiteY274" fmla="*/ 3695 h 10768"/>
              <a:gd name="connsiteX275" fmla="*/ 1988 w 10000"/>
              <a:gd name="connsiteY275" fmla="*/ 3662 h 10768"/>
              <a:gd name="connsiteX276" fmla="*/ 1788 w 10000"/>
              <a:gd name="connsiteY276" fmla="*/ 3391 h 10768"/>
              <a:gd name="connsiteX277" fmla="*/ 1617 w 10000"/>
              <a:gd name="connsiteY277" fmla="*/ 3126 h 10768"/>
              <a:gd name="connsiteX278" fmla="*/ 1454 w 10000"/>
              <a:gd name="connsiteY278" fmla="*/ 2849 h 10768"/>
              <a:gd name="connsiteX279" fmla="*/ 1313 w 10000"/>
              <a:gd name="connsiteY279" fmla="*/ 2563 h 10768"/>
              <a:gd name="connsiteX280" fmla="*/ 1175 w 10000"/>
              <a:gd name="connsiteY280" fmla="*/ 2253 h 10768"/>
              <a:gd name="connsiteX281" fmla="*/ 1046 w 10000"/>
              <a:gd name="connsiteY281" fmla="*/ 1919 h 10768"/>
              <a:gd name="connsiteX282" fmla="*/ 1033 w 10000"/>
              <a:gd name="connsiteY282" fmla="*/ 1859 h 10768"/>
              <a:gd name="connsiteX283" fmla="*/ 1000 w 10000"/>
              <a:gd name="connsiteY283" fmla="*/ 1776 h 10768"/>
              <a:gd name="connsiteX284" fmla="*/ 979 w 10000"/>
              <a:gd name="connsiteY284" fmla="*/ 1684 h 10768"/>
              <a:gd name="connsiteX285" fmla="*/ 950 w 10000"/>
              <a:gd name="connsiteY285" fmla="*/ 1591 h 10768"/>
              <a:gd name="connsiteX286" fmla="*/ 925 w 10000"/>
              <a:gd name="connsiteY286" fmla="*/ 1490 h 10768"/>
              <a:gd name="connsiteX287" fmla="*/ 917 w 10000"/>
              <a:gd name="connsiteY287" fmla="*/ 1397 h 10768"/>
              <a:gd name="connsiteX288" fmla="*/ 917 w 10000"/>
              <a:gd name="connsiteY288" fmla="*/ 1311 h 10768"/>
              <a:gd name="connsiteX289" fmla="*/ 933 w 10000"/>
              <a:gd name="connsiteY289" fmla="*/ 1234 h 10768"/>
              <a:gd name="connsiteX290" fmla="*/ 963 w 10000"/>
              <a:gd name="connsiteY290" fmla="*/ 1180 h 10768"/>
              <a:gd name="connsiteX291" fmla="*/ 1000 w 10000"/>
              <a:gd name="connsiteY291" fmla="*/ 1192 h 10768"/>
              <a:gd name="connsiteX292" fmla="*/ 1033 w 10000"/>
              <a:gd name="connsiteY292" fmla="*/ 1496 h 10768"/>
              <a:gd name="connsiteX293" fmla="*/ 1108 w 10000"/>
              <a:gd name="connsiteY293" fmla="*/ 1800 h 10768"/>
              <a:gd name="connsiteX294" fmla="*/ 1221 w 10000"/>
              <a:gd name="connsiteY294" fmla="*/ 2098 h 10768"/>
              <a:gd name="connsiteX295" fmla="*/ 1358 w 10000"/>
              <a:gd name="connsiteY295" fmla="*/ 2372 h 10768"/>
              <a:gd name="connsiteX296" fmla="*/ 1508 w 10000"/>
              <a:gd name="connsiteY296" fmla="*/ 2628 h 10768"/>
              <a:gd name="connsiteX297" fmla="*/ 1646 w 10000"/>
              <a:gd name="connsiteY297" fmla="*/ 2795 h 10768"/>
              <a:gd name="connsiteX298" fmla="*/ 1629 w 10000"/>
              <a:gd name="connsiteY298" fmla="*/ 2801 h 10768"/>
              <a:gd name="connsiteX299" fmla="*/ 1629 w 10000"/>
              <a:gd name="connsiteY299" fmla="*/ 2807 h 10768"/>
              <a:gd name="connsiteX300" fmla="*/ 1638 w 10000"/>
              <a:gd name="connsiteY300" fmla="*/ 2813 h 10768"/>
              <a:gd name="connsiteX301" fmla="*/ 1646 w 10000"/>
              <a:gd name="connsiteY301" fmla="*/ 2816 h 10768"/>
              <a:gd name="connsiteX302" fmla="*/ 1663 w 10000"/>
              <a:gd name="connsiteY302" fmla="*/ 2822 h 10768"/>
              <a:gd name="connsiteX303" fmla="*/ 1667 w 10000"/>
              <a:gd name="connsiteY303" fmla="*/ 2834 h 10768"/>
              <a:gd name="connsiteX304" fmla="*/ 1675 w 10000"/>
              <a:gd name="connsiteY304" fmla="*/ 2840 h 10768"/>
              <a:gd name="connsiteX305" fmla="*/ 1683 w 10000"/>
              <a:gd name="connsiteY305" fmla="*/ 2849 h 10768"/>
              <a:gd name="connsiteX306" fmla="*/ 1683 w 10000"/>
              <a:gd name="connsiteY306" fmla="*/ 2843 h 10768"/>
              <a:gd name="connsiteX307" fmla="*/ 1675 w 10000"/>
              <a:gd name="connsiteY307" fmla="*/ 2840 h 10768"/>
              <a:gd name="connsiteX308" fmla="*/ 1675 w 10000"/>
              <a:gd name="connsiteY308" fmla="*/ 2840 h 10768"/>
              <a:gd name="connsiteX309" fmla="*/ 1646 w 10000"/>
              <a:gd name="connsiteY309" fmla="*/ 2795 h 10768"/>
              <a:gd name="connsiteX310" fmla="*/ 1746 w 10000"/>
              <a:gd name="connsiteY310" fmla="*/ 2741 h 10768"/>
              <a:gd name="connsiteX311" fmla="*/ 1842 w 10000"/>
              <a:gd name="connsiteY311" fmla="*/ 2649 h 10768"/>
              <a:gd name="connsiteX312" fmla="*/ 1933 w 10000"/>
              <a:gd name="connsiteY312" fmla="*/ 2542 h 10768"/>
              <a:gd name="connsiteX313" fmla="*/ 2017 w 10000"/>
              <a:gd name="connsiteY313" fmla="*/ 2411 h 10768"/>
              <a:gd name="connsiteX314" fmla="*/ 2092 w 10000"/>
              <a:gd name="connsiteY314" fmla="*/ 2265 h 10768"/>
              <a:gd name="connsiteX315" fmla="*/ 2163 w 10000"/>
              <a:gd name="connsiteY315" fmla="*/ 2113 h 10768"/>
              <a:gd name="connsiteX316" fmla="*/ 2221 w 10000"/>
              <a:gd name="connsiteY316" fmla="*/ 1955 h 10768"/>
              <a:gd name="connsiteX317" fmla="*/ 2275 w 10000"/>
              <a:gd name="connsiteY317" fmla="*/ 1803 h 10768"/>
              <a:gd name="connsiteX318" fmla="*/ 2321 w 10000"/>
              <a:gd name="connsiteY318" fmla="*/ 1657 h 10768"/>
              <a:gd name="connsiteX319" fmla="*/ 2329 w 10000"/>
              <a:gd name="connsiteY319" fmla="*/ 1853 h 10768"/>
              <a:gd name="connsiteX320" fmla="*/ 2321 w 10000"/>
              <a:gd name="connsiteY320" fmla="*/ 2032 h 10768"/>
              <a:gd name="connsiteX321" fmla="*/ 2283 w 10000"/>
              <a:gd name="connsiteY321" fmla="*/ 2199 h 10768"/>
              <a:gd name="connsiteX322" fmla="*/ 2229 w 10000"/>
              <a:gd name="connsiteY322" fmla="*/ 2366 h 10768"/>
              <a:gd name="connsiteX323" fmla="*/ 2154 w 10000"/>
              <a:gd name="connsiteY323" fmla="*/ 2524 h 10768"/>
              <a:gd name="connsiteX324" fmla="*/ 2046 w 10000"/>
              <a:gd name="connsiteY324" fmla="*/ 2682 h 10768"/>
              <a:gd name="connsiteX325" fmla="*/ 1796 w 10000"/>
              <a:gd name="connsiteY325" fmla="*/ 3027 h 10768"/>
              <a:gd name="connsiteX326" fmla="*/ 2054 w 10000"/>
              <a:gd name="connsiteY326" fmla="*/ 3305 h 10768"/>
              <a:gd name="connsiteX327" fmla="*/ 2333 w 10000"/>
              <a:gd name="connsiteY327" fmla="*/ 3564 h 10768"/>
              <a:gd name="connsiteX328" fmla="*/ 2638 w 10000"/>
              <a:gd name="connsiteY328" fmla="*/ 3808 h 10768"/>
              <a:gd name="connsiteX329" fmla="*/ 2963 w 10000"/>
              <a:gd name="connsiteY329" fmla="*/ 4032 h 10768"/>
              <a:gd name="connsiteX330" fmla="*/ 4129 w 10000"/>
              <a:gd name="connsiteY330" fmla="*/ 4610 h 10768"/>
              <a:gd name="connsiteX331" fmla="*/ 4167 w 10000"/>
              <a:gd name="connsiteY331" fmla="*/ 4589 h 10768"/>
              <a:gd name="connsiteX332" fmla="*/ 4071 w 10000"/>
              <a:gd name="connsiteY332" fmla="*/ 4333 h 10768"/>
              <a:gd name="connsiteX333" fmla="*/ 3996 w 10000"/>
              <a:gd name="connsiteY333" fmla="*/ 4058 h 10768"/>
              <a:gd name="connsiteX334" fmla="*/ 3933 w 10000"/>
              <a:gd name="connsiteY334" fmla="*/ 3760 h 10768"/>
              <a:gd name="connsiteX335" fmla="*/ 3904 w 10000"/>
              <a:gd name="connsiteY335" fmla="*/ 3456 h 10768"/>
              <a:gd name="connsiteX336" fmla="*/ 3879 w 10000"/>
              <a:gd name="connsiteY336" fmla="*/ 3138 h 10768"/>
              <a:gd name="connsiteX337" fmla="*/ 3879 w 10000"/>
              <a:gd name="connsiteY337" fmla="*/ 2813 h 10768"/>
              <a:gd name="connsiteX338" fmla="*/ 3896 w 10000"/>
              <a:gd name="connsiteY338" fmla="*/ 2485 h 10768"/>
              <a:gd name="connsiteX339" fmla="*/ 3933 w 10000"/>
              <a:gd name="connsiteY339" fmla="*/ 2160 h 10768"/>
              <a:gd name="connsiteX340" fmla="*/ 3988 w 10000"/>
              <a:gd name="connsiteY340" fmla="*/ 1836 h 10768"/>
              <a:gd name="connsiteX341" fmla="*/ 4046 w 10000"/>
              <a:gd name="connsiteY341" fmla="*/ 1523 h 10768"/>
              <a:gd name="connsiteX342" fmla="*/ 4129 w 10000"/>
              <a:gd name="connsiteY342" fmla="*/ 1219 h 10768"/>
              <a:gd name="connsiteX343" fmla="*/ 4229 w 10000"/>
              <a:gd name="connsiteY343" fmla="*/ 933 h 10768"/>
              <a:gd name="connsiteX344" fmla="*/ 4333 w 10000"/>
              <a:gd name="connsiteY344" fmla="*/ 662 h 10768"/>
              <a:gd name="connsiteX345" fmla="*/ 4454 w 10000"/>
              <a:gd name="connsiteY345" fmla="*/ 417 h 10768"/>
              <a:gd name="connsiteX346" fmla="*/ 4583 w 10000"/>
              <a:gd name="connsiteY346" fmla="*/ 194 h 10768"/>
              <a:gd name="connsiteX347" fmla="*/ 4738 w 10000"/>
              <a:gd name="connsiteY347" fmla="*/ 0 h 10768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4309 w 10000"/>
              <a:gd name="connsiteY199" fmla="*/ 10293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41"/>
              <a:gd name="connsiteX1" fmla="*/ 4721 w 10000"/>
              <a:gd name="connsiteY1" fmla="*/ 48 h 10741"/>
              <a:gd name="connsiteX2" fmla="*/ 4713 w 10000"/>
              <a:gd name="connsiteY2" fmla="*/ 80 h 10741"/>
              <a:gd name="connsiteX3" fmla="*/ 4704 w 10000"/>
              <a:gd name="connsiteY3" fmla="*/ 101 h 10741"/>
              <a:gd name="connsiteX4" fmla="*/ 4704 w 10000"/>
              <a:gd name="connsiteY4" fmla="*/ 113 h 10741"/>
              <a:gd name="connsiteX5" fmla="*/ 4713 w 10000"/>
              <a:gd name="connsiteY5" fmla="*/ 119 h 10741"/>
              <a:gd name="connsiteX6" fmla="*/ 4713 w 10000"/>
              <a:gd name="connsiteY6" fmla="*/ 125 h 10741"/>
              <a:gd name="connsiteX7" fmla="*/ 4721 w 10000"/>
              <a:gd name="connsiteY7" fmla="*/ 125 h 10741"/>
              <a:gd name="connsiteX8" fmla="*/ 4721 w 10000"/>
              <a:gd name="connsiteY8" fmla="*/ 125 h 10741"/>
              <a:gd name="connsiteX9" fmla="*/ 4721 w 10000"/>
              <a:gd name="connsiteY9" fmla="*/ 134 h 10741"/>
              <a:gd name="connsiteX10" fmla="*/ 4713 w 10000"/>
              <a:gd name="connsiteY10" fmla="*/ 152 h 10741"/>
              <a:gd name="connsiteX11" fmla="*/ 4704 w 10000"/>
              <a:gd name="connsiteY11" fmla="*/ 179 h 10741"/>
              <a:gd name="connsiteX12" fmla="*/ 4692 w 10000"/>
              <a:gd name="connsiteY12" fmla="*/ 221 h 10741"/>
              <a:gd name="connsiteX13" fmla="*/ 4667 w 10000"/>
              <a:gd name="connsiteY13" fmla="*/ 280 h 10741"/>
              <a:gd name="connsiteX14" fmla="*/ 4629 w 10000"/>
              <a:gd name="connsiteY14" fmla="*/ 364 h 10741"/>
              <a:gd name="connsiteX15" fmla="*/ 4592 w 10000"/>
              <a:gd name="connsiteY15" fmla="*/ 465 h 10741"/>
              <a:gd name="connsiteX16" fmla="*/ 4533 w 10000"/>
              <a:gd name="connsiteY16" fmla="*/ 596 h 10741"/>
              <a:gd name="connsiteX17" fmla="*/ 4463 w 10000"/>
              <a:gd name="connsiteY17" fmla="*/ 754 h 10741"/>
              <a:gd name="connsiteX18" fmla="*/ 4379 w 10000"/>
              <a:gd name="connsiteY18" fmla="*/ 1001 h 10741"/>
              <a:gd name="connsiteX19" fmla="*/ 4321 w 10000"/>
              <a:gd name="connsiteY19" fmla="*/ 1266 h 10741"/>
              <a:gd name="connsiteX20" fmla="*/ 4275 w 10000"/>
              <a:gd name="connsiteY20" fmla="*/ 1538 h 10741"/>
              <a:gd name="connsiteX21" fmla="*/ 4213 w 10000"/>
              <a:gd name="connsiteY21" fmla="*/ 1827 h 10741"/>
              <a:gd name="connsiteX22" fmla="*/ 4204 w 10000"/>
              <a:gd name="connsiteY22" fmla="*/ 1889 h 10741"/>
              <a:gd name="connsiteX23" fmla="*/ 4192 w 10000"/>
              <a:gd name="connsiteY23" fmla="*/ 1982 h 10741"/>
              <a:gd name="connsiteX24" fmla="*/ 4183 w 10000"/>
              <a:gd name="connsiteY24" fmla="*/ 2080 h 10741"/>
              <a:gd name="connsiteX25" fmla="*/ 4175 w 10000"/>
              <a:gd name="connsiteY25" fmla="*/ 2187 h 10741"/>
              <a:gd name="connsiteX26" fmla="*/ 4175 w 10000"/>
              <a:gd name="connsiteY26" fmla="*/ 2297 h 10741"/>
              <a:gd name="connsiteX27" fmla="*/ 4192 w 10000"/>
              <a:gd name="connsiteY27" fmla="*/ 2396 h 10741"/>
              <a:gd name="connsiteX28" fmla="*/ 4213 w 10000"/>
              <a:gd name="connsiteY28" fmla="*/ 2482 h 10741"/>
              <a:gd name="connsiteX29" fmla="*/ 4250 w 10000"/>
              <a:gd name="connsiteY29" fmla="*/ 2542 h 10741"/>
              <a:gd name="connsiteX30" fmla="*/ 4450 w 10000"/>
              <a:gd name="connsiteY30" fmla="*/ 2530 h 10741"/>
              <a:gd name="connsiteX31" fmla="*/ 4646 w 10000"/>
              <a:gd name="connsiteY31" fmla="*/ 2482 h 10741"/>
              <a:gd name="connsiteX32" fmla="*/ 4833 w 10000"/>
              <a:gd name="connsiteY32" fmla="*/ 2405 h 10741"/>
              <a:gd name="connsiteX33" fmla="*/ 5025 w 10000"/>
              <a:gd name="connsiteY33" fmla="*/ 2297 h 10741"/>
              <a:gd name="connsiteX34" fmla="*/ 5200 w 10000"/>
              <a:gd name="connsiteY34" fmla="*/ 2172 h 10741"/>
              <a:gd name="connsiteX35" fmla="*/ 5371 w 10000"/>
              <a:gd name="connsiteY35" fmla="*/ 2020 h 10741"/>
              <a:gd name="connsiteX36" fmla="*/ 5533 w 10000"/>
              <a:gd name="connsiteY36" fmla="*/ 1859 h 10741"/>
              <a:gd name="connsiteX37" fmla="*/ 5683 w 10000"/>
              <a:gd name="connsiteY37" fmla="*/ 1690 h 10741"/>
              <a:gd name="connsiteX38" fmla="*/ 5829 w 10000"/>
              <a:gd name="connsiteY38" fmla="*/ 1511 h 10741"/>
              <a:gd name="connsiteX39" fmla="*/ 5954 w 10000"/>
              <a:gd name="connsiteY39" fmla="*/ 1326 h 10741"/>
              <a:gd name="connsiteX40" fmla="*/ 6071 w 10000"/>
              <a:gd name="connsiteY40" fmla="*/ 1147 h 10741"/>
              <a:gd name="connsiteX41" fmla="*/ 6167 w 10000"/>
              <a:gd name="connsiteY41" fmla="*/ 974 h 10741"/>
              <a:gd name="connsiteX42" fmla="*/ 6213 w 10000"/>
              <a:gd name="connsiteY42" fmla="*/ 974 h 10741"/>
              <a:gd name="connsiteX43" fmla="*/ 6213 w 10000"/>
              <a:gd name="connsiteY43" fmla="*/ 992 h 10741"/>
              <a:gd name="connsiteX44" fmla="*/ 6138 w 10000"/>
              <a:gd name="connsiteY44" fmla="*/ 1165 h 10741"/>
              <a:gd name="connsiteX45" fmla="*/ 6054 w 10000"/>
              <a:gd name="connsiteY45" fmla="*/ 1344 h 10741"/>
              <a:gd name="connsiteX46" fmla="*/ 5963 w 10000"/>
              <a:gd name="connsiteY46" fmla="*/ 1517 h 10741"/>
              <a:gd name="connsiteX47" fmla="*/ 5871 w 10000"/>
              <a:gd name="connsiteY47" fmla="*/ 1684 h 10741"/>
              <a:gd name="connsiteX48" fmla="*/ 5775 w 10000"/>
              <a:gd name="connsiteY48" fmla="*/ 1847 h 10741"/>
              <a:gd name="connsiteX49" fmla="*/ 5667 w 10000"/>
              <a:gd name="connsiteY49" fmla="*/ 1999 h 10741"/>
              <a:gd name="connsiteX50" fmla="*/ 5554 w 10000"/>
              <a:gd name="connsiteY50" fmla="*/ 2145 h 10741"/>
              <a:gd name="connsiteX51" fmla="*/ 5417 w 10000"/>
              <a:gd name="connsiteY51" fmla="*/ 2279 h 10741"/>
              <a:gd name="connsiteX52" fmla="*/ 5275 w 10000"/>
              <a:gd name="connsiteY52" fmla="*/ 2411 h 10741"/>
              <a:gd name="connsiteX53" fmla="*/ 5108 w 10000"/>
              <a:gd name="connsiteY53" fmla="*/ 2518 h 10741"/>
              <a:gd name="connsiteX54" fmla="*/ 4917 w 10000"/>
              <a:gd name="connsiteY54" fmla="*/ 2616 h 10741"/>
              <a:gd name="connsiteX55" fmla="*/ 4704 w 10000"/>
              <a:gd name="connsiteY55" fmla="*/ 2703 h 10741"/>
              <a:gd name="connsiteX56" fmla="*/ 4479 w 10000"/>
              <a:gd name="connsiteY56" fmla="*/ 2768 h 10741"/>
              <a:gd name="connsiteX57" fmla="*/ 4213 w 10000"/>
              <a:gd name="connsiteY57" fmla="*/ 2813 h 10741"/>
              <a:gd name="connsiteX58" fmla="*/ 4221 w 10000"/>
              <a:gd name="connsiteY58" fmla="*/ 3126 h 10741"/>
              <a:gd name="connsiteX59" fmla="*/ 4258 w 10000"/>
              <a:gd name="connsiteY59" fmla="*/ 3424 h 10741"/>
              <a:gd name="connsiteX60" fmla="*/ 4321 w 10000"/>
              <a:gd name="connsiteY60" fmla="*/ 3707 h 10741"/>
              <a:gd name="connsiteX61" fmla="*/ 4404 w 10000"/>
              <a:gd name="connsiteY61" fmla="*/ 3975 h 10741"/>
              <a:gd name="connsiteX62" fmla="*/ 4508 w 10000"/>
              <a:gd name="connsiteY62" fmla="*/ 4231 h 10741"/>
              <a:gd name="connsiteX63" fmla="*/ 4621 w 10000"/>
              <a:gd name="connsiteY63" fmla="*/ 4476 h 10741"/>
              <a:gd name="connsiteX64" fmla="*/ 4750 w 10000"/>
              <a:gd name="connsiteY64" fmla="*/ 4708 h 10741"/>
              <a:gd name="connsiteX65" fmla="*/ 4879 w 10000"/>
              <a:gd name="connsiteY65" fmla="*/ 4934 h 10741"/>
              <a:gd name="connsiteX66" fmla="*/ 4917 w 10000"/>
              <a:gd name="connsiteY66" fmla="*/ 4988 h 10741"/>
              <a:gd name="connsiteX67" fmla="*/ 4950 w 10000"/>
              <a:gd name="connsiteY67" fmla="*/ 5054 h 10741"/>
              <a:gd name="connsiteX68" fmla="*/ 4996 w 10000"/>
              <a:gd name="connsiteY68" fmla="*/ 5125 h 10741"/>
              <a:gd name="connsiteX69" fmla="*/ 5038 w 10000"/>
              <a:gd name="connsiteY69" fmla="*/ 5200 h 10741"/>
              <a:gd name="connsiteX70" fmla="*/ 5092 w 10000"/>
              <a:gd name="connsiteY70" fmla="*/ 5271 h 10741"/>
              <a:gd name="connsiteX71" fmla="*/ 5154 w 10000"/>
              <a:gd name="connsiteY71" fmla="*/ 5331 h 10741"/>
              <a:gd name="connsiteX72" fmla="*/ 5229 w 10000"/>
              <a:gd name="connsiteY72" fmla="*/ 5384 h 10741"/>
              <a:gd name="connsiteX73" fmla="*/ 5313 w 10000"/>
              <a:gd name="connsiteY73" fmla="*/ 5423 h 10741"/>
              <a:gd name="connsiteX74" fmla="*/ 5413 w 10000"/>
              <a:gd name="connsiteY74" fmla="*/ 5438 h 10741"/>
              <a:gd name="connsiteX75" fmla="*/ 5517 w 10000"/>
              <a:gd name="connsiteY75" fmla="*/ 5435 h 10741"/>
              <a:gd name="connsiteX76" fmla="*/ 5704 w 10000"/>
              <a:gd name="connsiteY76" fmla="*/ 5390 h 10741"/>
              <a:gd name="connsiteX77" fmla="*/ 5871 w 10000"/>
              <a:gd name="connsiteY77" fmla="*/ 5316 h 10741"/>
              <a:gd name="connsiteX78" fmla="*/ 6033 w 10000"/>
              <a:gd name="connsiteY78" fmla="*/ 5223 h 10741"/>
              <a:gd name="connsiteX79" fmla="*/ 6167 w 10000"/>
              <a:gd name="connsiteY79" fmla="*/ 5113 h 10741"/>
              <a:gd name="connsiteX80" fmla="*/ 6296 w 10000"/>
              <a:gd name="connsiteY80" fmla="*/ 4994 h 10741"/>
              <a:gd name="connsiteX81" fmla="*/ 6417 w 10000"/>
              <a:gd name="connsiteY81" fmla="*/ 4869 h 10741"/>
              <a:gd name="connsiteX82" fmla="*/ 6525 w 10000"/>
              <a:gd name="connsiteY82" fmla="*/ 4750 h 10741"/>
              <a:gd name="connsiteX83" fmla="*/ 6617 w 10000"/>
              <a:gd name="connsiteY83" fmla="*/ 4636 h 10741"/>
              <a:gd name="connsiteX84" fmla="*/ 6821 w 10000"/>
              <a:gd name="connsiteY84" fmla="*/ 4377 h 10741"/>
              <a:gd name="connsiteX85" fmla="*/ 7017 w 10000"/>
              <a:gd name="connsiteY85" fmla="*/ 4085 h 10741"/>
              <a:gd name="connsiteX86" fmla="*/ 7213 w 10000"/>
              <a:gd name="connsiteY86" fmla="*/ 3766 h 10741"/>
              <a:gd name="connsiteX87" fmla="*/ 7396 w 10000"/>
              <a:gd name="connsiteY87" fmla="*/ 3418 h 10741"/>
              <a:gd name="connsiteX88" fmla="*/ 7563 w 10000"/>
              <a:gd name="connsiteY88" fmla="*/ 3051 h 10741"/>
              <a:gd name="connsiteX89" fmla="*/ 7713 w 10000"/>
              <a:gd name="connsiteY89" fmla="*/ 2661 h 10741"/>
              <a:gd name="connsiteX90" fmla="*/ 7850 w 10000"/>
              <a:gd name="connsiteY90" fmla="*/ 2253 h 10741"/>
              <a:gd name="connsiteX91" fmla="*/ 7950 w 10000"/>
              <a:gd name="connsiteY91" fmla="*/ 1830 h 10741"/>
              <a:gd name="connsiteX92" fmla="*/ 8025 w 10000"/>
              <a:gd name="connsiteY92" fmla="*/ 1397 h 10741"/>
              <a:gd name="connsiteX93" fmla="*/ 8071 w 10000"/>
              <a:gd name="connsiteY93" fmla="*/ 954 h 10741"/>
              <a:gd name="connsiteX94" fmla="*/ 8108 w 10000"/>
              <a:gd name="connsiteY94" fmla="*/ 974 h 10741"/>
              <a:gd name="connsiteX95" fmla="*/ 8138 w 10000"/>
              <a:gd name="connsiteY95" fmla="*/ 1025 h 10741"/>
              <a:gd name="connsiteX96" fmla="*/ 8163 w 10000"/>
              <a:gd name="connsiteY96" fmla="*/ 1100 h 10741"/>
              <a:gd name="connsiteX97" fmla="*/ 8175 w 10000"/>
              <a:gd name="connsiteY97" fmla="*/ 1198 h 10741"/>
              <a:gd name="connsiteX98" fmla="*/ 8183 w 10000"/>
              <a:gd name="connsiteY98" fmla="*/ 1311 h 10741"/>
              <a:gd name="connsiteX99" fmla="*/ 8183 w 10000"/>
              <a:gd name="connsiteY99" fmla="*/ 1442 h 10741"/>
              <a:gd name="connsiteX100" fmla="*/ 8183 w 10000"/>
              <a:gd name="connsiteY100" fmla="*/ 1582 h 10741"/>
              <a:gd name="connsiteX101" fmla="*/ 8175 w 10000"/>
              <a:gd name="connsiteY101" fmla="*/ 1734 h 10741"/>
              <a:gd name="connsiteX102" fmla="*/ 8163 w 10000"/>
              <a:gd name="connsiteY102" fmla="*/ 1889 h 10741"/>
              <a:gd name="connsiteX103" fmla="*/ 8146 w 10000"/>
              <a:gd name="connsiteY103" fmla="*/ 2047 h 10741"/>
              <a:gd name="connsiteX104" fmla="*/ 8121 w 10000"/>
              <a:gd name="connsiteY104" fmla="*/ 2205 h 10741"/>
              <a:gd name="connsiteX105" fmla="*/ 8108 w 10000"/>
              <a:gd name="connsiteY105" fmla="*/ 2357 h 10741"/>
              <a:gd name="connsiteX106" fmla="*/ 8083 w 10000"/>
              <a:gd name="connsiteY106" fmla="*/ 2497 h 10741"/>
              <a:gd name="connsiteX107" fmla="*/ 8063 w 10000"/>
              <a:gd name="connsiteY107" fmla="*/ 2628 h 10741"/>
              <a:gd name="connsiteX108" fmla="*/ 8038 w 10000"/>
              <a:gd name="connsiteY108" fmla="*/ 2741 h 10741"/>
              <a:gd name="connsiteX109" fmla="*/ 8017 w 10000"/>
              <a:gd name="connsiteY109" fmla="*/ 2834 h 10741"/>
              <a:gd name="connsiteX110" fmla="*/ 8000 w 10000"/>
              <a:gd name="connsiteY110" fmla="*/ 2908 h 10741"/>
              <a:gd name="connsiteX111" fmla="*/ 7700 w 10000"/>
              <a:gd name="connsiteY111" fmla="*/ 3754 h 10741"/>
              <a:gd name="connsiteX112" fmla="*/ 7942 w 10000"/>
              <a:gd name="connsiteY112" fmla="*/ 3737 h 10741"/>
              <a:gd name="connsiteX113" fmla="*/ 8167 w 10000"/>
              <a:gd name="connsiteY113" fmla="*/ 3695 h 10741"/>
              <a:gd name="connsiteX114" fmla="*/ 8379 w 10000"/>
              <a:gd name="connsiteY114" fmla="*/ 3635 h 10741"/>
              <a:gd name="connsiteX115" fmla="*/ 8583 w 10000"/>
              <a:gd name="connsiteY115" fmla="*/ 3558 h 10741"/>
              <a:gd name="connsiteX116" fmla="*/ 8767 w 10000"/>
              <a:gd name="connsiteY116" fmla="*/ 3471 h 10741"/>
              <a:gd name="connsiteX117" fmla="*/ 8933 w 10000"/>
              <a:gd name="connsiteY117" fmla="*/ 3376 h 10741"/>
              <a:gd name="connsiteX118" fmla="*/ 9092 w 10000"/>
              <a:gd name="connsiteY118" fmla="*/ 3278 h 10741"/>
              <a:gd name="connsiteX119" fmla="*/ 9238 w 10000"/>
              <a:gd name="connsiteY119" fmla="*/ 3185 h 10741"/>
              <a:gd name="connsiteX120" fmla="*/ 9250 w 10000"/>
              <a:gd name="connsiteY120" fmla="*/ 3230 h 10741"/>
              <a:gd name="connsiteX121" fmla="*/ 9117 w 10000"/>
              <a:gd name="connsiteY121" fmla="*/ 3376 h 10741"/>
              <a:gd name="connsiteX122" fmla="*/ 8954 w 10000"/>
              <a:gd name="connsiteY122" fmla="*/ 3516 h 10741"/>
              <a:gd name="connsiteX123" fmla="*/ 8758 w 10000"/>
              <a:gd name="connsiteY123" fmla="*/ 3641 h 10741"/>
              <a:gd name="connsiteX124" fmla="*/ 8538 w 10000"/>
              <a:gd name="connsiteY124" fmla="*/ 3754 h 10741"/>
              <a:gd name="connsiteX125" fmla="*/ 8304 w 10000"/>
              <a:gd name="connsiteY125" fmla="*/ 3856 h 10741"/>
              <a:gd name="connsiteX126" fmla="*/ 8054 w 10000"/>
              <a:gd name="connsiteY126" fmla="*/ 3945 h 10741"/>
              <a:gd name="connsiteX127" fmla="*/ 7796 w 10000"/>
              <a:gd name="connsiteY127" fmla="*/ 4014 h 10741"/>
              <a:gd name="connsiteX128" fmla="*/ 7533 w 10000"/>
              <a:gd name="connsiteY128" fmla="*/ 4064 h 10741"/>
              <a:gd name="connsiteX129" fmla="*/ 7479 w 10000"/>
              <a:gd name="connsiteY129" fmla="*/ 4184 h 10741"/>
              <a:gd name="connsiteX130" fmla="*/ 7404 w 10000"/>
              <a:gd name="connsiteY130" fmla="*/ 4324 h 10741"/>
              <a:gd name="connsiteX131" fmla="*/ 7321 w 10000"/>
              <a:gd name="connsiteY131" fmla="*/ 4470 h 10741"/>
              <a:gd name="connsiteX132" fmla="*/ 7213 w 10000"/>
              <a:gd name="connsiteY132" fmla="*/ 4628 h 10741"/>
              <a:gd name="connsiteX133" fmla="*/ 7100 w 10000"/>
              <a:gd name="connsiteY133" fmla="*/ 4794 h 10741"/>
              <a:gd name="connsiteX134" fmla="*/ 6979 w 10000"/>
              <a:gd name="connsiteY134" fmla="*/ 4958 h 10741"/>
              <a:gd name="connsiteX135" fmla="*/ 6850 w 10000"/>
              <a:gd name="connsiteY135" fmla="*/ 5113 h 10741"/>
              <a:gd name="connsiteX136" fmla="*/ 6721 w 10000"/>
              <a:gd name="connsiteY136" fmla="*/ 5265 h 10741"/>
              <a:gd name="connsiteX137" fmla="*/ 6600 w 10000"/>
              <a:gd name="connsiteY137" fmla="*/ 5405 h 10741"/>
              <a:gd name="connsiteX138" fmla="*/ 6471 w 10000"/>
              <a:gd name="connsiteY138" fmla="*/ 5530 h 10741"/>
              <a:gd name="connsiteX139" fmla="*/ 6358 w 10000"/>
              <a:gd name="connsiteY139" fmla="*/ 5641 h 10741"/>
              <a:gd name="connsiteX140" fmla="*/ 6250 w 10000"/>
              <a:gd name="connsiteY140" fmla="*/ 5721 h 10741"/>
              <a:gd name="connsiteX141" fmla="*/ 6267 w 10000"/>
              <a:gd name="connsiteY141" fmla="*/ 5781 h 10741"/>
              <a:gd name="connsiteX142" fmla="*/ 6296 w 10000"/>
              <a:gd name="connsiteY142" fmla="*/ 5793 h 10741"/>
              <a:gd name="connsiteX143" fmla="*/ 6479 w 10000"/>
              <a:gd name="connsiteY143" fmla="*/ 5754 h 10741"/>
              <a:gd name="connsiteX144" fmla="*/ 6663 w 10000"/>
              <a:gd name="connsiteY144" fmla="*/ 5736 h 10741"/>
              <a:gd name="connsiteX145" fmla="*/ 6858 w 10000"/>
              <a:gd name="connsiteY145" fmla="*/ 5736 h 10741"/>
              <a:gd name="connsiteX146" fmla="*/ 7046 w 10000"/>
              <a:gd name="connsiteY146" fmla="*/ 5742 h 10741"/>
              <a:gd name="connsiteX147" fmla="*/ 7246 w 10000"/>
              <a:gd name="connsiteY147" fmla="*/ 5748 h 10741"/>
              <a:gd name="connsiteX148" fmla="*/ 7425 w 10000"/>
              <a:gd name="connsiteY148" fmla="*/ 5748 h 10741"/>
              <a:gd name="connsiteX149" fmla="*/ 7600 w 10000"/>
              <a:gd name="connsiteY149" fmla="*/ 5733 h 10741"/>
              <a:gd name="connsiteX150" fmla="*/ 7950 w 10000"/>
              <a:gd name="connsiteY150" fmla="*/ 5673 h 10741"/>
              <a:gd name="connsiteX151" fmla="*/ 8275 w 10000"/>
              <a:gd name="connsiteY151" fmla="*/ 5596 h 10741"/>
              <a:gd name="connsiteX152" fmla="*/ 8579 w 10000"/>
              <a:gd name="connsiteY152" fmla="*/ 5504 h 10741"/>
              <a:gd name="connsiteX153" fmla="*/ 8858 w 10000"/>
              <a:gd name="connsiteY153" fmla="*/ 5390 h 10741"/>
              <a:gd name="connsiteX154" fmla="*/ 9117 w 10000"/>
              <a:gd name="connsiteY154" fmla="*/ 5265 h 10741"/>
              <a:gd name="connsiteX155" fmla="*/ 9350 w 10000"/>
              <a:gd name="connsiteY155" fmla="*/ 5119 h 10741"/>
              <a:gd name="connsiteX156" fmla="*/ 9563 w 10000"/>
              <a:gd name="connsiteY156" fmla="*/ 4967 h 10741"/>
              <a:gd name="connsiteX157" fmla="*/ 9758 w 10000"/>
              <a:gd name="connsiteY157" fmla="*/ 4794 h 10741"/>
              <a:gd name="connsiteX158" fmla="*/ 9933 w 10000"/>
              <a:gd name="connsiteY158" fmla="*/ 4610 h 10741"/>
              <a:gd name="connsiteX159" fmla="*/ 10000 w 10000"/>
              <a:gd name="connsiteY159" fmla="*/ 4648 h 10741"/>
              <a:gd name="connsiteX160" fmla="*/ 10000 w 10000"/>
              <a:gd name="connsiteY160" fmla="*/ 4660 h 10741"/>
              <a:gd name="connsiteX161" fmla="*/ 9904 w 10000"/>
              <a:gd name="connsiteY161" fmla="*/ 4827 h 10741"/>
              <a:gd name="connsiteX162" fmla="*/ 9767 w 10000"/>
              <a:gd name="connsiteY162" fmla="*/ 5000 h 10741"/>
              <a:gd name="connsiteX163" fmla="*/ 9600 w 10000"/>
              <a:gd name="connsiteY163" fmla="*/ 5173 h 10741"/>
              <a:gd name="connsiteX164" fmla="*/ 9404 w 10000"/>
              <a:gd name="connsiteY164" fmla="*/ 5343 h 10741"/>
              <a:gd name="connsiteX165" fmla="*/ 9183 w 10000"/>
              <a:gd name="connsiteY165" fmla="*/ 5504 h 10741"/>
              <a:gd name="connsiteX166" fmla="*/ 8950 w 10000"/>
              <a:gd name="connsiteY166" fmla="*/ 5662 h 10741"/>
              <a:gd name="connsiteX167" fmla="*/ 8704 w 10000"/>
              <a:gd name="connsiteY167" fmla="*/ 5802 h 10741"/>
              <a:gd name="connsiteX168" fmla="*/ 8463 w 10000"/>
              <a:gd name="connsiteY168" fmla="*/ 5927 h 10741"/>
              <a:gd name="connsiteX169" fmla="*/ 8229 w 10000"/>
              <a:gd name="connsiteY169" fmla="*/ 6025 h 10741"/>
              <a:gd name="connsiteX170" fmla="*/ 8000 w 10000"/>
              <a:gd name="connsiteY170" fmla="*/ 6105 h 10741"/>
              <a:gd name="connsiteX171" fmla="*/ 7879 w 10000"/>
              <a:gd name="connsiteY171" fmla="*/ 6132 h 10741"/>
              <a:gd name="connsiteX172" fmla="*/ 7729 w 10000"/>
              <a:gd name="connsiteY172" fmla="*/ 6153 h 10741"/>
              <a:gd name="connsiteX173" fmla="*/ 7563 w 10000"/>
              <a:gd name="connsiteY173" fmla="*/ 6177 h 10741"/>
              <a:gd name="connsiteX174" fmla="*/ 7388 w 10000"/>
              <a:gd name="connsiteY174" fmla="*/ 6198 h 10741"/>
              <a:gd name="connsiteX175" fmla="*/ 7204 w 10000"/>
              <a:gd name="connsiteY175" fmla="*/ 6219 h 10741"/>
              <a:gd name="connsiteX176" fmla="*/ 7017 w 10000"/>
              <a:gd name="connsiteY176" fmla="*/ 6240 h 10741"/>
              <a:gd name="connsiteX177" fmla="*/ 6842 w 10000"/>
              <a:gd name="connsiteY177" fmla="*/ 6263 h 10741"/>
              <a:gd name="connsiteX178" fmla="*/ 6675 w 10000"/>
              <a:gd name="connsiteY178" fmla="*/ 6290 h 10741"/>
              <a:gd name="connsiteX179" fmla="*/ 6517 w 10000"/>
              <a:gd name="connsiteY179" fmla="*/ 6329 h 10741"/>
              <a:gd name="connsiteX180" fmla="*/ 6388 w 10000"/>
              <a:gd name="connsiteY180" fmla="*/ 6365 h 10741"/>
              <a:gd name="connsiteX181" fmla="*/ 6288 w 10000"/>
              <a:gd name="connsiteY181" fmla="*/ 6415 h 10741"/>
              <a:gd name="connsiteX182" fmla="*/ 6213 w 10000"/>
              <a:gd name="connsiteY182" fmla="*/ 6475 h 10741"/>
              <a:gd name="connsiteX183" fmla="*/ 6092 w 10000"/>
              <a:gd name="connsiteY183" fmla="*/ 6648 h 10741"/>
              <a:gd name="connsiteX184" fmla="*/ 6008 w 10000"/>
              <a:gd name="connsiteY184" fmla="*/ 6836 h 10741"/>
              <a:gd name="connsiteX185" fmla="*/ 5942 w 10000"/>
              <a:gd name="connsiteY185" fmla="*/ 7032 h 10741"/>
              <a:gd name="connsiteX186" fmla="*/ 5904 w 10000"/>
              <a:gd name="connsiteY186" fmla="*/ 7232 h 10741"/>
              <a:gd name="connsiteX187" fmla="*/ 5888 w 10000"/>
              <a:gd name="connsiteY187" fmla="*/ 7443 h 10741"/>
              <a:gd name="connsiteX188" fmla="*/ 5879 w 10000"/>
              <a:gd name="connsiteY188" fmla="*/ 7655 h 10741"/>
              <a:gd name="connsiteX189" fmla="*/ 5888 w 10000"/>
              <a:gd name="connsiteY189" fmla="*/ 7867 h 10741"/>
              <a:gd name="connsiteX190" fmla="*/ 5904 w 10000"/>
              <a:gd name="connsiteY190" fmla="*/ 8084 h 10741"/>
              <a:gd name="connsiteX191" fmla="*/ 5925 w 10000"/>
              <a:gd name="connsiteY191" fmla="*/ 8299 h 10741"/>
              <a:gd name="connsiteX192" fmla="*/ 5950 w 10000"/>
              <a:gd name="connsiteY192" fmla="*/ 8510 h 10741"/>
              <a:gd name="connsiteX193" fmla="*/ 5954 w 10000"/>
              <a:gd name="connsiteY193" fmla="*/ 8820 h 10741"/>
              <a:gd name="connsiteX194" fmla="*/ 5933 w 10000"/>
              <a:gd name="connsiteY194" fmla="*/ 9130 h 10741"/>
              <a:gd name="connsiteX195" fmla="*/ 5896 w 10000"/>
              <a:gd name="connsiteY195" fmla="*/ 9428 h 10741"/>
              <a:gd name="connsiteX196" fmla="*/ 5850 w 10000"/>
              <a:gd name="connsiteY196" fmla="*/ 9720 h 10741"/>
              <a:gd name="connsiteX197" fmla="*/ 5909 w 10000"/>
              <a:gd name="connsiteY197" fmla="*/ 10741 h 10741"/>
              <a:gd name="connsiteX198" fmla="*/ 4117 w 10000"/>
              <a:gd name="connsiteY198" fmla="*/ 10686 h 10741"/>
              <a:gd name="connsiteX199" fmla="*/ 4309 w 10000"/>
              <a:gd name="connsiteY199" fmla="*/ 10293 h 10741"/>
              <a:gd name="connsiteX200" fmla="*/ 4546 w 10000"/>
              <a:gd name="connsiteY200" fmla="*/ 9848 h 10741"/>
              <a:gd name="connsiteX201" fmla="*/ 4629 w 10000"/>
              <a:gd name="connsiteY201" fmla="*/ 9687 h 10741"/>
              <a:gd name="connsiteX202" fmla="*/ 4700 w 10000"/>
              <a:gd name="connsiteY202" fmla="*/ 9508 h 10741"/>
              <a:gd name="connsiteX203" fmla="*/ 4767 w 10000"/>
              <a:gd name="connsiteY203" fmla="*/ 9309 h 10741"/>
              <a:gd name="connsiteX204" fmla="*/ 4829 w 10000"/>
              <a:gd name="connsiteY204" fmla="*/ 9097 h 10741"/>
              <a:gd name="connsiteX205" fmla="*/ 4879 w 10000"/>
              <a:gd name="connsiteY205" fmla="*/ 8868 h 10741"/>
              <a:gd name="connsiteX206" fmla="*/ 4917 w 10000"/>
              <a:gd name="connsiteY206" fmla="*/ 8635 h 10741"/>
              <a:gd name="connsiteX207" fmla="*/ 4954 w 10000"/>
              <a:gd name="connsiteY207" fmla="*/ 8391 h 10741"/>
              <a:gd name="connsiteX208" fmla="*/ 4979 w 10000"/>
              <a:gd name="connsiteY208" fmla="*/ 8144 h 10741"/>
              <a:gd name="connsiteX209" fmla="*/ 5000 w 10000"/>
              <a:gd name="connsiteY209" fmla="*/ 7887 h 10741"/>
              <a:gd name="connsiteX210" fmla="*/ 5000 w 10000"/>
              <a:gd name="connsiteY210" fmla="*/ 7634 h 10741"/>
              <a:gd name="connsiteX211" fmla="*/ 5000 w 10000"/>
              <a:gd name="connsiteY211" fmla="*/ 7384 h 10741"/>
              <a:gd name="connsiteX212" fmla="*/ 4979 w 10000"/>
              <a:gd name="connsiteY212" fmla="*/ 7133 h 10741"/>
              <a:gd name="connsiteX213" fmla="*/ 4950 w 10000"/>
              <a:gd name="connsiteY213" fmla="*/ 6892 h 10741"/>
              <a:gd name="connsiteX214" fmla="*/ 4913 w 10000"/>
              <a:gd name="connsiteY214" fmla="*/ 6657 h 10741"/>
              <a:gd name="connsiteX215" fmla="*/ 4858 w 10000"/>
              <a:gd name="connsiteY215" fmla="*/ 6430 h 10741"/>
              <a:gd name="connsiteX216" fmla="*/ 4783 w 10000"/>
              <a:gd name="connsiteY216" fmla="*/ 6219 h 10741"/>
              <a:gd name="connsiteX217" fmla="*/ 4700 w 10000"/>
              <a:gd name="connsiteY217" fmla="*/ 6019 h 10741"/>
              <a:gd name="connsiteX218" fmla="*/ 4600 w 10000"/>
              <a:gd name="connsiteY218" fmla="*/ 5840 h 10741"/>
              <a:gd name="connsiteX219" fmla="*/ 4488 w 10000"/>
              <a:gd name="connsiteY219" fmla="*/ 5682 h 10741"/>
              <a:gd name="connsiteX220" fmla="*/ 4358 w 10000"/>
              <a:gd name="connsiteY220" fmla="*/ 5542 h 10741"/>
              <a:gd name="connsiteX221" fmla="*/ 4213 w 10000"/>
              <a:gd name="connsiteY221" fmla="*/ 5429 h 10741"/>
              <a:gd name="connsiteX222" fmla="*/ 4046 w 10000"/>
              <a:gd name="connsiteY222" fmla="*/ 5343 h 10741"/>
              <a:gd name="connsiteX223" fmla="*/ 3904 w 10000"/>
              <a:gd name="connsiteY223" fmla="*/ 5292 h 10741"/>
              <a:gd name="connsiteX224" fmla="*/ 3746 w 10000"/>
              <a:gd name="connsiteY224" fmla="*/ 5271 h 10741"/>
              <a:gd name="connsiteX225" fmla="*/ 3583 w 10000"/>
              <a:gd name="connsiteY225" fmla="*/ 5271 h 10741"/>
              <a:gd name="connsiteX226" fmla="*/ 3413 w 10000"/>
              <a:gd name="connsiteY226" fmla="*/ 5286 h 10741"/>
              <a:gd name="connsiteX227" fmla="*/ 3246 w 10000"/>
              <a:gd name="connsiteY227" fmla="*/ 5310 h 10741"/>
              <a:gd name="connsiteX228" fmla="*/ 3079 w 10000"/>
              <a:gd name="connsiteY228" fmla="*/ 5343 h 10741"/>
              <a:gd name="connsiteX229" fmla="*/ 2913 w 10000"/>
              <a:gd name="connsiteY229" fmla="*/ 5369 h 10741"/>
              <a:gd name="connsiteX230" fmla="*/ 2750 w 10000"/>
              <a:gd name="connsiteY230" fmla="*/ 5396 h 10741"/>
              <a:gd name="connsiteX231" fmla="*/ 2600 w 10000"/>
              <a:gd name="connsiteY231" fmla="*/ 5411 h 10741"/>
              <a:gd name="connsiteX232" fmla="*/ 2258 w 10000"/>
              <a:gd name="connsiteY232" fmla="*/ 5423 h 10741"/>
              <a:gd name="connsiteX233" fmla="*/ 1925 w 10000"/>
              <a:gd name="connsiteY233" fmla="*/ 5411 h 10741"/>
              <a:gd name="connsiteX234" fmla="*/ 1617 w 10000"/>
              <a:gd name="connsiteY234" fmla="*/ 5384 h 10741"/>
              <a:gd name="connsiteX235" fmla="*/ 1321 w 10000"/>
              <a:gd name="connsiteY235" fmla="*/ 5346 h 10741"/>
              <a:gd name="connsiteX236" fmla="*/ 1033 w 10000"/>
              <a:gd name="connsiteY236" fmla="*/ 5298 h 10741"/>
              <a:gd name="connsiteX237" fmla="*/ 758 w 10000"/>
              <a:gd name="connsiteY237" fmla="*/ 5250 h 10741"/>
              <a:gd name="connsiteX238" fmla="*/ 500 w 10000"/>
              <a:gd name="connsiteY238" fmla="*/ 5197 h 10741"/>
              <a:gd name="connsiteX239" fmla="*/ 517 w 10000"/>
              <a:gd name="connsiteY239" fmla="*/ 5137 h 10741"/>
              <a:gd name="connsiteX240" fmla="*/ 871 w 10000"/>
              <a:gd name="connsiteY240" fmla="*/ 5173 h 10741"/>
              <a:gd name="connsiteX241" fmla="*/ 1221 w 10000"/>
              <a:gd name="connsiteY241" fmla="*/ 5197 h 10741"/>
              <a:gd name="connsiteX242" fmla="*/ 1563 w 10000"/>
              <a:gd name="connsiteY242" fmla="*/ 5206 h 10741"/>
              <a:gd name="connsiteX243" fmla="*/ 1896 w 10000"/>
              <a:gd name="connsiteY243" fmla="*/ 5197 h 10741"/>
              <a:gd name="connsiteX244" fmla="*/ 2221 w 10000"/>
              <a:gd name="connsiteY244" fmla="*/ 5164 h 10741"/>
              <a:gd name="connsiteX245" fmla="*/ 2538 w 10000"/>
              <a:gd name="connsiteY245" fmla="*/ 5113 h 10741"/>
              <a:gd name="connsiteX246" fmla="*/ 2842 w 10000"/>
              <a:gd name="connsiteY246" fmla="*/ 5045 h 10741"/>
              <a:gd name="connsiteX247" fmla="*/ 3129 w 10000"/>
              <a:gd name="connsiteY247" fmla="*/ 4946 h 10741"/>
              <a:gd name="connsiteX248" fmla="*/ 3500 w 10000"/>
              <a:gd name="connsiteY248" fmla="*/ 4815 h 10741"/>
              <a:gd name="connsiteX249" fmla="*/ 2821 w 10000"/>
              <a:gd name="connsiteY249" fmla="*/ 4389 h 10741"/>
              <a:gd name="connsiteX250" fmla="*/ 2213 w 10000"/>
              <a:gd name="connsiteY250" fmla="*/ 3912 h 10741"/>
              <a:gd name="connsiteX251" fmla="*/ 1879 w 10000"/>
              <a:gd name="connsiteY251" fmla="*/ 3939 h 10741"/>
              <a:gd name="connsiteX252" fmla="*/ 1554 w 10000"/>
              <a:gd name="connsiteY252" fmla="*/ 3939 h 10741"/>
              <a:gd name="connsiteX253" fmla="*/ 1258 w 10000"/>
              <a:gd name="connsiteY253" fmla="*/ 3912 h 10741"/>
              <a:gd name="connsiteX254" fmla="*/ 979 w 10000"/>
              <a:gd name="connsiteY254" fmla="*/ 3856 h 10741"/>
              <a:gd name="connsiteX255" fmla="*/ 721 w 10000"/>
              <a:gd name="connsiteY255" fmla="*/ 3775 h 10741"/>
              <a:gd name="connsiteX256" fmla="*/ 496 w 10000"/>
              <a:gd name="connsiteY256" fmla="*/ 3674 h 10741"/>
              <a:gd name="connsiteX257" fmla="*/ 296 w 10000"/>
              <a:gd name="connsiteY257" fmla="*/ 3549 h 10741"/>
              <a:gd name="connsiteX258" fmla="*/ 129 w 10000"/>
              <a:gd name="connsiteY258" fmla="*/ 3403 h 10741"/>
              <a:gd name="connsiteX259" fmla="*/ 0 w 10000"/>
              <a:gd name="connsiteY259" fmla="*/ 3245 h 10741"/>
              <a:gd name="connsiteX260" fmla="*/ 17 w 10000"/>
              <a:gd name="connsiteY260" fmla="*/ 3218 h 10741"/>
              <a:gd name="connsiteX261" fmla="*/ 71 w 10000"/>
              <a:gd name="connsiteY261" fmla="*/ 3245 h 10741"/>
              <a:gd name="connsiteX262" fmla="*/ 138 w 10000"/>
              <a:gd name="connsiteY262" fmla="*/ 3349 h 10741"/>
              <a:gd name="connsiteX263" fmla="*/ 246 w 10000"/>
              <a:gd name="connsiteY263" fmla="*/ 3439 h 10741"/>
              <a:gd name="connsiteX264" fmla="*/ 379 w 10000"/>
              <a:gd name="connsiteY264" fmla="*/ 3528 h 10741"/>
              <a:gd name="connsiteX265" fmla="*/ 538 w 10000"/>
              <a:gd name="connsiteY265" fmla="*/ 3597 h 10741"/>
              <a:gd name="connsiteX266" fmla="*/ 721 w 10000"/>
              <a:gd name="connsiteY266" fmla="*/ 3656 h 10741"/>
              <a:gd name="connsiteX267" fmla="*/ 913 w 10000"/>
              <a:gd name="connsiteY267" fmla="*/ 3701 h 10741"/>
              <a:gd name="connsiteX268" fmla="*/ 1117 w 10000"/>
              <a:gd name="connsiteY268" fmla="*/ 3728 h 10741"/>
              <a:gd name="connsiteX269" fmla="*/ 1329 w 10000"/>
              <a:gd name="connsiteY269" fmla="*/ 3737 h 10741"/>
              <a:gd name="connsiteX270" fmla="*/ 1533 w 10000"/>
              <a:gd name="connsiteY270" fmla="*/ 3734 h 10741"/>
              <a:gd name="connsiteX271" fmla="*/ 1646 w 10000"/>
              <a:gd name="connsiteY271" fmla="*/ 3722 h 10741"/>
              <a:gd name="connsiteX272" fmla="*/ 1746 w 10000"/>
              <a:gd name="connsiteY272" fmla="*/ 3722 h 10741"/>
              <a:gd name="connsiteX273" fmla="*/ 1833 w 10000"/>
              <a:gd name="connsiteY273" fmla="*/ 3710 h 10741"/>
              <a:gd name="connsiteX274" fmla="*/ 1917 w 10000"/>
              <a:gd name="connsiteY274" fmla="*/ 3695 h 10741"/>
              <a:gd name="connsiteX275" fmla="*/ 1988 w 10000"/>
              <a:gd name="connsiteY275" fmla="*/ 3662 h 10741"/>
              <a:gd name="connsiteX276" fmla="*/ 1788 w 10000"/>
              <a:gd name="connsiteY276" fmla="*/ 3391 h 10741"/>
              <a:gd name="connsiteX277" fmla="*/ 1617 w 10000"/>
              <a:gd name="connsiteY277" fmla="*/ 3126 h 10741"/>
              <a:gd name="connsiteX278" fmla="*/ 1454 w 10000"/>
              <a:gd name="connsiteY278" fmla="*/ 2849 h 10741"/>
              <a:gd name="connsiteX279" fmla="*/ 1313 w 10000"/>
              <a:gd name="connsiteY279" fmla="*/ 2563 h 10741"/>
              <a:gd name="connsiteX280" fmla="*/ 1175 w 10000"/>
              <a:gd name="connsiteY280" fmla="*/ 2253 h 10741"/>
              <a:gd name="connsiteX281" fmla="*/ 1046 w 10000"/>
              <a:gd name="connsiteY281" fmla="*/ 1919 h 10741"/>
              <a:gd name="connsiteX282" fmla="*/ 1033 w 10000"/>
              <a:gd name="connsiteY282" fmla="*/ 1859 h 10741"/>
              <a:gd name="connsiteX283" fmla="*/ 1000 w 10000"/>
              <a:gd name="connsiteY283" fmla="*/ 1776 h 10741"/>
              <a:gd name="connsiteX284" fmla="*/ 979 w 10000"/>
              <a:gd name="connsiteY284" fmla="*/ 1684 h 10741"/>
              <a:gd name="connsiteX285" fmla="*/ 950 w 10000"/>
              <a:gd name="connsiteY285" fmla="*/ 1591 h 10741"/>
              <a:gd name="connsiteX286" fmla="*/ 925 w 10000"/>
              <a:gd name="connsiteY286" fmla="*/ 1490 h 10741"/>
              <a:gd name="connsiteX287" fmla="*/ 917 w 10000"/>
              <a:gd name="connsiteY287" fmla="*/ 1397 h 10741"/>
              <a:gd name="connsiteX288" fmla="*/ 917 w 10000"/>
              <a:gd name="connsiteY288" fmla="*/ 1311 h 10741"/>
              <a:gd name="connsiteX289" fmla="*/ 933 w 10000"/>
              <a:gd name="connsiteY289" fmla="*/ 1234 h 10741"/>
              <a:gd name="connsiteX290" fmla="*/ 963 w 10000"/>
              <a:gd name="connsiteY290" fmla="*/ 1180 h 10741"/>
              <a:gd name="connsiteX291" fmla="*/ 1000 w 10000"/>
              <a:gd name="connsiteY291" fmla="*/ 1192 h 10741"/>
              <a:gd name="connsiteX292" fmla="*/ 1033 w 10000"/>
              <a:gd name="connsiteY292" fmla="*/ 1496 h 10741"/>
              <a:gd name="connsiteX293" fmla="*/ 1108 w 10000"/>
              <a:gd name="connsiteY293" fmla="*/ 1800 h 10741"/>
              <a:gd name="connsiteX294" fmla="*/ 1221 w 10000"/>
              <a:gd name="connsiteY294" fmla="*/ 2098 h 10741"/>
              <a:gd name="connsiteX295" fmla="*/ 1358 w 10000"/>
              <a:gd name="connsiteY295" fmla="*/ 2372 h 10741"/>
              <a:gd name="connsiteX296" fmla="*/ 1508 w 10000"/>
              <a:gd name="connsiteY296" fmla="*/ 2628 h 10741"/>
              <a:gd name="connsiteX297" fmla="*/ 1646 w 10000"/>
              <a:gd name="connsiteY297" fmla="*/ 2795 h 10741"/>
              <a:gd name="connsiteX298" fmla="*/ 1629 w 10000"/>
              <a:gd name="connsiteY298" fmla="*/ 2801 h 10741"/>
              <a:gd name="connsiteX299" fmla="*/ 1629 w 10000"/>
              <a:gd name="connsiteY299" fmla="*/ 2807 h 10741"/>
              <a:gd name="connsiteX300" fmla="*/ 1638 w 10000"/>
              <a:gd name="connsiteY300" fmla="*/ 2813 h 10741"/>
              <a:gd name="connsiteX301" fmla="*/ 1646 w 10000"/>
              <a:gd name="connsiteY301" fmla="*/ 2816 h 10741"/>
              <a:gd name="connsiteX302" fmla="*/ 1663 w 10000"/>
              <a:gd name="connsiteY302" fmla="*/ 2822 h 10741"/>
              <a:gd name="connsiteX303" fmla="*/ 1667 w 10000"/>
              <a:gd name="connsiteY303" fmla="*/ 2834 h 10741"/>
              <a:gd name="connsiteX304" fmla="*/ 1675 w 10000"/>
              <a:gd name="connsiteY304" fmla="*/ 2840 h 10741"/>
              <a:gd name="connsiteX305" fmla="*/ 1683 w 10000"/>
              <a:gd name="connsiteY305" fmla="*/ 2849 h 10741"/>
              <a:gd name="connsiteX306" fmla="*/ 1683 w 10000"/>
              <a:gd name="connsiteY306" fmla="*/ 2843 h 10741"/>
              <a:gd name="connsiteX307" fmla="*/ 1675 w 10000"/>
              <a:gd name="connsiteY307" fmla="*/ 2840 h 10741"/>
              <a:gd name="connsiteX308" fmla="*/ 1675 w 10000"/>
              <a:gd name="connsiteY308" fmla="*/ 2840 h 10741"/>
              <a:gd name="connsiteX309" fmla="*/ 1646 w 10000"/>
              <a:gd name="connsiteY309" fmla="*/ 2795 h 10741"/>
              <a:gd name="connsiteX310" fmla="*/ 1746 w 10000"/>
              <a:gd name="connsiteY310" fmla="*/ 2741 h 10741"/>
              <a:gd name="connsiteX311" fmla="*/ 1842 w 10000"/>
              <a:gd name="connsiteY311" fmla="*/ 2649 h 10741"/>
              <a:gd name="connsiteX312" fmla="*/ 1933 w 10000"/>
              <a:gd name="connsiteY312" fmla="*/ 2542 h 10741"/>
              <a:gd name="connsiteX313" fmla="*/ 2017 w 10000"/>
              <a:gd name="connsiteY313" fmla="*/ 2411 h 10741"/>
              <a:gd name="connsiteX314" fmla="*/ 2092 w 10000"/>
              <a:gd name="connsiteY314" fmla="*/ 2265 h 10741"/>
              <a:gd name="connsiteX315" fmla="*/ 2163 w 10000"/>
              <a:gd name="connsiteY315" fmla="*/ 2113 h 10741"/>
              <a:gd name="connsiteX316" fmla="*/ 2221 w 10000"/>
              <a:gd name="connsiteY316" fmla="*/ 1955 h 10741"/>
              <a:gd name="connsiteX317" fmla="*/ 2275 w 10000"/>
              <a:gd name="connsiteY317" fmla="*/ 1803 h 10741"/>
              <a:gd name="connsiteX318" fmla="*/ 2321 w 10000"/>
              <a:gd name="connsiteY318" fmla="*/ 1657 h 10741"/>
              <a:gd name="connsiteX319" fmla="*/ 2329 w 10000"/>
              <a:gd name="connsiteY319" fmla="*/ 1853 h 10741"/>
              <a:gd name="connsiteX320" fmla="*/ 2321 w 10000"/>
              <a:gd name="connsiteY320" fmla="*/ 2032 h 10741"/>
              <a:gd name="connsiteX321" fmla="*/ 2283 w 10000"/>
              <a:gd name="connsiteY321" fmla="*/ 2199 h 10741"/>
              <a:gd name="connsiteX322" fmla="*/ 2229 w 10000"/>
              <a:gd name="connsiteY322" fmla="*/ 2366 h 10741"/>
              <a:gd name="connsiteX323" fmla="*/ 2154 w 10000"/>
              <a:gd name="connsiteY323" fmla="*/ 2524 h 10741"/>
              <a:gd name="connsiteX324" fmla="*/ 2046 w 10000"/>
              <a:gd name="connsiteY324" fmla="*/ 2682 h 10741"/>
              <a:gd name="connsiteX325" fmla="*/ 1796 w 10000"/>
              <a:gd name="connsiteY325" fmla="*/ 3027 h 10741"/>
              <a:gd name="connsiteX326" fmla="*/ 2054 w 10000"/>
              <a:gd name="connsiteY326" fmla="*/ 3305 h 10741"/>
              <a:gd name="connsiteX327" fmla="*/ 2333 w 10000"/>
              <a:gd name="connsiteY327" fmla="*/ 3564 h 10741"/>
              <a:gd name="connsiteX328" fmla="*/ 2638 w 10000"/>
              <a:gd name="connsiteY328" fmla="*/ 3808 h 10741"/>
              <a:gd name="connsiteX329" fmla="*/ 2963 w 10000"/>
              <a:gd name="connsiteY329" fmla="*/ 4032 h 10741"/>
              <a:gd name="connsiteX330" fmla="*/ 4129 w 10000"/>
              <a:gd name="connsiteY330" fmla="*/ 4610 h 10741"/>
              <a:gd name="connsiteX331" fmla="*/ 4167 w 10000"/>
              <a:gd name="connsiteY331" fmla="*/ 4589 h 10741"/>
              <a:gd name="connsiteX332" fmla="*/ 4071 w 10000"/>
              <a:gd name="connsiteY332" fmla="*/ 4333 h 10741"/>
              <a:gd name="connsiteX333" fmla="*/ 3996 w 10000"/>
              <a:gd name="connsiteY333" fmla="*/ 4058 h 10741"/>
              <a:gd name="connsiteX334" fmla="*/ 3933 w 10000"/>
              <a:gd name="connsiteY334" fmla="*/ 3760 h 10741"/>
              <a:gd name="connsiteX335" fmla="*/ 3904 w 10000"/>
              <a:gd name="connsiteY335" fmla="*/ 3456 h 10741"/>
              <a:gd name="connsiteX336" fmla="*/ 3879 w 10000"/>
              <a:gd name="connsiteY336" fmla="*/ 3138 h 10741"/>
              <a:gd name="connsiteX337" fmla="*/ 3879 w 10000"/>
              <a:gd name="connsiteY337" fmla="*/ 2813 h 10741"/>
              <a:gd name="connsiteX338" fmla="*/ 3896 w 10000"/>
              <a:gd name="connsiteY338" fmla="*/ 2485 h 10741"/>
              <a:gd name="connsiteX339" fmla="*/ 3933 w 10000"/>
              <a:gd name="connsiteY339" fmla="*/ 2160 h 10741"/>
              <a:gd name="connsiteX340" fmla="*/ 3988 w 10000"/>
              <a:gd name="connsiteY340" fmla="*/ 1836 h 10741"/>
              <a:gd name="connsiteX341" fmla="*/ 4046 w 10000"/>
              <a:gd name="connsiteY341" fmla="*/ 1523 h 10741"/>
              <a:gd name="connsiteX342" fmla="*/ 4129 w 10000"/>
              <a:gd name="connsiteY342" fmla="*/ 1219 h 10741"/>
              <a:gd name="connsiteX343" fmla="*/ 4229 w 10000"/>
              <a:gd name="connsiteY343" fmla="*/ 933 h 10741"/>
              <a:gd name="connsiteX344" fmla="*/ 4333 w 10000"/>
              <a:gd name="connsiteY344" fmla="*/ 662 h 10741"/>
              <a:gd name="connsiteX345" fmla="*/ 4454 w 10000"/>
              <a:gd name="connsiteY345" fmla="*/ 417 h 10741"/>
              <a:gd name="connsiteX346" fmla="*/ 4583 w 10000"/>
              <a:gd name="connsiteY346" fmla="*/ 194 h 10741"/>
              <a:gd name="connsiteX347" fmla="*/ 4738 w 10000"/>
              <a:gd name="connsiteY347" fmla="*/ 0 h 10741"/>
              <a:gd name="connsiteX0" fmla="*/ 4738 w 10000"/>
              <a:gd name="connsiteY0" fmla="*/ 0 h 10686"/>
              <a:gd name="connsiteX1" fmla="*/ 4721 w 10000"/>
              <a:gd name="connsiteY1" fmla="*/ 48 h 10686"/>
              <a:gd name="connsiteX2" fmla="*/ 4713 w 10000"/>
              <a:gd name="connsiteY2" fmla="*/ 80 h 10686"/>
              <a:gd name="connsiteX3" fmla="*/ 4704 w 10000"/>
              <a:gd name="connsiteY3" fmla="*/ 101 h 10686"/>
              <a:gd name="connsiteX4" fmla="*/ 4704 w 10000"/>
              <a:gd name="connsiteY4" fmla="*/ 113 h 10686"/>
              <a:gd name="connsiteX5" fmla="*/ 4713 w 10000"/>
              <a:gd name="connsiteY5" fmla="*/ 119 h 10686"/>
              <a:gd name="connsiteX6" fmla="*/ 4713 w 10000"/>
              <a:gd name="connsiteY6" fmla="*/ 125 h 10686"/>
              <a:gd name="connsiteX7" fmla="*/ 4721 w 10000"/>
              <a:gd name="connsiteY7" fmla="*/ 125 h 10686"/>
              <a:gd name="connsiteX8" fmla="*/ 4721 w 10000"/>
              <a:gd name="connsiteY8" fmla="*/ 125 h 10686"/>
              <a:gd name="connsiteX9" fmla="*/ 4721 w 10000"/>
              <a:gd name="connsiteY9" fmla="*/ 134 h 10686"/>
              <a:gd name="connsiteX10" fmla="*/ 4713 w 10000"/>
              <a:gd name="connsiteY10" fmla="*/ 152 h 10686"/>
              <a:gd name="connsiteX11" fmla="*/ 4704 w 10000"/>
              <a:gd name="connsiteY11" fmla="*/ 179 h 10686"/>
              <a:gd name="connsiteX12" fmla="*/ 4692 w 10000"/>
              <a:gd name="connsiteY12" fmla="*/ 221 h 10686"/>
              <a:gd name="connsiteX13" fmla="*/ 4667 w 10000"/>
              <a:gd name="connsiteY13" fmla="*/ 280 h 10686"/>
              <a:gd name="connsiteX14" fmla="*/ 4629 w 10000"/>
              <a:gd name="connsiteY14" fmla="*/ 364 h 10686"/>
              <a:gd name="connsiteX15" fmla="*/ 4592 w 10000"/>
              <a:gd name="connsiteY15" fmla="*/ 465 h 10686"/>
              <a:gd name="connsiteX16" fmla="*/ 4533 w 10000"/>
              <a:gd name="connsiteY16" fmla="*/ 596 h 10686"/>
              <a:gd name="connsiteX17" fmla="*/ 4463 w 10000"/>
              <a:gd name="connsiteY17" fmla="*/ 754 h 10686"/>
              <a:gd name="connsiteX18" fmla="*/ 4379 w 10000"/>
              <a:gd name="connsiteY18" fmla="*/ 1001 h 10686"/>
              <a:gd name="connsiteX19" fmla="*/ 4321 w 10000"/>
              <a:gd name="connsiteY19" fmla="*/ 1266 h 10686"/>
              <a:gd name="connsiteX20" fmla="*/ 4275 w 10000"/>
              <a:gd name="connsiteY20" fmla="*/ 1538 h 10686"/>
              <a:gd name="connsiteX21" fmla="*/ 4213 w 10000"/>
              <a:gd name="connsiteY21" fmla="*/ 1827 h 10686"/>
              <a:gd name="connsiteX22" fmla="*/ 4204 w 10000"/>
              <a:gd name="connsiteY22" fmla="*/ 1889 h 10686"/>
              <a:gd name="connsiteX23" fmla="*/ 4192 w 10000"/>
              <a:gd name="connsiteY23" fmla="*/ 1982 h 10686"/>
              <a:gd name="connsiteX24" fmla="*/ 4183 w 10000"/>
              <a:gd name="connsiteY24" fmla="*/ 2080 h 10686"/>
              <a:gd name="connsiteX25" fmla="*/ 4175 w 10000"/>
              <a:gd name="connsiteY25" fmla="*/ 2187 h 10686"/>
              <a:gd name="connsiteX26" fmla="*/ 4175 w 10000"/>
              <a:gd name="connsiteY26" fmla="*/ 2297 h 10686"/>
              <a:gd name="connsiteX27" fmla="*/ 4192 w 10000"/>
              <a:gd name="connsiteY27" fmla="*/ 2396 h 10686"/>
              <a:gd name="connsiteX28" fmla="*/ 4213 w 10000"/>
              <a:gd name="connsiteY28" fmla="*/ 2482 h 10686"/>
              <a:gd name="connsiteX29" fmla="*/ 4250 w 10000"/>
              <a:gd name="connsiteY29" fmla="*/ 2542 h 10686"/>
              <a:gd name="connsiteX30" fmla="*/ 4450 w 10000"/>
              <a:gd name="connsiteY30" fmla="*/ 2530 h 10686"/>
              <a:gd name="connsiteX31" fmla="*/ 4646 w 10000"/>
              <a:gd name="connsiteY31" fmla="*/ 2482 h 10686"/>
              <a:gd name="connsiteX32" fmla="*/ 4833 w 10000"/>
              <a:gd name="connsiteY32" fmla="*/ 2405 h 10686"/>
              <a:gd name="connsiteX33" fmla="*/ 5025 w 10000"/>
              <a:gd name="connsiteY33" fmla="*/ 2297 h 10686"/>
              <a:gd name="connsiteX34" fmla="*/ 5200 w 10000"/>
              <a:gd name="connsiteY34" fmla="*/ 2172 h 10686"/>
              <a:gd name="connsiteX35" fmla="*/ 5371 w 10000"/>
              <a:gd name="connsiteY35" fmla="*/ 2020 h 10686"/>
              <a:gd name="connsiteX36" fmla="*/ 5533 w 10000"/>
              <a:gd name="connsiteY36" fmla="*/ 1859 h 10686"/>
              <a:gd name="connsiteX37" fmla="*/ 5683 w 10000"/>
              <a:gd name="connsiteY37" fmla="*/ 1690 h 10686"/>
              <a:gd name="connsiteX38" fmla="*/ 5829 w 10000"/>
              <a:gd name="connsiteY38" fmla="*/ 1511 h 10686"/>
              <a:gd name="connsiteX39" fmla="*/ 5954 w 10000"/>
              <a:gd name="connsiteY39" fmla="*/ 1326 h 10686"/>
              <a:gd name="connsiteX40" fmla="*/ 6071 w 10000"/>
              <a:gd name="connsiteY40" fmla="*/ 1147 h 10686"/>
              <a:gd name="connsiteX41" fmla="*/ 6167 w 10000"/>
              <a:gd name="connsiteY41" fmla="*/ 974 h 10686"/>
              <a:gd name="connsiteX42" fmla="*/ 6213 w 10000"/>
              <a:gd name="connsiteY42" fmla="*/ 974 h 10686"/>
              <a:gd name="connsiteX43" fmla="*/ 6213 w 10000"/>
              <a:gd name="connsiteY43" fmla="*/ 992 h 10686"/>
              <a:gd name="connsiteX44" fmla="*/ 6138 w 10000"/>
              <a:gd name="connsiteY44" fmla="*/ 1165 h 10686"/>
              <a:gd name="connsiteX45" fmla="*/ 6054 w 10000"/>
              <a:gd name="connsiteY45" fmla="*/ 1344 h 10686"/>
              <a:gd name="connsiteX46" fmla="*/ 5963 w 10000"/>
              <a:gd name="connsiteY46" fmla="*/ 1517 h 10686"/>
              <a:gd name="connsiteX47" fmla="*/ 5871 w 10000"/>
              <a:gd name="connsiteY47" fmla="*/ 1684 h 10686"/>
              <a:gd name="connsiteX48" fmla="*/ 5775 w 10000"/>
              <a:gd name="connsiteY48" fmla="*/ 1847 h 10686"/>
              <a:gd name="connsiteX49" fmla="*/ 5667 w 10000"/>
              <a:gd name="connsiteY49" fmla="*/ 1999 h 10686"/>
              <a:gd name="connsiteX50" fmla="*/ 5554 w 10000"/>
              <a:gd name="connsiteY50" fmla="*/ 2145 h 10686"/>
              <a:gd name="connsiteX51" fmla="*/ 5417 w 10000"/>
              <a:gd name="connsiteY51" fmla="*/ 2279 h 10686"/>
              <a:gd name="connsiteX52" fmla="*/ 5275 w 10000"/>
              <a:gd name="connsiteY52" fmla="*/ 2411 h 10686"/>
              <a:gd name="connsiteX53" fmla="*/ 5108 w 10000"/>
              <a:gd name="connsiteY53" fmla="*/ 2518 h 10686"/>
              <a:gd name="connsiteX54" fmla="*/ 4917 w 10000"/>
              <a:gd name="connsiteY54" fmla="*/ 2616 h 10686"/>
              <a:gd name="connsiteX55" fmla="*/ 4704 w 10000"/>
              <a:gd name="connsiteY55" fmla="*/ 2703 h 10686"/>
              <a:gd name="connsiteX56" fmla="*/ 4479 w 10000"/>
              <a:gd name="connsiteY56" fmla="*/ 2768 h 10686"/>
              <a:gd name="connsiteX57" fmla="*/ 4213 w 10000"/>
              <a:gd name="connsiteY57" fmla="*/ 2813 h 10686"/>
              <a:gd name="connsiteX58" fmla="*/ 4221 w 10000"/>
              <a:gd name="connsiteY58" fmla="*/ 3126 h 10686"/>
              <a:gd name="connsiteX59" fmla="*/ 4258 w 10000"/>
              <a:gd name="connsiteY59" fmla="*/ 3424 h 10686"/>
              <a:gd name="connsiteX60" fmla="*/ 4321 w 10000"/>
              <a:gd name="connsiteY60" fmla="*/ 3707 h 10686"/>
              <a:gd name="connsiteX61" fmla="*/ 4404 w 10000"/>
              <a:gd name="connsiteY61" fmla="*/ 3975 h 10686"/>
              <a:gd name="connsiteX62" fmla="*/ 4508 w 10000"/>
              <a:gd name="connsiteY62" fmla="*/ 4231 h 10686"/>
              <a:gd name="connsiteX63" fmla="*/ 4621 w 10000"/>
              <a:gd name="connsiteY63" fmla="*/ 4476 h 10686"/>
              <a:gd name="connsiteX64" fmla="*/ 4750 w 10000"/>
              <a:gd name="connsiteY64" fmla="*/ 4708 h 10686"/>
              <a:gd name="connsiteX65" fmla="*/ 4879 w 10000"/>
              <a:gd name="connsiteY65" fmla="*/ 4934 h 10686"/>
              <a:gd name="connsiteX66" fmla="*/ 4917 w 10000"/>
              <a:gd name="connsiteY66" fmla="*/ 4988 h 10686"/>
              <a:gd name="connsiteX67" fmla="*/ 4950 w 10000"/>
              <a:gd name="connsiteY67" fmla="*/ 5054 h 10686"/>
              <a:gd name="connsiteX68" fmla="*/ 4996 w 10000"/>
              <a:gd name="connsiteY68" fmla="*/ 5125 h 10686"/>
              <a:gd name="connsiteX69" fmla="*/ 5038 w 10000"/>
              <a:gd name="connsiteY69" fmla="*/ 5200 h 10686"/>
              <a:gd name="connsiteX70" fmla="*/ 5092 w 10000"/>
              <a:gd name="connsiteY70" fmla="*/ 5271 h 10686"/>
              <a:gd name="connsiteX71" fmla="*/ 5154 w 10000"/>
              <a:gd name="connsiteY71" fmla="*/ 5331 h 10686"/>
              <a:gd name="connsiteX72" fmla="*/ 5229 w 10000"/>
              <a:gd name="connsiteY72" fmla="*/ 5384 h 10686"/>
              <a:gd name="connsiteX73" fmla="*/ 5313 w 10000"/>
              <a:gd name="connsiteY73" fmla="*/ 5423 h 10686"/>
              <a:gd name="connsiteX74" fmla="*/ 5413 w 10000"/>
              <a:gd name="connsiteY74" fmla="*/ 5438 h 10686"/>
              <a:gd name="connsiteX75" fmla="*/ 5517 w 10000"/>
              <a:gd name="connsiteY75" fmla="*/ 5435 h 10686"/>
              <a:gd name="connsiteX76" fmla="*/ 5704 w 10000"/>
              <a:gd name="connsiteY76" fmla="*/ 5390 h 10686"/>
              <a:gd name="connsiteX77" fmla="*/ 5871 w 10000"/>
              <a:gd name="connsiteY77" fmla="*/ 5316 h 10686"/>
              <a:gd name="connsiteX78" fmla="*/ 6033 w 10000"/>
              <a:gd name="connsiteY78" fmla="*/ 5223 h 10686"/>
              <a:gd name="connsiteX79" fmla="*/ 6167 w 10000"/>
              <a:gd name="connsiteY79" fmla="*/ 5113 h 10686"/>
              <a:gd name="connsiteX80" fmla="*/ 6296 w 10000"/>
              <a:gd name="connsiteY80" fmla="*/ 4994 h 10686"/>
              <a:gd name="connsiteX81" fmla="*/ 6417 w 10000"/>
              <a:gd name="connsiteY81" fmla="*/ 4869 h 10686"/>
              <a:gd name="connsiteX82" fmla="*/ 6525 w 10000"/>
              <a:gd name="connsiteY82" fmla="*/ 4750 h 10686"/>
              <a:gd name="connsiteX83" fmla="*/ 6617 w 10000"/>
              <a:gd name="connsiteY83" fmla="*/ 4636 h 10686"/>
              <a:gd name="connsiteX84" fmla="*/ 6821 w 10000"/>
              <a:gd name="connsiteY84" fmla="*/ 4377 h 10686"/>
              <a:gd name="connsiteX85" fmla="*/ 7017 w 10000"/>
              <a:gd name="connsiteY85" fmla="*/ 4085 h 10686"/>
              <a:gd name="connsiteX86" fmla="*/ 7213 w 10000"/>
              <a:gd name="connsiteY86" fmla="*/ 3766 h 10686"/>
              <a:gd name="connsiteX87" fmla="*/ 7396 w 10000"/>
              <a:gd name="connsiteY87" fmla="*/ 3418 h 10686"/>
              <a:gd name="connsiteX88" fmla="*/ 7563 w 10000"/>
              <a:gd name="connsiteY88" fmla="*/ 3051 h 10686"/>
              <a:gd name="connsiteX89" fmla="*/ 7713 w 10000"/>
              <a:gd name="connsiteY89" fmla="*/ 2661 h 10686"/>
              <a:gd name="connsiteX90" fmla="*/ 7850 w 10000"/>
              <a:gd name="connsiteY90" fmla="*/ 2253 h 10686"/>
              <a:gd name="connsiteX91" fmla="*/ 7950 w 10000"/>
              <a:gd name="connsiteY91" fmla="*/ 1830 h 10686"/>
              <a:gd name="connsiteX92" fmla="*/ 8025 w 10000"/>
              <a:gd name="connsiteY92" fmla="*/ 1397 h 10686"/>
              <a:gd name="connsiteX93" fmla="*/ 8071 w 10000"/>
              <a:gd name="connsiteY93" fmla="*/ 954 h 10686"/>
              <a:gd name="connsiteX94" fmla="*/ 8108 w 10000"/>
              <a:gd name="connsiteY94" fmla="*/ 974 h 10686"/>
              <a:gd name="connsiteX95" fmla="*/ 8138 w 10000"/>
              <a:gd name="connsiteY95" fmla="*/ 1025 h 10686"/>
              <a:gd name="connsiteX96" fmla="*/ 8163 w 10000"/>
              <a:gd name="connsiteY96" fmla="*/ 1100 h 10686"/>
              <a:gd name="connsiteX97" fmla="*/ 8175 w 10000"/>
              <a:gd name="connsiteY97" fmla="*/ 1198 h 10686"/>
              <a:gd name="connsiteX98" fmla="*/ 8183 w 10000"/>
              <a:gd name="connsiteY98" fmla="*/ 1311 h 10686"/>
              <a:gd name="connsiteX99" fmla="*/ 8183 w 10000"/>
              <a:gd name="connsiteY99" fmla="*/ 1442 h 10686"/>
              <a:gd name="connsiteX100" fmla="*/ 8183 w 10000"/>
              <a:gd name="connsiteY100" fmla="*/ 1582 h 10686"/>
              <a:gd name="connsiteX101" fmla="*/ 8175 w 10000"/>
              <a:gd name="connsiteY101" fmla="*/ 1734 h 10686"/>
              <a:gd name="connsiteX102" fmla="*/ 8163 w 10000"/>
              <a:gd name="connsiteY102" fmla="*/ 1889 h 10686"/>
              <a:gd name="connsiteX103" fmla="*/ 8146 w 10000"/>
              <a:gd name="connsiteY103" fmla="*/ 2047 h 10686"/>
              <a:gd name="connsiteX104" fmla="*/ 8121 w 10000"/>
              <a:gd name="connsiteY104" fmla="*/ 2205 h 10686"/>
              <a:gd name="connsiteX105" fmla="*/ 8108 w 10000"/>
              <a:gd name="connsiteY105" fmla="*/ 2357 h 10686"/>
              <a:gd name="connsiteX106" fmla="*/ 8083 w 10000"/>
              <a:gd name="connsiteY106" fmla="*/ 2497 h 10686"/>
              <a:gd name="connsiteX107" fmla="*/ 8063 w 10000"/>
              <a:gd name="connsiteY107" fmla="*/ 2628 h 10686"/>
              <a:gd name="connsiteX108" fmla="*/ 8038 w 10000"/>
              <a:gd name="connsiteY108" fmla="*/ 2741 h 10686"/>
              <a:gd name="connsiteX109" fmla="*/ 8017 w 10000"/>
              <a:gd name="connsiteY109" fmla="*/ 2834 h 10686"/>
              <a:gd name="connsiteX110" fmla="*/ 8000 w 10000"/>
              <a:gd name="connsiteY110" fmla="*/ 2908 h 10686"/>
              <a:gd name="connsiteX111" fmla="*/ 7700 w 10000"/>
              <a:gd name="connsiteY111" fmla="*/ 3754 h 10686"/>
              <a:gd name="connsiteX112" fmla="*/ 7942 w 10000"/>
              <a:gd name="connsiteY112" fmla="*/ 3737 h 10686"/>
              <a:gd name="connsiteX113" fmla="*/ 8167 w 10000"/>
              <a:gd name="connsiteY113" fmla="*/ 3695 h 10686"/>
              <a:gd name="connsiteX114" fmla="*/ 8379 w 10000"/>
              <a:gd name="connsiteY114" fmla="*/ 3635 h 10686"/>
              <a:gd name="connsiteX115" fmla="*/ 8583 w 10000"/>
              <a:gd name="connsiteY115" fmla="*/ 3558 h 10686"/>
              <a:gd name="connsiteX116" fmla="*/ 8767 w 10000"/>
              <a:gd name="connsiteY116" fmla="*/ 3471 h 10686"/>
              <a:gd name="connsiteX117" fmla="*/ 8933 w 10000"/>
              <a:gd name="connsiteY117" fmla="*/ 3376 h 10686"/>
              <a:gd name="connsiteX118" fmla="*/ 9092 w 10000"/>
              <a:gd name="connsiteY118" fmla="*/ 3278 h 10686"/>
              <a:gd name="connsiteX119" fmla="*/ 9238 w 10000"/>
              <a:gd name="connsiteY119" fmla="*/ 3185 h 10686"/>
              <a:gd name="connsiteX120" fmla="*/ 9250 w 10000"/>
              <a:gd name="connsiteY120" fmla="*/ 3230 h 10686"/>
              <a:gd name="connsiteX121" fmla="*/ 9117 w 10000"/>
              <a:gd name="connsiteY121" fmla="*/ 3376 h 10686"/>
              <a:gd name="connsiteX122" fmla="*/ 8954 w 10000"/>
              <a:gd name="connsiteY122" fmla="*/ 3516 h 10686"/>
              <a:gd name="connsiteX123" fmla="*/ 8758 w 10000"/>
              <a:gd name="connsiteY123" fmla="*/ 3641 h 10686"/>
              <a:gd name="connsiteX124" fmla="*/ 8538 w 10000"/>
              <a:gd name="connsiteY124" fmla="*/ 3754 h 10686"/>
              <a:gd name="connsiteX125" fmla="*/ 8304 w 10000"/>
              <a:gd name="connsiteY125" fmla="*/ 3856 h 10686"/>
              <a:gd name="connsiteX126" fmla="*/ 8054 w 10000"/>
              <a:gd name="connsiteY126" fmla="*/ 3945 h 10686"/>
              <a:gd name="connsiteX127" fmla="*/ 7796 w 10000"/>
              <a:gd name="connsiteY127" fmla="*/ 4014 h 10686"/>
              <a:gd name="connsiteX128" fmla="*/ 7533 w 10000"/>
              <a:gd name="connsiteY128" fmla="*/ 4064 h 10686"/>
              <a:gd name="connsiteX129" fmla="*/ 7479 w 10000"/>
              <a:gd name="connsiteY129" fmla="*/ 4184 h 10686"/>
              <a:gd name="connsiteX130" fmla="*/ 7404 w 10000"/>
              <a:gd name="connsiteY130" fmla="*/ 4324 h 10686"/>
              <a:gd name="connsiteX131" fmla="*/ 7321 w 10000"/>
              <a:gd name="connsiteY131" fmla="*/ 4470 h 10686"/>
              <a:gd name="connsiteX132" fmla="*/ 7213 w 10000"/>
              <a:gd name="connsiteY132" fmla="*/ 4628 h 10686"/>
              <a:gd name="connsiteX133" fmla="*/ 7100 w 10000"/>
              <a:gd name="connsiteY133" fmla="*/ 4794 h 10686"/>
              <a:gd name="connsiteX134" fmla="*/ 6979 w 10000"/>
              <a:gd name="connsiteY134" fmla="*/ 4958 h 10686"/>
              <a:gd name="connsiteX135" fmla="*/ 6850 w 10000"/>
              <a:gd name="connsiteY135" fmla="*/ 5113 h 10686"/>
              <a:gd name="connsiteX136" fmla="*/ 6721 w 10000"/>
              <a:gd name="connsiteY136" fmla="*/ 5265 h 10686"/>
              <a:gd name="connsiteX137" fmla="*/ 6600 w 10000"/>
              <a:gd name="connsiteY137" fmla="*/ 5405 h 10686"/>
              <a:gd name="connsiteX138" fmla="*/ 6471 w 10000"/>
              <a:gd name="connsiteY138" fmla="*/ 5530 h 10686"/>
              <a:gd name="connsiteX139" fmla="*/ 6358 w 10000"/>
              <a:gd name="connsiteY139" fmla="*/ 5641 h 10686"/>
              <a:gd name="connsiteX140" fmla="*/ 6250 w 10000"/>
              <a:gd name="connsiteY140" fmla="*/ 5721 h 10686"/>
              <a:gd name="connsiteX141" fmla="*/ 6267 w 10000"/>
              <a:gd name="connsiteY141" fmla="*/ 5781 h 10686"/>
              <a:gd name="connsiteX142" fmla="*/ 6296 w 10000"/>
              <a:gd name="connsiteY142" fmla="*/ 5793 h 10686"/>
              <a:gd name="connsiteX143" fmla="*/ 6479 w 10000"/>
              <a:gd name="connsiteY143" fmla="*/ 5754 h 10686"/>
              <a:gd name="connsiteX144" fmla="*/ 6663 w 10000"/>
              <a:gd name="connsiteY144" fmla="*/ 5736 h 10686"/>
              <a:gd name="connsiteX145" fmla="*/ 6858 w 10000"/>
              <a:gd name="connsiteY145" fmla="*/ 5736 h 10686"/>
              <a:gd name="connsiteX146" fmla="*/ 7046 w 10000"/>
              <a:gd name="connsiteY146" fmla="*/ 5742 h 10686"/>
              <a:gd name="connsiteX147" fmla="*/ 7246 w 10000"/>
              <a:gd name="connsiteY147" fmla="*/ 5748 h 10686"/>
              <a:gd name="connsiteX148" fmla="*/ 7425 w 10000"/>
              <a:gd name="connsiteY148" fmla="*/ 5748 h 10686"/>
              <a:gd name="connsiteX149" fmla="*/ 7600 w 10000"/>
              <a:gd name="connsiteY149" fmla="*/ 5733 h 10686"/>
              <a:gd name="connsiteX150" fmla="*/ 7950 w 10000"/>
              <a:gd name="connsiteY150" fmla="*/ 5673 h 10686"/>
              <a:gd name="connsiteX151" fmla="*/ 8275 w 10000"/>
              <a:gd name="connsiteY151" fmla="*/ 5596 h 10686"/>
              <a:gd name="connsiteX152" fmla="*/ 8579 w 10000"/>
              <a:gd name="connsiteY152" fmla="*/ 5504 h 10686"/>
              <a:gd name="connsiteX153" fmla="*/ 8858 w 10000"/>
              <a:gd name="connsiteY153" fmla="*/ 5390 h 10686"/>
              <a:gd name="connsiteX154" fmla="*/ 9117 w 10000"/>
              <a:gd name="connsiteY154" fmla="*/ 5265 h 10686"/>
              <a:gd name="connsiteX155" fmla="*/ 9350 w 10000"/>
              <a:gd name="connsiteY155" fmla="*/ 5119 h 10686"/>
              <a:gd name="connsiteX156" fmla="*/ 9563 w 10000"/>
              <a:gd name="connsiteY156" fmla="*/ 4967 h 10686"/>
              <a:gd name="connsiteX157" fmla="*/ 9758 w 10000"/>
              <a:gd name="connsiteY157" fmla="*/ 4794 h 10686"/>
              <a:gd name="connsiteX158" fmla="*/ 9933 w 10000"/>
              <a:gd name="connsiteY158" fmla="*/ 4610 h 10686"/>
              <a:gd name="connsiteX159" fmla="*/ 10000 w 10000"/>
              <a:gd name="connsiteY159" fmla="*/ 4648 h 10686"/>
              <a:gd name="connsiteX160" fmla="*/ 10000 w 10000"/>
              <a:gd name="connsiteY160" fmla="*/ 4660 h 10686"/>
              <a:gd name="connsiteX161" fmla="*/ 9904 w 10000"/>
              <a:gd name="connsiteY161" fmla="*/ 4827 h 10686"/>
              <a:gd name="connsiteX162" fmla="*/ 9767 w 10000"/>
              <a:gd name="connsiteY162" fmla="*/ 5000 h 10686"/>
              <a:gd name="connsiteX163" fmla="*/ 9600 w 10000"/>
              <a:gd name="connsiteY163" fmla="*/ 5173 h 10686"/>
              <a:gd name="connsiteX164" fmla="*/ 9404 w 10000"/>
              <a:gd name="connsiteY164" fmla="*/ 5343 h 10686"/>
              <a:gd name="connsiteX165" fmla="*/ 9183 w 10000"/>
              <a:gd name="connsiteY165" fmla="*/ 5504 h 10686"/>
              <a:gd name="connsiteX166" fmla="*/ 8950 w 10000"/>
              <a:gd name="connsiteY166" fmla="*/ 5662 h 10686"/>
              <a:gd name="connsiteX167" fmla="*/ 8704 w 10000"/>
              <a:gd name="connsiteY167" fmla="*/ 5802 h 10686"/>
              <a:gd name="connsiteX168" fmla="*/ 8463 w 10000"/>
              <a:gd name="connsiteY168" fmla="*/ 5927 h 10686"/>
              <a:gd name="connsiteX169" fmla="*/ 8229 w 10000"/>
              <a:gd name="connsiteY169" fmla="*/ 6025 h 10686"/>
              <a:gd name="connsiteX170" fmla="*/ 8000 w 10000"/>
              <a:gd name="connsiteY170" fmla="*/ 6105 h 10686"/>
              <a:gd name="connsiteX171" fmla="*/ 7879 w 10000"/>
              <a:gd name="connsiteY171" fmla="*/ 6132 h 10686"/>
              <a:gd name="connsiteX172" fmla="*/ 7729 w 10000"/>
              <a:gd name="connsiteY172" fmla="*/ 6153 h 10686"/>
              <a:gd name="connsiteX173" fmla="*/ 7563 w 10000"/>
              <a:gd name="connsiteY173" fmla="*/ 6177 h 10686"/>
              <a:gd name="connsiteX174" fmla="*/ 7388 w 10000"/>
              <a:gd name="connsiteY174" fmla="*/ 6198 h 10686"/>
              <a:gd name="connsiteX175" fmla="*/ 7204 w 10000"/>
              <a:gd name="connsiteY175" fmla="*/ 6219 h 10686"/>
              <a:gd name="connsiteX176" fmla="*/ 7017 w 10000"/>
              <a:gd name="connsiteY176" fmla="*/ 6240 h 10686"/>
              <a:gd name="connsiteX177" fmla="*/ 6842 w 10000"/>
              <a:gd name="connsiteY177" fmla="*/ 6263 h 10686"/>
              <a:gd name="connsiteX178" fmla="*/ 6675 w 10000"/>
              <a:gd name="connsiteY178" fmla="*/ 6290 h 10686"/>
              <a:gd name="connsiteX179" fmla="*/ 6517 w 10000"/>
              <a:gd name="connsiteY179" fmla="*/ 6329 h 10686"/>
              <a:gd name="connsiteX180" fmla="*/ 6388 w 10000"/>
              <a:gd name="connsiteY180" fmla="*/ 6365 h 10686"/>
              <a:gd name="connsiteX181" fmla="*/ 6288 w 10000"/>
              <a:gd name="connsiteY181" fmla="*/ 6415 h 10686"/>
              <a:gd name="connsiteX182" fmla="*/ 6213 w 10000"/>
              <a:gd name="connsiteY182" fmla="*/ 6475 h 10686"/>
              <a:gd name="connsiteX183" fmla="*/ 6092 w 10000"/>
              <a:gd name="connsiteY183" fmla="*/ 6648 h 10686"/>
              <a:gd name="connsiteX184" fmla="*/ 6008 w 10000"/>
              <a:gd name="connsiteY184" fmla="*/ 6836 h 10686"/>
              <a:gd name="connsiteX185" fmla="*/ 5942 w 10000"/>
              <a:gd name="connsiteY185" fmla="*/ 7032 h 10686"/>
              <a:gd name="connsiteX186" fmla="*/ 5904 w 10000"/>
              <a:gd name="connsiteY186" fmla="*/ 7232 h 10686"/>
              <a:gd name="connsiteX187" fmla="*/ 5888 w 10000"/>
              <a:gd name="connsiteY187" fmla="*/ 7443 h 10686"/>
              <a:gd name="connsiteX188" fmla="*/ 5879 w 10000"/>
              <a:gd name="connsiteY188" fmla="*/ 7655 h 10686"/>
              <a:gd name="connsiteX189" fmla="*/ 5888 w 10000"/>
              <a:gd name="connsiteY189" fmla="*/ 7867 h 10686"/>
              <a:gd name="connsiteX190" fmla="*/ 5904 w 10000"/>
              <a:gd name="connsiteY190" fmla="*/ 8084 h 10686"/>
              <a:gd name="connsiteX191" fmla="*/ 5925 w 10000"/>
              <a:gd name="connsiteY191" fmla="*/ 8299 h 10686"/>
              <a:gd name="connsiteX192" fmla="*/ 5950 w 10000"/>
              <a:gd name="connsiteY192" fmla="*/ 8510 h 10686"/>
              <a:gd name="connsiteX193" fmla="*/ 5954 w 10000"/>
              <a:gd name="connsiteY193" fmla="*/ 8820 h 10686"/>
              <a:gd name="connsiteX194" fmla="*/ 5933 w 10000"/>
              <a:gd name="connsiteY194" fmla="*/ 9130 h 10686"/>
              <a:gd name="connsiteX195" fmla="*/ 5896 w 10000"/>
              <a:gd name="connsiteY195" fmla="*/ 9428 h 10686"/>
              <a:gd name="connsiteX196" fmla="*/ 5850 w 10000"/>
              <a:gd name="connsiteY196" fmla="*/ 9720 h 10686"/>
              <a:gd name="connsiteX197" fmla="*/ 5794 w 10000"/>
              <a:gd name="connsiteY197" fmla="*/ 10686 h 10686"/>
              <a:gd name="connsiteX198" fmla="*/ 4117 w 10000"/>
              <a:gd name="connsiteY198" fmla="*/ 10686 h 10686"/>
              <a:gd name="connsiteX199" fmla="*/ 4309 w 10000"/>
              <a:gd name="connsiteY199" fmla="*/ 10293 h 10686"/>
              <a:gd name="connsiteX200" fmla="*/ 4546 w 10000"/>
              <a:gd name="connsiteY200" fmla="*/ 9848 h 10686"/>
              <a:gd name="connsiteX201" fmla="*/ 4629 w 10000"/>
              <a:gd name="connsiteY201" fmla="*/ 9687 h 10686"/>
              <a:gd name="connsiteX202" fmla="*/ 4700 w 10000"/>
              <a:gd name="connsiteY202" fmla="*/ 9508 h 10686"/>
              <a:gd name="connsiteX203" fmla="*/ 4767 w 10000"/>
              <a:gd name="connsiteY203" fmla="*/ 9309 h 10686"/>
              <a:gd name="connsiteX204" fmla="*/ 4829 w 10000"/>
              <a:gd name="connsiteY204" fmla="*/ 9097 h 10686"/>
              <a:gd name="connsiteX205" fmla="*/ 4879 w 10000"/>
              <a:gd name="connsiteY205" fmla="*/ 8868 h 10686"/>
              <a:gd name="connsiteX206" fmla="*/ 4917 w 10000"/>
              <a:gd name="connsiteY206" fmla="*/ 8635 h 10686"/>
              <a:gd name="connsiteX207" fmla="*/ 4954 w 10000"/>
              <a:gd name="connsiteY207" fmla="*/ 8391 h 10686"/>
              <a:gd name="connsiteX208" fmla="*/ 4979 w 10000"/>
              <a:gd name="connsiteY208" fmla="*/ 8144 h 10686"/>
              <a:gd name="connsiteX209" fmla="*/ 5000 w 10000"/>
              <a:gd name="connsiteY209" fmla="*/ 7887 h 10686"/>
              <a:gd name="connsiteX210" fmla="*/ 5000 w 10000"/>
              <a:gd name="connsiteY210" fmla="*/ 7634 h 10686"/>
              <a:gd name="connsiteX211" fmla="*/ 5000 w 10000"/>
              <a:gd name="connsiteY211" fmla="*/ 7384 h 10686"/>
              <a:gd name="connsiteX212" fmla="*/ 4979 w 10000"/>
              <a:gd name="connsiteY212" fmla="*/ 7133 h 10686"/>
              <a:gd name="connsiteX213" fmla="*/ 4950 w 10000"/>
              <a:gd name="connsiteY213" fmla="*/ 6892 h 10686"/>
              <a:gd name="connsiteX214" fmla="*/ 4913 w 10000"/>
              <a:gd name="connsiteY214" fmla="*/ 6657 h 10686"/>
              <a:gd name="connsiteX215" fmla="*/ 4858 w 10000"/>
              <a:gd name="connsiteY215" fmla="*/ 6430 h 10686"/>
              <a:gd name="connsiteX216" fmla="*/ 4783 w 10000"/>
              <a:gd name="connsiteY216" fmla="*/ 6219 h 10686"/>
              <a:gd name="connsiteX217" fmla="*/ 4700 w 10000"/>
              <a:gd name="connsiteY217" fmla="*/ 6019 h 10686"/>
              <a:gd name="connsiteX218" fmla="*/ 4600 w 10000"/>
              <a:gd name="connsiteY218" fmla="*/ 5840 h 10686"/>
              <a:gd name="connsiteX219" fmla="*/ 4488 w 10000"/>
              <a:gd name="connsiteY219" fmla="*/ 5682 h 10686"/>
              <a:gd name="connsiteX220" fmla="*/ 4358 w 10000"/>
              <a:gd name="connsiteY220" fmla="*/ 5542 h 10686"/>
              <a:gd name="connsiteX221" fmla="*/ 4213 w 10000"/>
              <a:gd name="connsiteY221" fmla="*/ 5429 h 10686"/>
              <a:gd name="connsiteX222" fmla="*/ 4046 w 10000"/>
              <a:gd name="connsiteY222" fmla="*/ 5343 h 10686"/>
              <a:gd name="connsiteX223" fmla="*/ 3904 w 10000"/>
              <a:gd name="connsiteY223" fmla="*/ 5292 h 10686"/>
              <a:gd name="connsiteX224" fmla="*/ 3746 w 10000"/>
              <a:gd name="connsiteY224" fmla="*/ 5271 h 10686"/>
              <a:gd name="connsiteX225" fmla="*/ 3583 w 10000"/>
              <a:gd name="connsiteY225" fmla="*/ 5271 h 10686"/>
              <a:gd name="connsiteX226" fmla="*/ 3413 w 10000"/>
              <a:gd name="connsiteY226" fmla="*/ 5286 h 10686"/>
              <a:gd name="connsiteX227" fmla="*/ 3246 w 10000"/>
              <a:gd name="connsiteY227" fmla="*/ 5310 h 10686"/>
              <a:gd name="connsiteX228" fmla="*/ 3079 w 10000"/>
              <a:gd name="connsiteY228" fmla="*/ 5343 h 10686"/>
              <a:gd name="connsiteX229" fmla="*/ 2913 w 10000"/>
              <a:gd name="connsiteY229" fmla="*/ 5369 h 10686"/>
              <a:gd name="connsiteX230" fmla="*/ 2750 w 10000"/>
              <a:gd name="connsiteY230" fmla="*/ 5396 h 10686"/>
              <a:gd name="connsiteX231" fmla="*/ 2600 w 10000"/>
              <a:gd name="connsiteY231" fmla="*/ 5411 h 10686"/>
              <a:gd name="connsiteX232" fmla="*/ 2258 w 10000"/>
              <a:gd name="connsiteY232" fmla="*/ 5423 h 10686"/>
              <a:gd name="connsiteX233" fmla="*/ 1925 w 10000"/>
              <a:gd name="connsiteY233" fmla="*/ 5411 h 10686"/>
              <a:gd name="connsiteX234" fmla="*/ 1617 w 10000"/>
              <a:gd name="connsiteY234" fmla="*/ 5384 h 10686"/>
              <a:gd name="connsiteX235" fmla="*/ 1321 w 10000"/>
              <a:gd name="connsiteY235" fmla="*/ 5346 h 10686"/>
              <a:gd name="connsiteX236" fmla="*/ 1033 w 10000"/>
              <a:gd name="connsiteY236" fmla="*/ 5298 h 10686"/>
              <a:gd name="connsiteX237" fmla="*/ 758 w 10000"/>
              <a:gd name="connsiteY237" fmla="*/ 5250 h 10686"/>
              <a:gd name="connsiteX238" fmla="*/ 500 w 10000"/>
              <a:gd name="connsiteY238" fmla="*/ 5197 h 10686"/>
              <a:gd name="connsiteX239" fmla="*/ 517 w 10000"/>
              <a:gd name="connsiteY239" fmla="*/ 5137 h 10686"/>
              <a:gd name="connsiteX240" fmla="*/ 871 w 10000"/>
              <a:gd name="connsiteY240" fmla="*/ 5173 h 10686"/>
              <a:gd name="connsiteX241" fmla="*/ 1221 w 10000"/>
              <a:gd name="connsiteY241" fmla="*/ 5197 h 10686"/>
              <a:gd name="connsiteX242" fmla="*/ 1563 w 10000"/>
              <a:gd name="connsiteY242" fmla="*/ 5206 h 10686"/>
              <a:gd name="connsiteX243" fmla="*/ 1896 w 10000"/>
              <a:gd name="connsiteY243" fmla="*/ 5197 h 10686"/>
              <a:gd name="connsiteX244" fmla="*/ 2221 w 10000"/>
              <a:gd name="connsiteY244" fmla="*/ 5164 h 10686"/>
              <a:gd name="connsiteX245" fmla="*/ 2538 w 10000"/>
              <a:gd name="connsiteY245" fmla="*/ 5113 h 10686"/>
              <a:gd name="connsiteX246" fmla="*/ 2842 w 10000"/>
              <a:gd name="connsiteY246" fmla="*/ 5045 h 10686"/>
              <a:gd name="connsiteX247" fmla="*/ 3129 w 10000"/>
              <a:gd name="connsiteY247" fmla="*/ 4946 h 10686"/>
              <a:gd name="connsiteX248" fmla="*/ 3500 w 10000"/>
              <a:gd name="connsiteY248" fmla="*/ 4815 h 10686"/>
              <a:gd name="connsiteX249" fmla="*/ 2821 w 10000"/>
              <a:gd name="connsiteY249" fmla="*/ 4389 h 10686"/>
              <a:gd name="connsiteX250" fmla="*/ 2213 w 10000"/>
              <a:gd name="connsiteY250" fmla="*/ 3912 h 10686"/>
              <a:gd name="connsiteX251" fmla="*/ 1879 w 10000"/>
              <a:gd name="connsiteY251" fmla="*/ 3939 h 10686"/>
              <a:gd name="connsiteX252" fmla="*/ 1554 w 10000"/>
              <a:gd name="connsiteY252" fmla="*/ 3939 h 10686"/>
              <a:gd name="connsiteX253" fmla="*/ 1258 w 10000"/>
              <a:gd name="connsiteY253" fmla="*/ 3912 h 10686"/>
              <a:gd name="connsiteX254" fmla="*/ 979 w 10000"/>
              <a:gd name="connsiteY254" fmla="*/ 3856 h 10686"/>
              <a:gd name="connsiteX255" fmla="*/ 721 w 10000"/>
              <a:gd name="connsiteY255" fmla="*/ 3775 h 10686"/>
              <a:gd name="connsiteX256" fmla="*/ 496 w 10000"/>
              <a:gd name="connsiteY256" fmla="*/ 3674 h 10686"/>
              <a:gd name="connsiteX257" fmla="*/ 296 w 10000"/>
              <a:gd name="connsiteY257" fmla="*/ 3549 h 10686"/>
              <a:gd name="connsiteX258" fmla="*/ 129 w 10000"/>
              <a:gd name="connsiteY258" fmla="*/ 3403 h 10686"/>
              <a:gd name="connsiteX259" fmla="*/ 0 w 10000"/>
              <a:gd name="connsiteY259" fmla="*/ 3245 h 10686"/>
              <a:gd name="connsiteX260" fmla="*/ 17 w 10000"/>
              <a:gd name="connsiteY260" fmla="*/ 3218 h 10686"/>
              <a:gd name="connsiteX261" fmla="*/ 71 w 10000"/>
              <a:gd name="connsiteY261" fmla="*/ 3245 h 10686"/>
              <a:gd name="connsiteX262" fmla="*/ 138 w 10000"/>
              <a:gd name="connsiteY262" fmla="*/ 3349 h 10686"/>
              <a:gd name="connsiteX263" fmla="*/ 246 w 10000"/>
              <a:gd name="connsiteY263" fmla="*/ 3439 h 10686"/>
              <a:gd name="connsiteX264" fmla="*/ 379 w 10000"/>
              <a:gd name="connsiteY264" fmla="*/ 3528 h 10686"/>
              <a:gd name="connsiteX265" fmla="*/ 538 w 10000"/>
              <a:gd name="connsiteY265" fmla="*/ 3597 h 10686"/>
              <a:gd name="connsiteX266" fmla="*/ 721 w 10000"/>
              <a:gd name="connsiteY266" fmla="*/ 3656 h 10686"/>
              <a:gd name="connsiteX267" fmla="*/ 913 w 10000"/>
              <a:gd name="connsiteY267" fmla="*/ 3701 h 10686"/>
              <a:gd name="connsiteX268" fmla="*/ 1117 w 10000"/>
              <a:gd name="connsiteY268" fmla="*/ 3728 h 10686"/>
              <a:gd name="connsiteX269" fmla="*/ 1329 w 10000"/>
              <a:gd name="connsiteY269" fmla="*/ 3737 h 10686"/>
              <a:gd name="connsiteX270" fmla="*/ 1533 w 10000"/>
              <a:gd name="connsiteY270" fmla="*/ 3734 h 10686"/>
              <a:gd name="connsiteX271" fmla="*/ 1646 w 10000"/>
              <a:gd name="connsiteY271" fmla="*/ 3722 h 10686"/>
              <a:gd name="connsiteX272" fmla="*/ 1746 w 10000"/>
              <a:gd name="connsiteY272" fmla="*/ 3722 h 10686"/>
              <a:gd name="connsiteX273" fmla="*/ 1833 w 10000"/>
              <a:gd name="connsiteY273" fmla="*/ 3710 h 10686"/>
              <a:gd name="connsiteX274" fmla="*/ 1917 w 10000"/>
              <a:gd name="connsiteY274" fmla="*/ 3695 h 10686"/>
              <a:gd name="connsiteX275" fmla="*/ 1988 w 10000"/>
              <a:gd name="connsiteY275" fmla="*/ 3662 h 10686"/>
              <a:gd name="connsiteX276" fmla="*/ 1788 w 10000"/>
              <a:gd name="connsiteY276" fmla="*/ 3391 h 10686"/>
              <a:gd name="connsiteX277" fmla="*/ 1617 w 10000"/>
              <a:gd name="connsiteY277" fmla="*/ 3126 h 10686"/>
              <a:gd name="connsiteX278" fmla="*/ 1454 w 10000"/>
              <a:gd name="connsiteY278" fmla="*/ 2849 h 10686"/>
              <a:gd name="connsiteX279" fmla="*/ 1313 w 10000"/>
              <a:gd name="connsiteY279" fmla="*/ 2563 h 10686"/>
              <a:gd name="connsiteX280" fmla="*/ 1175 w 10000"/>
              <a:gd name="connsiteY280" fmla="*/ 2253 h 10686"/>
              <a:gd name="connsiteX281" fmla="*/ 1046 w 10000"/>
              <a:gd name="connsiteY281" fmla="*/ 1919 h 10686"/>
              <a:gd name="connsiteX282" fmla="*/ 1033 w 10000"/>
              <a:gd name="connsiteY282" fmla="*/ 1859 h 10686"/>
              <a:gd name="connsiteX283" fmla="*/ 1000 w 10000"/>
              <a:gd name="connsiteY283" fmla="*/ 1776 h 10686"/>
              <a:gd name="connsiteX284" fmla="*/ 979 w 10000"/>
              <a:gd name="connsiteY284" fmla="*/ 1684 h 10686"/>
              <a:gd name="connsiteX285" fmla="*/ 950 w 10000"/>
              <a:gd name="connsiteY285" fmla="*/ 1591 h 10686"/>
              <a:gd name="connsiteX286" fmla="*/ 925 w 10000"/>
              <a:gd name="connsiteY286" fmla="*/ 1490 h 10686"/>
              <a:gd name="connsiteX287" fmla="*/ 917 w 10000"/>
              <a:gd name="connsiteY287" fmla="*/ 1397 h 10686"/>
              <a:gd name="connsiteX288" fmla="*/ 917 w 10000"/>
              <a:gd name="connsiteY288" fmla="*/ 1311 h 10686"/>
              <a:gd name="connsiteX289" fmla="*/ 933 w 10000"/>
              <a:gd name="connsiteY289" fmla="*/ 1234 h 10686"/>
              <a:gd name="connsiteX290" fmla="*/ 963 w 10000"/>
              <a:gd name="connsiteY290" fmla="*/ 1180 h 10686"/>
              <a:gd name="connsiteX291" fmla="*/ 1000 w 10000"/>
              <a:gd name="connsiteY291" fmla="*/ 1192 h 10686"/>
              <a:gd name="connsiteX292" fmla="*/ 1033 w 10000"/>
              <a:gd name="connsiteY292" fmla="*/ 1496 h 10686"/>
              <a:gd name="connsiteX293" fmla="*/ 1108 w 10000"/>
              <a:gd name="connsiteY293" fmla="*/ 1800 h 10686"/>
              <a:gd name="connsiteX294" fmla="*/ 1221 w 10000"/>
              <a:gd name="connsiteY294" fmla="*/ 2098 h 10686"/>
              <a:gd name="connsiteX295" fmla="*/ 1358 w 10000"/>
              <a:gd name="connsiteY295" fmla="*/ 2372 h 10686"/>
              <a:gd name="connsiteX296" fmla="*/ 1508 w 10000"/>
              <a:gd name="connsiteY296" fmla="*/ 2628 h 10686"/>
              <a:gd name="connsiteX297" fmla="*/ 1646 w 10000"/>
              <a:gd name="connsiteY297" fmla="*/ 2795 h 10686"/>
              <a:gd name="connsiteX298" fmla="*/ 1629 w 10000"/>
              <a:gd name="connsiteY298" fmla="*/ 2801 h 10686"/>
              <a:gd name="connsiteX299" fmla="*/ 1629 w 10000"/>
              <a:gd name="connsiteY299" fmla="*/ 2807 h 10686"/>
              <a:gd name="connsiteX300" fmla="*/ 1638 w 10000"/>
              <a:gd name="connsiteY300" fmla="*/ 2813 h 10686"/>
              <a:gd name="connsiteX301" fmla="*/ 1646 w 10000"/>
              <a:gd name="connsiteY301" fmla="*/ 2816 h 10686"/>
              <a:gd name="connsiteX302" fmla="*/ 1663 w 10000"/>
              <a:gd name="connsiteY302" fmla="*/ 2822 h 10686"/>
              <a:gd name="connsiteX303" fmla="*/ 1667 w 10000"/>
              <a:gd name="connsiteY303" fmla="*/ 2834 h 10686"/>
              <a:gd name="connsiteX304" fmla="*/ 1675 w 10000"/>
              <a:gd name="connsiteY304" fmla="*/ 2840 h 10686"/>
              <a:gd name="connsiteX305" fmla="*/ 1683 w 10000"/>
              <a:gd name="connsiteY305" fmla="*/ 2849 h 10686"/>
              <a:gd name="connsiteX306" fmla="*/ 1683 w 10000"/>
              <a:gd name="connsiteY306" fmla="*/ 2843 h 10686"/>
              <a:gd name="connsiteX307" fmla="*/ 1675 w 10000"/>
              <a:gd name="connsiteY307" fmla="*/ 2840 h 10686"/>
              <a:gd name="connsiteX308" fmla="*/ 1675 w 10000"/>
              <a:gd name="connsiteY308" fmla="*/ 2840 h 10686"/>
              <a:gd name="connsiteX309" fmla="*/ 1646 w 10000"/>
              <a:gd name="connsiteY309" fmla="*/ 2795 h 10686"/>
              <a:gd name="connsiteX310" fmla="*/ 1746 w 10000"/>
              <a:gd name="connsiteY310" fmla="*/ 2741 h 10686"/>
              <a:gd name="connsiteX311" fmla="*/ 1842 w 10000"/>
              <a:gd name="connsiteY311" fmla="*/ 2649 h 10686"/>
              <a:gd name="connsiteX312" fmla="*/ 1933 w 10000"/>
              <a:gd name="connsiteY312" fmla="*/ 2542 h 10686"/>
              <a:gd name="connsiteX313" fmla="*/ 2017 w 10000"/>
              <a:gd name="connsiteY313" fmla="*/ 2411 h 10686"/>
              <a:gd name="connsiteX314" fmla="*/ 2092 w 10000"/>
              <a:gd name="connsiteY314" fmla="*/ 2265 h 10686"/>
              <a:gd name="connsiteX315" fmla="*/ 2163 w 10000"/>
              <a:gd name="connsiteY315" fmla="*/ 2113 h 10686"/>
              <a:gd name="connsiteX316" fmla="*/ 2221 w 10000"/>
              <a:gd name="connsiteY316" fmla="*/ 1955 h 10686"/>
              <a:gd name="connsiteX317" fmla="*/ 2275 w 10000"/>
              <a:gd name="connsiteY317" fmla="*/ 1803 h 10686"/>
              <a:gd name="connsiteX318" fmla="*/ 2321 w 10000"/>
              <a:gd name="connsiteY318" fmla="*/ 1657 h 10686"/>
              <a:gd name="connsiteX319" fmla="*/ 2329 w 10000"/>
              <a:gd name="connsiteY319" fmla="*/ 1853 h 10686"/>
              <a:gd name="connsiteX320" fmla="*/ 2321 w 10000"/>
              <a:gd name="connsiteY320" fmla="*/ 2032 h 10686"/>
              <a:gd name="connsiteX321" fmla="*/ 2283 w 10000"/>
              <a:gd name="connsiteY321" fmla="*/ 2199 h 10686"/>
              <a:gd name="connsiteX322" fmla="*/ 2229 w 10000"/>
              <a:gd name="connsiteY322" fmla="*/ 2366 h 10686"/>
              <a:gd name="connsiteX323" fmla="*/ 2154 w 10000"/>
              <a:gd name="connsiteY323" fmla="*/ 2524 h 10686"/>
              <a:gd name="connsiteX324" fmla="*/ 2046 w 10000"/>
              <a:gd name="connsiteY324" fmla="*/ 2682 h 10686"/>
              <a:gd name="connsiteX325" fmla="*/ 1796 w 10000"/>
              <a:gd name="connsiteY325" fmla="*/ 3027 h 10686"/>
              <a:gd name="connsiteX326" fmla="*/ 2054 w 10000"/>
              <a:gd name="connsiteY326" fmla="*/ 3305 h 10686"/>
              <a:gd name="connsiteX327" fmla="*/ 2333 w 10000"/>
              <a:gd name="connsiteY327" fmla="*/ 3564 h 10686"/>
              <a:gd name="connsiteX328" fmla="*/ 2638 w 10000"/>
              <a:gd name="connsiteY328" fmla="*/ 3808 h 10686"/>
              <a:gd name="connsiteX329" fmla="*/ 2963 w 10000"/>
              <a:gd name="connsiteY329" fmla="*/ 4032 h 10686"/>
              <a:gd name="connsiteX330" fmla="*/ 4129 w 10000"/>
              <a:gd name="connsiteY330" fmla="*/ 4610 h 10686"/>
              <a:gd name="connsiteX331" fmla="*/ 4167 w 10000"/>
              <a:gd name="connsiteY331" fmla="*/ 4589 h 10686"/>
              <a:gd name="connsiteX332" fmla="*/ 4071 w 10000"/>
              <a:gd name="connsiteY332" fmla="*/ 4333 h 10686"/>
              <a:gd name="connsiteX333" fmla="*/ 3996 w 10000"/>
              <a:gd name="connsiteY333" fmla="*/ 4058 h 10686"/>
              <a:gd name="connsiteX334" fmla="*/ 3933 w 10000"/>
              <a:gd name="connsiteY334" fmla="*/ 3760 h 10686"/>
              <a:gd name="connsiteX335" fmla="*/ 3904 w 10000"/>
              <a:gd name="connsiteY335" fmla="*/ 3456 h 10686"/>
              <a:gd name="connsiteX336" fmla="*/ 3879 w 10000"/>
              <a:gd name="connsiteY336" fmla="*/ 3138 h 10686"/>
              <a:gd name="connsiteX337" fmla="*/ 3879 w 10000"/>
              <a:gd name="connsiteY337" fmla="*/ 2813 h 10686"/>
              <a:gd name="connsiteX338" fmla="*/ 3896 w 10000"/>
              <a:gd name="connsiteY338" fmla="*/ 2485 h 10686"/>
              <a:gd name="connsiteX339" fmla="*/ 3933 w 10000"/>
              <a:gd name="connsiteY339" fmla="*/ 2160 h 10686"/>
              <a:gd name="connsiteX340" fmla="*/ 3988 w 10000"/>
              <a:gd name="connsiteY340" fmla="*/ 1836 h 10686"/>
              <a:gd name="connsiteX341" fmla="*/ 4046 w 10000"/>
              <a:gd name="connsiteY341" fmla="*/ 1523 h 10686"/>
              <a:gd name="connsiteX342" fmla="*/ 4129 w 10000"/>
              <a:gd name="connsiteY342" fmla="*/ 1219 h 10686"/>
              <a:gd name="connsiteX343" fmla="*/ 4229 w 10000"/>
              <a:gd name="connsiteY343" fmla="*/ 933 h 10686"/>
              <a:gd name="connsiteX344" fmla="*/ 4333 w 10000"/>
              <a:gd name="connsiteY344" fmla="*/ 662 h 10686"/>
              <a:gd name="connsiteX345" fmla="*/ 4454 w 10000"/>
              <a:gd name="connsiteY345" fmla="*/ 417 h 10686"/>
              <a:gd name="connsiteX346" fmla="*/ 4583 w 10000"/>
              <a:gd name="connsiteY346" fmla="*/ 194 h 10686"/>
              <a:gd name="connsiteX347" fmla="*/ 4738 w 10000"/>
              <a:gd name="connsiteY347" fmla="*/ 0 h 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0000" h="10686">
                <a:moveTo>
                  <a:pt x="4738" y="0"/>
                </a:moveTo>
                <a:cubicBezTo>
                  <a:pt x="4732" y="16"/>
                  <a:pt x="4727" y="32"/>
                  <a:pt x="4721" y="48"/>
                </a:cubicBezTo>
                <a:cubicBezTo>
                  <a:pt x="4718" y="59"/>
                  <a:pt x="4716" y="69"/>
                  <a:pt x="4713" y="80"/>
                </a:cubicBezTo>
                <a:lnTo>
                  <a:pt x="4704" y="101"/>
                </a:lnTo>
                <a:lnTo>
                  <a:pt x="4704" y="113"/>
                </a:lnTo>
                <a:lnTo>
                  <a:pt x="4713" y="119"/>
                </a:lnTo>
                <a:lnTo>
                  <a:pt x="4713" y="125"/>
                </a:lnTo>
                <a:lnTo>
                  <a:pt x="4721" y="125"/>
                </a:lnTo>
                <a:lnTo>
                  <a:pt x="4721" y="125"/>
                </a:lnTo>
                <a:lnTo>
                  <a:pt x="4721" y="134"/>
                </a:lnTo>
                <a:cubicBezTo>
                  <a:pt x="4718" y="140"/>
                  <a:pt x="4716" y="146"/>
                  <a:pt x="4713" y="152"/>
                </a:cubicBezTo>
                <a:lnTo>
                  <a:pt x="4704" y="179"/>
                </a:lnTo>
                <a:lnTo>
                  <a:pt x="4692" y="221"/>
                </a:lnTo>
                <a:cubicBezTo>
                  <a:pt x="4684" y="241"/>
                  <a:pt x="4675" y="260"/>
                  <a:pt x="4667" y="280"/>
                </a:cubicBezTo>
                <a:cubicBezTo>
                  <a:pt x="4654" y="308"/>
                  <a:pt x="4642" y="336"/>
                  <a:pt x="4629" y="364"/>
                </a:cubicBezTo>
                <a:cubicBezTo>
                  <a:pt x="4617" y="398"/>
                  <a:pt x="4604" y="431"/>
                  <a:pt x="4592" y="465"/>
                </a:cubicBezTo>
                <a:cubicBezTo>
                  <a:pt x="4572" y="509"/>
                  <a:pt x="4553" y="552"/>
                  <a:pt x="4533" y="596"/>
                </a:cubicBezTo>
                <a:cubicBezTo>
                  <a:pt x="4510" y="649"/>
                  <a:pt x="4486" y="701"/>
                  <a:pt x="4463" y="754"/>
                </a:cubicBezTo>
                <a:cubicBezTo>
                  <a:pt x="4435" y="836"/>
                  <a:pt x="4407" y="919"/>
                  <a:pt x="4379" y="1001"/>
                </a:cubicBezTo>
                <a:cubicBezTo>
                  <a:pt x="4360" y="1089"/>
                  <a:pt x="4340" y="1178"/>
                  <a:pt x="4321" y="1266"/>
                </a:cubicBezTo>
                <a:cubicBezTo>
                  <a:pt x="4306" y="1357"/>
                  <a:pt x="4290" y="1447"/>
                  <a:pt x="4275" y="1538"/>
                </a:cubicBezTo>
                <a:cubicBezTo>
                  <a:pt x="4254" y="1634"/>
                  <a:pt x="4234" y="1731"/>
                  <a:pt x="4213" y="1827"/>
                </a:cubicBezTo>
                <a:cubicBezTo>
                  <a:pt x="4210" y="1848"/>
                  <a:pt x="4207" y="1868"/>
                  <a:pt x="4204" y="1889"/>
                </a:cubicBezTo>
                <a:lnTo>
                  <a:pt x="4192" y="1982"/>
                </a:lnTo>
                <a:cubicBezTo>
                  <a:pt x="4189" y="2015"/>
                  <a:pt x="4186" y="2047"/>
                  <a:pt x="4183" y="2080"/>
                </a:cubicBezTo>
                <a:cubicBezTo>
                  <a:pt x="4180" y="2116"/>
                  <a:pt x="4178" y="2151"/>
                  <a:pt x="4175" y="2187"/>
                </a:cubicBezTo>
                <a:lnTo>
                  <a:pt x="4175" y="2297"/>
                </a:lnTo>
                <a:cubicBezTo>
                  <a:pt x="4181" y="2330"/>
                  <a:pt x="4186" y="2363"/>
                  <a:pt x="4192" y="2396"/>
                </a:cubicBezTo>
                <a:cubicBezTo>
                  <a:pt x="4199" y="2425"/>
                  <a:pt x="4206" y="2453"/>
                  <a:pt x="4213" y="2482"/>
                </a:cubicBezTo>
                <a:cubicBezTo>
                  <a:pt x="4225" y="2502"/>
                  <a:pt x="4238" y="2522"/>
                  <a:pt x="4250" y="2542"/>
                </a:cubicBezTo>
                <a:lnTo>
                  <a:pt x="4450" y="2530"/>
                </a:lnTo>
                <a:lnTo>
                  <a:pt x="4646" y="2482"/>
                </a:lnTo>
                <a:lnTo>
                  <a:pt x="4833" y="2405"/>
                </a:lnTo>
                <a:lnTo>
                  <a:pt x="5025" y="2297"/>
                </a:lnTo>
                <a:lnTo>
                  <a:pt x="5200" y="2172"/>
                </a:lnTo>
                <a:lnTo>
                  <a:pt x="5371" y="2020"/>
                </a:lnTo>
                <a:lnTo>
                  <a:pt x="5533" y="1859"/>
                </a:lnTo>
                <a:lnTo>
                  <a:pt x="5683" y="1690"/>
                </a:lnTo>
                <a:lnTo>
                  <a:pt x="5829" y="1511"/>
                </a:lnTo>
                <a:lnTo>
                  <a:pt x="5954" y="1326"/>
                </a:lnTo>
                <a:lnTo>
                  <a:pt x="6071" y="1147"/>
                </a:lnTo>
                <a:cubicBezTo>
                  <a:pt x="6103" y="1089"/>
                  <a:pt x="6135" y="1032"/>
                  <a:pt x="6167" y="974"/>
                </a:cubicBezTo>
                <a:lnTo>
                  <a:pt x="6213" y="974"/>
                </a:lnTo>
                <a:lnTo>
                  <a:pt x="6213" y="992"/>
                </a:lnTo>
                <a:cubicBezTo>
                  <a:pt x="6188" y="1050"/>
                  <a:pt x="6163" y="1107"/>
                  <a:pt x="6138" y="1165"/>
                </a:cubicBezTo>
                <a:cubicBezTo>
                  <a:pt x="6110" y="1225"/>
                  <a:pt x="6082" y="1284"/>
                  <a:pt x="6054" y="1344"/>
                </a:cubicBezTo>
                <a:cubicBezTo>
                  <a:pt x="6024" y="1402"/>
                  <a:pt x="5993" y="1459"/>
                  <a:pt x="5963" y="1517"/>
                </a:cubicBezTo>
                <a:lnTo>
                  <a:pt x="5871" y="1684"/>
                </a:lnTo>
                <a:cubicBezTo>
                  <a:pt x="5839" y="1738"/>
                  <a:pt x="5807" y="1793"/>
                  <a:pt x="5775" y="1847"/>
                </a:cubicBezTo>
                <a:lnTo>
                  <a:pt x="5667" y="1999"/>
                </a:lnTo>
                <a:lnTo>
                  <a:pt x="5554" y="2145"/>
                </a:lnTo>
                <a:lnTo>
                  <a:pt x="5417" y="2279"/>
                </a:lnTo>
                <a:lnTo>
                  <a:pt x="5275" y="2411"/>
                </a:lnTo>
                <a:lnTo>
                  <a:pt x="5108" y="2518"/>
                </a:lnTo>
                <a:lnTo>
                  <a:pt x="4917" y="2616"/>
                </a:lnTo>
                <a:lnTo>
                  <a:pt x="4704" y="2703"/>
                </a:lnTo>
                <a:lnTo>
                  <a:pt x="4479" y="2768"/>
                </a:lnTo>
                <a:lnTo>
                  <a:pt x="4213" y="2813"/>
                </a:lnTo>
                <a:cubicBezTo>
                  <a:pt x="4216" y="2917"/>
                  <a:pt x="4218" y="3022"/>
                  <a:pt x="4221" y="3126"/>
                </a:cubicBezTo>
                <a:cubicBezTo>
                  <a:pt x="4233" y="3225"/>
                  <a:pt x="4246" y="3325"/>
                  <a:pt x="4258" y="3424"/>
                </a:cubicBezTo>
                <a:cubicBezTo>
                  <a:pt x="4279" y="3518"/>
                  <a:pt x="4300" y="3613"/>
                  <a:pt x="4321" y="3707"/>
                </a:cubicBezTo>
                <a:cubicBezTo>
                  <a:pt x="4349" y="3796"/>
                  <a:pt x="4376" y="3886"/>
                  <a:pt x="4404" y="3975"/>
                </a:cubicBezTo>
                <a:cubicBezTo>
                  <a:pt x="4439" y="4060"/>
                  <a:pt x="4473" y="4146"/>
                  <a:pt x="4508" y="4231"/>
                </a:cubicBezTo>
                <a:cubicBezTo>
                  <a:pt x="4546" y="4313"/>
                  <a:pt x="4583" y="4394"/>
                  <a:pt x="4621" y="4476"/>
                </a:cubicBezTo>
                <a:lnTo>
                  <a:pt x="4750" y="4708"/>
                </a:lnTo>
                <a:lnTo>
                  <a:pt x="4879" y="4934"/>
                </a:lnTo>
                <a:cubicBezTo>
                  <a:pt x="4892" y="4952"/>
                  <a:pt x="4904" y="4970"/>
                  <a:pt x="4917" y="4988"/>
                </a:cubicBezTo>
                <a:lnTo>
                  <a:pt x="4950" y="5054"/>
                </a:lnTo>
                <a:cubicBezTo>
                  <a:pt x="4965" y="5078"/>
                  <a:pt x="4981" y="5101"/>
                  <a:pt x="4996" y="5125"/>
                </a:cubicBezTo>
                <a:lnTo>
                  <a:pt x="5038" y="5200"/>
                </a:lnTo>
                <a:cubicBezTo>
                  <a:pt x="5056" y="5224"/>
                  <a:pt x="5074" y="5247"/>
                  <a:pt x="5092" y="5271"/>
                </a:cubicBezTo>
                <a:cubicBezTo>
                  <a:pt x="5113" y="5291"/>
                  <a:pt x="5133" y="5311"/>
                  <a:pt x="5154" y="5331"/>
                </a:cubicBezTo>
                <a:cubicBezTo>
                  <a:pt x="5179" y="5349"/>
                  <a:pt x="5204" y="5366"/>
                  <a:pt x="5229" y="5384"/>
                </a:cubicBezTo>
                <a:lnTo>
                  <a:pt x="5313" y="5423"/>
                </a:lnTo>
                <a:lnTo>
                  <a:pt x="5413" y="5438"/>
                </a:lnTo>
                <a:lnTo>
                  <a:pt x="5517" y="5435"/>
                </a:lnTo>
                <a:lnTo>
                  <a:pt x="5704" y="5390"/>
                </a:lnTo>
                <a:lnTo>
                  <a:pt x="5871" y="5316"/>
                </a:lnTo>
                <a:lnTo>
                  <a:pt x="6033" y="5223"/>
                </a:lnTo>
                <a:lnTo>
                  <a:pt x="6167" y="5113"/>
                </a:lnTo>
                <a:lnTo>
                  <a:pt x="6296" y="4994"/>
                </a:lnTo>
                <a:cubicBezTo>
                  <a:pt x="6336" y="4952"/>
                  <a:pt x="6377" y="4911"/>
                  <a:pt x="6417" y="4869"/>
                </a:cubicBezTo>
                <a:lnTo>
                  <a:pt x="6525" y="4750"/>
                </a:lnTo>
                <a:cubicBezTo>
                  <a:pt x="6556" y="4712"/>
                  <a:pt x="6586" y="4674"/>
                  <a:pt x="6617" y="4636"/>
                </a:cubicBezTo>
                <a:lnTo>
                  <a:pt x="6821" y="4377"/>
                </a:lnTo>
                <a:lnTo>
                  <a:pt x="7017" y="4085"/>
                </a:lnTo>
                <a:lnTo>
                  <a:pt x="7213" y="3766"/>
                </a:lnTo>
                <a:lnTo>
                  <a:pt x="7396" y="3418"/>
                </a:lnTo>
                <a:cubicBezTo>
                  <a:pt x="7452" y="3296"/>
                  <a:pt x="7507" y="3173"/>
                  <a:pt x="7563" y="3051"/>
                </a:cubicBezTo>
                <a:lnTo>
                  <a:pt x="7713" y="2661"/>
                </a:lnTo>
                <a:cubicBezTo>
                  <a:pt x="7759" y="2525"/>
                  <a:pt x="7804" y="2389"/>
                  <a:pt x="7850" y="2253"/>
                </a:cubicBezTo>
                <a:cubicBezTo>
                  <a:pt x="7883" y="2112"/>
                  <a:pt x="7917" y="1971"/>
                  <a:pt x="7950" y="1830"/>
                </a:cubicBezTo>
                <a:cubicBezTo>
                  <a:pt x="7975" y="1686"/>
                  <a:pt x="8000" y="1541"/>
                  <a:pt x="8025" y="1397"/>
                </a:cubicBezTo>
                <a:cubicBezTo>
                  <a:pt x="8040" y="1249"/>
                  <a:pt x="8056" y="1102"/>
                  <a:pt x="8071" y="954"/>
                </a:cubicBezTo>
                <a:cubicBezTo>
                  <a:pt x="8083" y="961"/>
                  <a:pt x="8096" y="967"/>
                  <a:pt x="8108" y="974"/>
                </a:cubicBezTo>
                <a:lnTo>
                  <a:pt x="8138" y="1025"/>
                </a:lnTo>
                <a:cubicBezTo>
                  <a:pt x="8146" y="1050"/>
                  <a:pt x="8155" y="1075"/>
                  <a:pt x="8163" y="1100"/>
                </a:cubicBezTo>
                <a:cubicBezTo>
                  <a:pt x="8167" y="1133"/>
                  <a:pt x="8171" y="1165"/>
                  <a:pt x="8175" y="1198"/>
                </a:cubicBezTo>
                <a:cubicBezTo>
                  <a:pt x="8178" y="1236"/>
                  <a:pt x="8180" y="1273"/>
                  <a:pt x="8183" y="1311"/>
                </a:cubicBezTo>
                <a:lnTo>
                  <a:pt x="8183" y="1442"/>
                </a:lnTo>
                <a:lnTo>
                  <a:pt x="8183" y="1582"/>
                </a:lnTo>
                <a:cubicBezTo>
                  <a:pt x="8180" y="1633"/>
                  <a:pt x="8178" y="1683"/>
                  <a:pt x="8175" y="1734"/>
                </a:cubicBezTo>
                <a:cubicBezTo>
                  <a:pt x="8171" y="1786"/>
                  <a:pt x="8167" y="1837"/>
                  <a:pt x="8163" y="1889"/>
                </a:cubicBezTo>
                <a:cubicBezTo>
                  <a:pt x="8157" y="1942"/>
                  <a:pt x="8152" y="1994"/>
                  <a:pt x="8146" y="2047"/>
                </a:cubicBezTo>
                <a:cubicBezTo>
                  <a:pt x="8138" y="2100"/>
                  <a:pt x="8129" y="2152"/>
                  <a:pt x="8121" y="2205"/>
                </a:cubicBezTo>
                <a:cubicBezTo>
                  <a:pt x="8117" y="2256"/>
                  <a:pt x="8112" y="2306"/>
                  <a:pt x="8108" y="2357"/>
                </a:cubicBezTo>
                <a:cubicBezTo>
                  <a:pt x="8100" y="2404"/>
                  <a:pt x="8091" y="2450"/>
                  <a:pt x="8083" y="2497"/>
                </a:cubicBezTo>
                <a:cubicBezTo>
                  <a:pt x="8076" y="2541"/>
                  <a:pt x="8070" y="2584"/>
                  <a:pt x="8063" y="2628"/>
                </a:cubicBezTo>
                <a:cubicBezTo>
                  <a:pt x="8055" y="2666"/>
                  <a:pt x="8046" y="2703"/>
                  <a:pt x="8038" y="2741"/>
                </a:cubicBezTo>
                <a:lnTo>
                  <a:pt x="8017" y="2834"/>
                </a:lnTo>
                <a:cubicBezTo>
                  <a:pt x="8011" y="2859"/>
                  <a:pt x="8006" y="2883"/>
                  <a:pt x="8000" y="2908"/>
                </a:cubicBezTo>
                <a:lnTo>
                  <a:pt x="7700" y="3754"/>
                </a:lnTo>
                <a:lnTo>
                  <a:pt x="7942" y="3737"/>
                </a:lnTo>
                <a:lnTo>
                  <a:pt x="8167" y="3695"/>
                </a:lnTo>
                <a:lnTo>
                  <a:pt x="8379" y="3635"/>
                </a:lnTo>
                <a:lnTo>
                  <a:pt x="8583" y="3558"/>
                </a:lnTo>
                <a:lnTo>
                  <a:pt x="8767" y="3471"/>
                </a:lnTo>
                <a:lnTo>
                  <a:pt x="8933" y="3376"/>
                </a:lnTo>
                <a:lnTo>
                  <a:pt x="9092" y="3278"/>
                </a:lnTo>
                <a:lnTo>
                  <a:pt x="9238" y="3185"/>
                </a:lnTo>
                <a:lnTo>
                  <a:pt x="9250" y="3230"/>
                </a:lnTo>
                <a:cubicBezTo>
                  <a:pt x="9206" y="3279"/>
                  <a:pt x="9161" y="3327"/>
                  <a:pt x="9117" y="3376"/>
                </a:cubicBezTo>
                <a:cubicBezTo>
                  <a:pt x="9063" y="3423"/>
                  <a:pt x="9008" y="3469"/>
                  <a:pt x="8954" y="3516"/>
                </a:cubicBezTo>
                <a:lnTo>
                  <a:pt x="8758" y="3641"/>
                </a:lnTo>
                <a:lnTo>
                  <a:pt x="8538" y="3754"/>
                </a:lnTo>
                <a:lnTo>
                  <a:pt x="8304" y="3856"/>
                </a:lnTo>
                <a:lnTo>
                  <a:pt x="8054" y="3945"/>
                </a:lnTo>
                <a:lnTo>
                  <a:pt x="7796" y="4014"/>
                </a:lnTo>
                <a:lnTo>
                  <a:pt x="7533" y="4064"/>
                </a:lnTo>
                <a:lnTo>
                  <a:pt x="7479" y="4184"/>
                </a:lnTo>
                <a:cubicBezTo>
                  <a:pt x="7454" y="4231"/>
                  <a:pt x="7429" y="4277"/>
                  <a:pt x="7404" y="4324"/>
                </a:cubicBezTo>
                <a:lnTo>
                  <a:pt x="7321" y="4470"/>
                </a:lnTo>
                <a:lnTo>
                  <a:pt x="7213" y="4628"/>
                </a:lnTo>
                <a:cubicBezTo>
                  <a:pt x="7175" y="4683"/>
                  <a:pt x="7138" y="4739"/>
                  <a:pt x="7100" y="4794"/>
                </a:cubicBezTo>
                <a:cubicBezTo>
                  <a:pt x="7060" y="4849"/>
                  <a:pt x="7019" y="4903"/>
                  <a:pt x="6979" y="4958"/>
                </a:cubicBezTo>
                <a:lnTo>
                  <a:pt x="6850" y="5113"/>
                </a:lnTo>
                <a:lnTo>
                  <a:pt x="6721" y="5265"/>
                </a:lnTo>
                <a:cubicBezTo>
                  <a:pt x="6681" y="5312"/>
                  <a:pt x="6640" y="5358"/>
                  <a:pt x="6600" y="5405"/>
                </a:cubicBezTo>
                <a:lnTo>
                  <a:pt x="6471" y="5530"/>
                </a:lnTo>
                <a:lnTo>
                  <a:pt x="6358" y="5641"/>
                </a:lnTo>
                <a:lnTo>
                  <a:pt x="6250" y="5721"/>
                </a:lnTo>
                <a:cubicBezTo>
                  <a:pt x="6256" y="5741"/>
                  <a:pt x="6261" y="5761"/>
                  <a:pt x="6267" y="5781"/>
                </a:cubicBezTo>
                <a:cubicBezTo>
                  <a:pt x="6277" y="5785"/>
                  <a:pt x="6286" y="5789"/>
                  <a:pt x="6296" y="5793"/>
                </a:cubicBezTo>
                <a:lnTo>
                  <a:pt x="6479" y="5754"/>
                </a:lnTo>
                <a:lnTo>
                  <a:pt x="6663" y="5736"/>
                </a:lnTo>
                <a:lnTo>
                  <a:pt x="6858" y="5736"/>
                </a:lnTo>
                <a:lnTo>
                  <a:pt x="7046" y="5742"/>
                </a:lnTo>
                <a:lnTo>
                  <a:pt x="7246" y="5748"/>
                </a:lnTo>
                <a:lnTo>
                  <a:pt x="7425" y="5748"/>
                </a:lnTo>
                <a:lnTo>
                  <a:pt x="7600" y="5733"/>
                </a:lnTo>
                <a:lnTo>
                  <a:pt x="7950" y="5673"/>
                </a:lnTo>
                <a:lnTo>
                  <a:pt x="8275" y="5596"/>
                </a:lnTo>
                <a:lnTo>
                  <a:pt x="8579" y="5504"/>
                </a:lnTo>
                <a:lnTo>
                  <a:pt x="8858" y="5390"/>
                </a:lnTo>
                <a:lnTo>
                  <a:pt x="9117" y="5265"/>
                </a:lnTo>
                <a:lnTo>
                  <a:pt x="9350" y="5119"/>
                </a:lnTo>
                <a:lnTo>
                  <a:pt x="9563" y="4967"/>
                </a:lnTo>
                <a:lnTo>
                  <a:pt x="9758" y="4794"/>
                </a:lnTo>
                <a:lnTo>
                  <a:pt x="9933" y="4610"/>
                </a:lnTo>
                <a:cubicBezTo>
                  <a:pt x="9955" y="4623"/>
                  <a:pt x="9978" y="4635"/>
                  <a:pt x="10000" y="4648"/>
                </a:cubicBezTo>
                <a:lnTo>
                  <a:pt x="10000" y="4660"/>
                </a:lnTo>
                <a:cubicBezTo>
                  <a:pt x="9968" y="4716"/>
                  <a:pt x="9936" y="4771"/>
                  <a:pt x="9904" y="4827"/>
                </a:cubicBezTo>
                <a:lnTo>
                  <a:pt x="9767" y="5000"/>
                </a:lnTo>
                <a:lnTo>
                  <a:pt x="9600" y="5173"/>
                </a:lnTo>
                <a:lnTo>
                  <a:pt x="9404" y="5343"/>
                </a:lnTo>
                <a:lnTo>
                  <a:pt x="9183" y="5504"/>
                </a:lnTo>
                <a:lnTo>
                  <a:pt x="8950" y="5662"/>
                </a:lnTo>
                <a:lnTo>
                  <a:pt x="8704" y="5802"/>
                </a:lnTo>
                <a:lnTo>
                  <a:pt x="8463" y="5927"/>
                </a:lnTo>
                <a:lnTo>
                  <a:pt x="8229" y="6025"/>
                </a:lnTo>
                <a:lnTo>
                  <a:pt x="8000" y="6105"/>
                </a:lnTo>
                <a:lnTo>
                  <a:pt x="7879" y="6132"/>
                </a:lnTo>
                <a:lnTo>
                  <a:pt x="7729" y="6153"/>
                </a:lnTo>
                <a:lnTo>
                  <a:pt x="7563" y="6177"/>
                </a:lnTo>
                <a:lnTo>
                  <a:pt x="7388" y="6198"/>
                </a:lnTo>
                <a:lnTo>
                  <a:pt x="7204" y="6219"/>
                </a:lnTo>
                <a:lnTo>
                  <a:pt x="7017" y="6240"/>
                </a:lnTo>
                <a:lnTo>
                  <a:pt x="6842" y="6263"/>
                </a:lnTo>
                <a:lnTo>
                  <a:pt x="6675" y="6290"/>
                </a:lnTo>
                <a:lnTo>
                  <a:pt x="6517" y="6329"/>
                </a:lnTo>
                <a:lnTo>
                  <a:pt x="6388" y="6365"/>
                </a:lnTo>
                <a:cubicBezTo>
                  <a:pt x="6355" y="6382"/>
                  <a:pt x="6321" y="6398"/>
                  <a:pt x="6288" y="6415"/>
                </a:cubicBezTo>
                <a:lnTo>
                  <a:pt x="6213" y="6475"/>
                </a:lnTo>
                <a:cubicBezTo>
                  <a:pt x="6173" y="6533"/>
                  <a:pt x="6132" y="6590"/>
                  <a:pt x="6092" y="6648"/>
                </a:cubicBezTo>
                <a:cubicBezTo>
                  <a:pt x="6064" y="6711"/>
                  <a:pt x="6036" y="6773"/>
                  <a:pt x="6008" y="6836"/>
                </a:cubicBezTo>
                <a:cubicBezTo>
                  <a:pt x="5986" y="6901"/>
                  <a:pt x="5964" y="6967"/>
                  <a:pt x="5942" y="7032"/>
                </a:cubicBezTo>
                <a:cubicBezTo>
                  <a:pt x="5929" y="7099"/>
                  <a:pt x="5917" y="7165"/>
                  <a:pt x="5904" y="7232"/>
                </a:cubicBezTo>
                <a:cubicBezTo>
                  <a:pt x="5899" y="7302"/>
                  <a:pt x="5893" y="7373"/>
                  <a:pt x="5888" y="7443"/>
                </a:cubicBezTo>
                <a:cubicBezTo>
                  <a:pt x="5885" y="7514"/>
                  <a:pt x="5882" y="7584"/>
                  <a:pt x="5879" y="7655"/>
                </a:cubicBezTo>
                <a:cubicBezTo>
                  <a:pt x="5882" y="7726"/>
                  <a:pt x="5885" y="7796"/>
                  <a:pt x="5888" y="7867"/>
                </a:cubicBezTo>
                <a:cubicBezTo>
                  <a:pt x="5893" y="7939"/>
                  <a:pt x="5899" y="8012"/>
                  <a:pt x="5904" y="8084"/>
                </a:cubicBezTo>
                <a:cubicBezTo>
                  <a:pt x="5911" y="8156"/>
                  <a:pt x="5918" y="8227"/>
                  <a:pt x="5925" y="8299"/>
                </a:cubicBezTo>
                <a:cubicBezTo>
                  <a:pt x="5933" y="8369"/>
                  <a:pt x="5942" y="8440"/>
                  <a:pt x="5950" y="8510"/>
                </a:cubicBezTo>
                <a:cubicBezTo>
                  <a:pt x="5951" y="8613"/>
                  <a:pt x="5953" y="8717"/>
                  <a:pt x="5954" y="8820"/>
                </a:cubicBezTo>
                <a:cubicBezTo>
                  <a:pt x="5947" y="8923"/>
                  <a:pt x="5940" y="9027"/>
                  <a:pt x="5933" y="9130"/>
                </a:cubicBezTo>
                <a:cubicBezTo>
                  <a:pt x="5921" y="9229"/>
                  <a:pt x="5908" y="9329"/>
                  <a:pt x="5896" y="9428"/>
                </a:cubicBezTo>
                <a:cubicBezTo>
                  <a:pt x="5881" y="9525"/>
                  <a:pt x="5865" y="9623"/>
                  <a:pt x="5850" y="9720"/>
                </a:cubicBezTo>
                <a:cubicBezTo>
                  <a:pt x="5819" y="10051"/>
                  <a:pt x="5825" y="10355"/>
                  <a:pt x="5794" y="10686"/>
                </a:cubicBezTo>
                <a:lnTo>
                  <a:pt x="4117" y="10686"/>
                </a:lnTo>
                <a:lnTo>
                  <a:pt x="4309" y="10293"/>
                </a:lnTo>
                <a:lnTo>
                  <a:pt x="4546" y="9848"/>
                </a:lnTo>
                <a:cubicBezTo>
                  <a:pt x="4574" y="9794"/>
                  <a:pt x="4601" y="9741"/>
                  <a:pt x="4629" y="9687"/>
                </a:cubicBezTo>
                <a:cubicBezTo>
                  <a:pt x="4653" y="9627"/>
                  <a:pt x="4676" y="9568"/>
                  <a:pt x="4700" y="9508"/>
                </a:cubicBezTo>
                <a:cubicBezTo>
                  <a:pt x="4722" y="9442"/>
                  <a:pt x="4745" y="9375"/>
                  <a:pt x="4767" y="9309"/>
                </a:cubicBezTo>
                <a:cubicBezTo>
                  <a:pt x="4788" y="9238"/>
                  <a:pt x="4808" y="9168"/>
                  <a:pt x="4829" y="9097"/>
                </a:cubicBezTo>
                <a:cubicBezTo>
                  <a:pt x="4846" y="9021"/>
                  <a:pt x="4862" y="8944"/>
                  <a:pt x="4879" y="8868"/>
                </a:cubicBezTo>
                <a:cubicBezTo>
                  <a:pt x="4892" y="8790"/>
                  <a:pt x="4904" y="8713"/>
                  <a:pt x="4917" y="8635"/>
                </a:cubicBezTo>
                <a:cubicBezTo>
                  <a:pt x="4929" y="8554"/>
                  <a:pt x="4942" y="8472"/>
                  <a:pt x="4954" y="8391"/>
                </a:cubicBezTo>
                <a:cubicBezTo>
                  <a:pt x="4962" y="8309"/>
                  <a:pt x="4971" y="8226"/>
                  <a:pt x="4979" y="8144"/>
                </a:cubicBezTo>
                <a:cubicBezTo>
                  <a:pt x="4986" y="8058"/>
                  <a:pt x="4993" y="7973"/>
                  <a:pt x="5000" y="7887"/>
                </a:cubicBezTo>
                <a:lnTo>
                  <a:pt x="5000" y="7634"/>
                </a:lnTo>
                <a:lnTo>
                  <a:pt x="5000" y="7384"/>
                </a:lnTo>
                <a:cubicBezTo>
                  <a:pt x="4993" y="7300"/>
                  <a:pt x="4986" y="7217"/>
                  <a:pt x="4979" y="7133"/>
                </a:cubicBezTo>
                <a:cubicBezTo>
                  <a:pt x="4969" y="7053"/>
                  <a:pt x="4960" y="6972"/>
                  <a:pt x="4950" y="6892"/>
                </a:cubicBezTo>
                <a:cubicBezTo>
                  <a:pt x="4938" y="6814"/>
                  <a:pt x="4925" y="6735"/>
                  <a:pt x="4913" y="6657"/>
                </a:cubicBezTo>
                <a:cubicBezTo>
                  <a:pt x="4895" y="6581"/>
                  <a:pt x="4876" y="6506"/>
                  <a:pt x="4858" y="6430"/>
                </a:cubicBezTo>
                <a:cubicBezTo>
                  <a:pt x="4833" y="6360"/>
                  <a:pt x="4808" y="6289"/>
                  <a:pt x="4783" y="6219"/>
                </a:cubicBezTo>
                <a:cubicBezTo>
                  <a:pt x="4755" y="6152"/>
                  <a:pt x="4728" y="6086"/>
                  <a:pt x="4700" y="6019"/>
                </a:cubicBezTo>
                <a:cubicBezTo>
                  <a:pt x="4667" y="5959"/>
                  <a:pt x="4633" y="5900"/>
                  <a:pt x="4600" y="5840"/>
                </a:cubicBezTo>
                <a:cubicBezTo>
                  <a:pt x="4563" y="5787"/>
                  <a:pt x="4525" y="5735"/>
                  <a:pt x="4488" y="5682"/>
                </a:cubicBezTo>
                <a:cubicBezTo>
                  <a:pt x="4445" y="5635"/>
                  <a:pt x="4401" y="5589"/>
                  <a:pt x="4358" y="5542"/>
                </a:cubicBezTo>
                <a:cubicBezTo>
                  <a:pt x="4310" y="5504"/>
                  <a:pt x="4261" y="5467"/>
                  <a:pt x="4213" y="5429"/>
                </a:cubicBezTo>
                <a:lnTo>
                  <a:pt x="4046" y="5343"/>
                </a:lnTo>
                <a:lnTo>
                  <a:pt x="3904" y="5292"/>
                </a:lnTo>
                <a:lnTo>
                  <a:pt x="3746" y="5271"/>
                </a:lnTo>
                <a:lnTo>
                  <a:pt x="3583" y="5271"/>
                </a:lnTo>
                <a:lnTo>
                  <a:pt x="3413" y="5286"/>
                </a:lnTo>
                <a:lnTo>
                  <a:pt x="3246" y="5310"/>
                </a:lnTo>
                <a:lnTo>
                  <a:pt x="3079" y="5343"/>
                </a:lnTo>
                <a:lnTo>
                  <a:pt x="2913" y="5369"/>
                </a:lnTo>
                <a:lnTo>
                  <a:pt x="2750" y="5396"/>
                </a:lnTo>
                <a:lnTo>
                  <a:pt x="2600" y="5411"/>
                </a:lnTo>
                <a:lnTo>
                  <a:pt x="2258" y="5423"/>
                </a:lnTo>
                <a:lnTo>
                  <a:pt x="1925" y="5411"/>
                </a:lnTo>
                <a:lnTo>
                  <a:pt x="1617" y="5384"/>
                </a:lnTo>
                <a:lnTo>
                  <a:pt x="1321" y="5346"/>
                </a:lnTo>
                <a:lnTo>
                  <a:pt x="1033" y="5298"/>
                </a:lnTo>
                <a:lnTo>
                  <a:pt x="758" y="5250"/>
                </a:lnTo>
                <a:lnTo>
                  <a:pt x="500" y="5197"/>
                </a:lnTo>
                <a:cubicBezTo>
                  <a:pt x="506" y="5177"/>
                  <a:pt x="511" y="5157"/>
                  <a:pt x="517" y="5137"/>
                </a:cubicBezTo>
                <a:lnTo>
                  <a:pt x="871" y="5173"/>
                </a:lnTo>
                <a:lnTo>
                  <a:pt x="1221" y="5197"/>
                </a:lnTo>
                <a:lnTo>
                  <a:pt x="1563" y="5206"/>
                </a:lnTo>
                <a:lnTo>
                  <a:pt x="1896" y="5197"/>
                </a:lnTo>
                <a:lnTo>
                  <a:pt x="2221" y="5164"/>
                </a:lnTo>
                <a:lnTo>
                  <a:pt x="2538" y="5113"/>
                </a:lnTo>
                <a:lnTo>
                  <a:pt x="2842" y="5045"/>
                </a:lnTo>
                <a:lnTo>
                  <a:pt x="3129" y="4946"/>
                </a:lnTo>
                <a:lnTo>
                  <a:pt x="3500" y="4815"/>
                </a:lnTo>
                <a:lnTo>
                  <a:pt x="2821" y="4389"/>
                </a:lnTo>
                <a:lnTo>
                  <a:pt x="2213" y="3912"/>
                </a:lnTo>
                <a:lnTo>
                  <a:pt x="1879" y="3939"/>
                </a:lnTo>
                <a:lnTo>
                  <a:pt x="1554" y="3939"/>
                </a:lnTo>
                <a:lnTo>
                  <a:pt x="1258" y="3912"/>
                </a:lnTo>
                <a:lnTo>
                  <a:pt x="979" y="3856"/>
                </a:lnTo>
                <a:lnTo>
                  <a:pt x="721" y="3775"/>
                </a:lnTo>
                <a:lnTo>
                  <a:pt x="496" y="3674"/>
                </a:lnTo>
                <a:lnTo>
                  <a:pt x="296" y="3549"/>
                </a:lnTo>
                <a:lnTo>
                  <a:pt x="129" y="3403"/>
                </a:lnTo>
                <a:lnTo>
                  <a:pt x="0" y="3245"/>
                </a:lnTo>
                <a:cubicBezTo>
                  <a:pt x="6" y="3236"/>
                  <a:pt x="11" y="3227"/>
                  <a:pt x="17" y="3218"/>
                </a:cubicBezTo>
                <a:lnTo>
                  <a:pt x="71" y="3245"/>
                </a:lnTo>
                <a:cubicBezTo>
                  <a:pt x="93" y="3280"/>
                  <a:pt x="116" y="3314"/>
                  <a:pt x="138" y="3349"/>
                </a:cubicBezTo>
                <a:lnTo>
                  <a:pt x="246" y="3439"/>
                </a:lnTo>
                <a:cubicBezTo>
                  <a:pt x="290" y="3469"/>
                  <a:pt x="335" y="3498"/>
                  <a:pt x="379" y="3528"/>
                </a:cubicBezTo>
                <a:lnTo>
                  <a:pt x="538" y="3597"/>
                </a:lnTo>
                <a:lnTo>
                  <a:pt x="721" y="3656"/>
                </a:lnTo>
                <a:lnTo>
                  <a:pt x="913" y="3701"/>
                </a:lnTo>
                <a:lnTo>
                  <a:pt x="1117" y="3728"/>
                </a:lnTo>
                <a:lnTo>
                  <a:pt x="1329" y="3737"/>
                </a:lnTo>
                <a:lnTo>
                  <a:pt x="1533" y="3734"/>
                </a:lnTo>
                <a:lnTo>
                  <a:pt x="1646" y="3722"/>
                </a:lnTo>
                <a:lnTo>
                  <a:pt x="1746" y="3722"/>
                </a:lnTo>
                <a:lnTo>
                  <a:pt x="1833" y="3710"/>
                </a:lnTo>
                <a:lnTo>
                  <a:pt x="1917" y="3695"/>
                </a:lnTo>
                <a:lnTo>
                  <a:pt x="1988" y="3662"/>
                </a:lnTo>
                <a:cubicBezTo>
                  <a:pt x="1921" y="3572"/>
                  <a:pt x="1855" y="3481"/>
                  <a:pt x="1788" y="3391"/>
                </a:cubicBezTo>
                <a:lnTo>
                  <a:pt x="1617" y="3126"/>
                </a:lnTo>
                <a:lnTo>
                  <a:pt x="1454" y="2849"/>
                </a:lnTo>
                <a:lnTo>
                  <a:pt x="1313" y="2563"/>
                </a:lnTo>
                <a:lnTo>
                  <a:pt x="1175" y="2253"/>
                </a:lnTo>
                <a:lnTo>
                  <a:pt x="1046" y="1919"/>
                </a:lnTo>
                <a:cubicBezTo>
                  <a:pt x="1042" y="1899"/>
                  <a:pt x="1037" y="1879"/>
                  <a:pt x="1033" y="1859"/>
                </a:cubicBezTo>
                <a:cubicBezTo>
                  <a:pt x="1022" y="1831"/>
                  <a:pt x="1011" y="1804"/>
                  <a:pt x="1000" y="1776"/>
                </a:cubicBezTo>
                <a:cubicBezTo>
                  <a:pt x="993" y="1745"/>
                  <a:pt x="986" y="1715"/>
                  <a:pt x="979" y="1684"/>
                </a:cubicBezTo>
                <a:cubicBezTo>
                  <a:pt x="969" y="1653"/>
                  <a:pt x="960" y="1622"/>
                  <a:pt x="950" y="1591"/>
                </a:cubicBezTo>
                <a:cubicBezTo>
                  <a:pt x="942" y="1557"/>
                  <a:pt x="933" y="1524"/>
                  <a:pt x="925" y="1490"/>
                </a:cubicBezTo>
                <a:cubicBezTo>
                  <a:pt x="922" y="1459"/>
                  <a:pt x="920" y="1428"/>
                  <a:pt x="917" y="1397"/>
                </a:cubicBezTo>
                <a:lnTo>
                  <a:pt x="917" y="1311"/>
                </a:lnTo>
                <a:cubicBezTo>
                  <a:pt x="922" y="1285"/>
                  <a:pt x="928" y="1260"/>
                  <a:pt x="933" y="1234"/>
                </a:cubicBezTo>
                <a:lnTo>
                  <a:pt x="963" y="1180"/>
                </a:lnTo>
                <a:lnTo>
                  <a:pt x="1000" y="1192"/>
                </a:lnTo>
                <a:cubicBezTo>
                  <a:pt x="1011" y="1293"/>
                  <a:pt x="1022" y="1395"/>
                  <a:pt x="1033" y="1496"/>
                </a:cubicBezTo>
                <a:cubicBezTo>
                  <a:pt x="1058" y="1597"/>
                  <a:pt x="1083" y="1699"/>
                  <a:pt x="1108" y="1800"/>
                </a:cubicBezTo>
                <a:cubicBezTo>
                  <a:pt x="1146" y="1899"/>
                  <a:pt x="1183" y="1999"/>
                  <a:pt x="1221" y="2098"/>
                </a:cubicBezTo>
                <a:cubicBezTo>
                  <a:pt x="1267" y="2189"/>
                  <a:pt x="1312" y="2281"/>
                  <a:pt x="1358" y="2372"/>
                </a:cubicBezTo>
                <a:lnTo>
                  <a:pt x="1508" y="2628"/>
                </a:lnTo>
                <a:lnTo>
                  <a:pt x="1646" y="2795"/>
                </a:lnTo>
                <a:cubicBezTo>
                  <a:pt x="1640" y="2797"/>
                  <a:pt x="1635" y="2799"/>
                  <a:pt x="1629" y="2801"/>
                </a:cubicBezTo>
                <a:lnTo>
                  <a:pt x="1629" y="2807"/>
                </a:lnTo>
                <a:lnTo>
                  <a:pt x="1638" y="2813"/>
                </a:lnTo>
                <a:cubicBezTo>
                  <a:pt x="1641" y="2814"/>
                  <a:pt x="1643" y="2815"/>
                  <a:pt x="1646" y="2816"/>
                </a:cubicBezTo>
                <a:cubicBezTo>
                  <a:pt x="1652" y="2818"/>
                  <a:pt x="1657" y="2820"/>
                  <a:pt x="1663" y="2822"/>
                </a:cubicBezTo>
                <a:cubicBezTo>
                  <a:pt x="1664" y="2826"/>
                  <a:pt x="1666" y="2830"/>
                  <a:pt x="1667" y="2834"/>
                </a:cubicBezTo>
                <a:cubicBezTo>
                  <a:pt x="1670" y="2836"/>
                  <a:pt x="1672" y="2838"/>
                  <a:pt x="1675" y="2840"/>
                </a:cubicBezTo>
                <a:cubicBezTo>
                  <a:pt x="1678" y="2843"/>
                  <a:pt x="1680" y="2846"/>
                  <a:pt x="1683" y="2849"/>
                </a:cubicBezTo>
                <a:lnTo>
                  <a:pt x="1683" y="2843"/>
                </a:lnTo>
                <a:cubicBezTo>
                  <a:pt x="1680" y="2842"/>
                  <a:pt x="1678" y="2841"/>
                  <a:pt x="1675" y="2840"/>
                </a:cubicBezTo>
                <a:lnTo>
                  <a:pt x="1675" y="2840"/>
                </a:lnTo>
                <a:cubicBezTo>
                  <a:pt x="1665" y="2825"/>
                  <a:pt x="1656" y="2810"/>
                  <a:pt x="1646" y="2795"/>
                </a:cubicBezTo>
                <a:lnTo>
                  <a:pt x="1746" y="2741"/>
                </a:lnTo>
                <a:cubicBezTo>
                  <a:pt x="1778" y="2710"/>
                  <a:pt x="1810" y="2680"/>
                  <a:pt x="1842" y="2649"/>
                </a:cubicBezTo>
                <a:cubicBezTo>
                  <a:pt x="1872" y="2613"/>
                  <a:pt x="1903" y="2578"/>
                  <a:pt x="1933" y="2542"/>
                </a:cubicBezTo>
                <a:cubicBezTo>
                  <a:pt x="1961" y="2498"/>
                  <a:pt x="1989" y="2455"/>
                  <a:pt x="2017" y="2411"/>
                </a:cubicBezTo>
                <a:cubicBezTo>
                  <a:pt x="2042" y="2362"/>
                  <a:pt x="2067" y="2314"/>
                  <a:pt x="2092" y="2265"/>
                </a:cubicBezTo>
                <a:cubicBezTo>
                  <a:pt x="2116" y="2214"/>
                  <a:pt x="2139" y="2164"/>
                  <a:pt x="2163" y="2113"/>
                </a:cubicBezTo>
                <a:cubicBezTo>
                  <a:pt x="2182" y="2060"/>
                  <a:pt x="2202" y="2008"/>
                  <a:pt x="2221" y="1955"/>
                </a:cubicBezTo>
                <a:cubicBezTo>
                  <a:pt x="2239" y="1904"/>
                  <a:pt x="2257" y="1854"/>
                  <a:pt x="2275" y="1803"/>
                </a:cubicBezTo>
                <a:cubicBezTo>
                  <a:pt x="2290" y="1754"/>
                  <a:pt x="2306" y="1706"/>
                  <a:pt x="2321" y="1657"/>
                </a:cubicBezTo>
                <a:cubicBezTo>
                  <a:pt x="2324" y="1722"/>
                  <a:pt x="2326" y="1788"/>
                  <a:pt x="2329" y="1853"/>
                </a:cubicBezTo>
                <a:cubicBezTo>
                  <a:pt x="2326" y="1913"/>
                  <a:pt x="2324" y="1972"/>
                  <a:pt x="2321" y="2032"/>
                </a:cubicBezTo>
                <a:cubicBezTo>
                  <a:pt x="2308" y="2088"/>
                  <a:pt x="2296" y="2143"/>
                  <a:pt x="2283" y="2199"/>
                </a:cubicBezTo>
                <a:cubicBezTo>
                  <a:pt x="2265" y="2255"/>
                  <a:pt x="2247" y="2310"/>
                  <a:pt x="2229" y="2366"/>
                </a:cubicBezTo>
                <a:cubicBezTo>
                  <a:pt x="2204" y="2419"/>
                  <a:pt x="2179" y="2471"/>
                  <a:pt x="2154" y="2524"/>
                </a:cubicBezTo>
                <a:lnTo>
                  <a:pt x="2046" y="2682"/>
                </a:lnTo>
                <a:lnTo>
                  <a:pt x="1796" y="3027"/>
                </a:lnTo>
                <a:lnTo>
                  <a:pt x="2054" y="3305"/>
                </a:lnTo>
                <a:lnTo>
                  <a:pt x="2333" y="3564"/>
                </a:lnTo>
                <a:lnTo>
                  <a:pt x="2638" y="3808"/>
                </a:lnTo>
                <a:lnTo>
                  <a:pt x="2963" y="4032"/>
                </a:lnTo>
                <a:lnTo>
                  <a:pt x="4129" y="4610"/>
                </a:lnTo>
                <a:cubicBezTo>
                  <a:pt x="4142" y="4603"/>
                  <a:pt x="4154" y="4596"/>
                  <a:pt x="4167" y="4589"/>
                </a:cubicBezTo>
                <a:cubicBezTo>
                  <a:pt x="4135" y="4504"/>
                  <a:pt x="4103" y="4418"/>
                  <a:pt x="4071" y="4333"/>
                </a:cubicBezTo>
                <a:cubicBezTo>
                  <a:pt x="4046" y="4241"/>
                  <a:pt x="4021" y="4150"/>
                  <a:pt x="3996" y="4058"/>
                </a:cubicBezTo>
                <a:cubicBezTo>
                  <a:pt x="3975" y="3959"/>
                  <a:pt x="3954" y="3859"/>
                  <a:pt x="3933" y="3760"/>
                </a:cubicBezTo>
                <a:cubicBezTo>
                  <a:pt x="3923" y="3659"/>
                  <a:pt x="3914" y="3557"/>
                  <a:pt x="3904" y="3456"/>
                </a:cubicBezTo>
                <a:cubicBezTo>
                  <a:pt x="3896" y="3350"/>
                  <a:pt x="3887" y="3244"/>
                  <a:pt x="3879" y="3138"/>
                </a:cubicBezTo>
                <a:lnTo>
                  <a:pt x="3879" y="2813"/>
                </a:lnTo>
                <a:cubicBezTo>
                  <a:pt x="3885" y="2704"/>
                  <a:pt x="3890" y="2594"/>
                  <a:pt x="3896" y="2485"/>
                </a:cubicBezTo>
                <a:cubicBezTo>
                  <a:pt x="3908" y="2377"/>
                  <a:pt x="3921" y="2268"/>
                  <a:pt x="3933" y="2160"/>
                </a:cubicBezTo>
                <a:cubicBezTo>
                  <a:pt x="3951" y="2052"/>
                  <a:pt x="3970" y="1944"/>
                  <a:pt x="3988" y="1836"/>
                </a:cubicBezTo>
                <a:cubicBezTo>
                  <a:pt x="4007" y="1732"/>
                  <a:pt x="4027" y="1627"/>
                  <a:pt x="4046" y="1523"/>
                </a:cubicBezTo>
                <a:cubicBezTo>
                  <a:pt x="4074" y="1422"/>
                  <a:pt x="4101" y="1320"/>
                  <a:pt x="4129" y="1219"/>
                </a:cubicBezTo>
                <a:cubicBezTo>
                  <a:pt x="4162" y="1124"/>
                  <a:pt x="4196" y="1028"/>
                  <a:pt x="4229" y="933"/>
                </a:cubicBezTo>
                <a:cubicBezTo>
                  <a:pt x="4264" y="843"/>
                  <a:pt x="4298" y="752"/>
                  <a:pt x="4333" y="662"/>
                </a:cubicBezTo>
                <a:cubicBezTo>
                  <a:pt x="4373" y="580"/>
                  <a:pt x="4414" y="499"/>
                  <a:pt x="4454" y="417"/>
                </a:cubicBezTo>
                <a:lnTo>
                  <a:pt x="4583" y="194"/>
                </a:lnTo>
                <a:lnTo>
                  <a:pt x="47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800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B5D09F2A-B041-4E75-BE42-1EF32A0635B3}"/>
              </a:ext>
            </a:extLst>
          </p:cNvPr>
          <p:cNvSpPr>
            <a:spLocks noEditPoints="1"/>
          </p:cNvSpPr>
          <p:nvPr/>
        </p:nvSpPr>
        <p:spPr bwMode="auto">
          <a:xfrm>
            <a:off x="0" y="5884661"/>
            <a:ext cx="9144000" cy="997028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D1CB6BCE-3F2A-4F1C-BF62-29840358312F}"/>
              </a:ext>
            </a:extLst>
          </p:cNvPr>
          <p:cNvSpPr>
            <a:spLocks noEditPoints="1"/>
          </p:cNvSpPr>
          <p:nvPr/>
        </p:nvSpPr>
        <p:spPr bwMode="auto">
          <a:xfrm>
            <a:off x="3048000" y="5884661"/>
            <a:ext cx="9144000" cy="997028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9" name="Oval 2">
            <a:extLst>
              <a:ext uri="{FF2B5EF4-FFF2-40B4-BE49-F238E27FC236}">
                <a16:creationId xmlns:a16="http://schemas.microsoft.com/office/drawing/2014/main" id="{0E443A2A-7A49-4514-98BA-BCA02E03DD24}"/>
              </a:ext>
            </a:extLst>
          </p:cNvPr>
          <p:cNvSpPr/>
          <p:nvPr/>
        </p:nvSpPr>
        <p:spPr>
          <a:xfrm>
            <a:off x="5256200" y="3354250"/>
            <a:ext cx="348146" cy="3481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Oval 3">
            <a:extLst>
              <a:ext uri="{FF2B5EF4-FFF2-40B4-BE49-F238E27FC236}">
                <a16:creationId xmlns:a16="http://schemas.microsoft.com/office/drawing/2014/main" id="{1599832C-437A-4D35-A5FC-012EBEC098FF}"/>
              </a:ext>
            </a:extLst>
          </p:cNvPr>
          <p:cNvSpPr/>
          <p:nvPr/>
        </p:nvSpPr>
        <p:spPr>
          <a:xfrm>
            <a:off x="5818344" y="1963999"/>
            <a:ext cx="756085" cy="75608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Oval 4">
            <a:extLst>
              <a:ext uri="{FF2B5EF4-FFF2-40B4-BE49-F238E27FC236}">
                <a16:creationId xmlns:a16="http://schemas.microsoft.com/office/drawing/2014/main" id="{7A1E185E-525C-4BA8-865C-B9DE200FC274}"/>
              </a:ext>
            </a:extLst>
          </p:cNvPr>
          <p:cNvSpPr/>
          <p:nvPr/>
        </p:nvSpPr>
        <p:spPr>
          <a:xfrm>
            <a:off x="4031212" y="3449358"/>
            <a:ext cx="378042" cy="37804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Oval 5">
            <a:extLst>
              <a:ext uri="{FF2B5EF4-FFF2-40B4-BE49-F238E27FC236}">
                <a16:creationId xmlns:a16="http://schemas.microsoft.com/office/drawing/2014/main" id="{9F48DE3C-AAEA-43D3-A654-B3167A298F64}"/>
              </a:ext>
            </a:extLst>
          </p:cNvPr>
          <p:cNvSpPr/>
          <p:nvPr/>
        </p:nvSpPr>
        <p:spPr>
          <a:xfrm>
            <a:off x="7826837" y="3332691"/>
            <a:ext cx="621680" cy="6216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Oval 7">
            <a:extLst>
              <a:ext uri="{FF2B5EF4-FFF2-40B4-BE49-F238E27FC236}">
                <a16:creationId xmlns:a16="http://schemas.microsoft.com/office/drawing/2014/main" id="{4EC6CC38-D3C7-4112-A57D-140D6F3D0266}"/>
              </a:ext>
            </a:extLst>
          </p:cNvPr>
          <p:cNvSpPr/>
          <p:nvPr/>
        </p:nvSpPr>
        <p:spPr>
          <a:xfrm>
            <a:off x="6688346" y="1700475"/>
            <a:ext cx="1748880" cy="1748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5" name="Oval 8">
            <a:extLst>
              <a:ext uri="{FF2B5EF4-FFF2-40B4-BE49-F238E27FC236}">
                <a16:creationId xmlns:a16="http://schemas.microsoft.com/office/drawing/2014/main" id="{16E83C54-D9F2-47F2-A13F-4DBE89826660}"/>
              </a:ext>
            </a:extLst>
          </p:cNvPr>
          <p:cNvSpPr/>
          <p:nvPr/>
        </p:nvSpPr>
        <p:spPr>
          <a:xfrm>
            <a:off x="3977069" y="1861346"/>
            <a:ext cx="1268288" cy="12682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6" name="Oval 9">
            <a:extLst>
              <a:ext uri="{FF2B5EF4-FFF2-40B4-BE49-F238E27FC236}">
                <a16:creationId xmlns:a16="http://schemas.microsoft.com/office/drawing/2014/main" id="{D4926A7B-5C1A-4A9E-AE5A-9496C534FC42}"/>
              </a:ext>
            </a:extLst>
          </p:cNvPr>
          <p:cNvSpPr/>
          <p:nvPr/>
        </p:nvSpPr>
        <p:spPr>
          <a:xfrm>
            <a:off x="4356259" y="4124350"/>
            <a:ext cx="1421600" cy="1421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Oval 10">
            <a:extLst>
              <a:ext uri="{FF2B5EF4-FFF2-40B4-BE49-F238E27FC236}">
                <a16:creationId xmlns:a16="http://schemas.microsoft.com/office/drawing/2014/main" id="{95C7BC1D-8344-4EE3-AD6A-78B7A4E412FA}"/>
              </a:ext>
            </a:extLst>
          </p:cNvPr>
          <p:cNvSpPr/>
          <p:nvPr/>
        </p:nvSpPr>
        <p:spPr>
          <a:xfrm>
            <a:off x="6221733" y="3643531"/>
            <a:ext cx="621680" cy="62168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" name="Oval 11">
            <a:extLst>
              <a:ext uri="{FF2B5EF4-FFF2-40B4-BE49-F238E27FC236}">
                <a16:creationId xmlns:a16="http://schemas.microsoft.com/office/drawing/2014/main" id="{859A06AD-B7D0-46D3-9296-773EA0D906FE}"/>
              </a:ext>
            </a:extLst>
          </p:cNvPr>
          <p:cNvSpPr/>
          <p:nvPr/>
        </p:nvSpPr>
        <p:spPr>
          <a:xfrm>
            <a:off x="6075990" y="2961510"/>
            <a:ext cx="265330" cy="26533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Oval 12">
            <a:extLst>
              <a:ext uri="{FF2B5EF4-FFF2-40B4-BE49-F238E27FC236}">
                <a16:creationId xmlns:a16="http://schemas.microsoft.com/office/drawing/2014/main" id="{399AB51D-00FE-4A49-91AB-BEA31DB96DBB}"/>
              </a:ext>
            </a:extLst>
          </p:cNvPr>
          <p:cNvSpPr/>
          <p:nvPr/>
        </p:nvSpPr>
        <p:spPr>
          <a:xfrm>
            <a:off x="6766515" y="1964259"/>
            <a:ext cx="1296144" cy="129614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" name="Oval 13">
            <a:extLst>
              <a:ext uri="{FF2B5EF4-FFF2-40B4-BE49-F238E27FC236}">
                <a16:creationId xmlns:a16="http://schemas.microsoft.com/office/drawing/2014/main" id="{AB754431-0A66-4F09-A1D6-5FCD1C5649EF}"/>
              </a:ext>
            </a:extLst>
          </p:cNvPr>
          <p:cNvSpPr/>
          <p:nvPr/>
        </p:nvSpPr>
        <p:spPr>
          <a:xfrm>
            <a:off x="4076108" y="2097023"/>
            <a:ext cx="968618" cy="9686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" name="Oval 14">
            <a:extLst>
              <a:ext uri="{FF2B5EF4-FFF2-40B4-BE49-F238E27FC236}">
                <a16:creationId xmlns:a16="http://schemas.microsoft.com/office/drawing/2014/main" id="{A0D9C372-F9FB-4FF2-B573-EE611D2914A3}"/>
              </a:ext>
            </a:extLst>
          </p:cNvPr>
          <p:cNvSpPr/>
          <p:nvPr/>
        </p:nvSpPr>
        <p:spPr>
          <a:xfrm>
            <a:off x="4628356" y="4397138"/>
            <a:ext cx="1080120" cy="10801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ko-KR" sz="2701" dirty="0"/>
              <a:t>-</a:t>
            </a:r>
            <a:endParaRPr lang="ko-KR" altLang="en-US" sz="2701" dirty="0"/>
          </a:p>
        </p:txBody>
      </p:sp>
      <p:sp>
        <p:nvSpPr>
          <p:cNvPr id="30" name="TextBox 23">
            <a:extLst>
              <a:ext uri="{FF2B5EF4-FFF2-40B4-BE49-F238E27FC236}">
                <a16:creationId xmlns:a16="http://schemas.microsoft.com/office/drawing/2014/main" id="{9B8D5D11-2C60-4A98-96FC-29BEE357E489}"/>
              </a:ext>
            </a:extLst>
          </p:cNvPr>
          <p:cNvSpPr txBox="1"/>
          <p:nvPr/>
        </p:nvSpPr>
        <p:spPr>
          <a:xfrm>
            <a:off x="639606" y="2385026"/>
            <a:ext cx="3047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fr-CA" dirty="0">
                <a:ea typeface="Calibri" panose="020F0502020204030204" pitchFamily="34" charset="0"/>
                <a:cs typeface="Times New Roman" panose="02020603050405020304" pitchFamily="18" charset="0"/>
              </a:rPr>
              <a:t>Développement d’un dialogue permanent avec les PTF</a:t>
            </a:r>
          </a:p>
        </p:txBody>
      </p:sp>
      <p:sp>
        <p:nvSpPr>
          <p:cNvPr id="33" name="TextBox 26">
            <a:extLst>
              <a:ext uri="{FF2B5EF4-FFF2-40B4-BE49-F238E27FC236}">
                <a16:creationId xmlns:a16="http://schemas.microsoft.com/office/drawing/2014/main" id="{A21D4552-0519-45FD-8F85-8218605AFE2F}"/>
              </a:ext>
            </a:extLst>
          </p:cNvPr>
          <p:cNvSpPr txBox="1"/>
          <p:nvPr/>
        </p:nvSpPr>
        <p:spPr>
          <a:xfrm>
            <a:off x="281538" y="4738594"/>
            <a:ext cx="4270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ea typeface="Calibri" panose="020F0502020204030204" pitchFamily="34" charset="0"/>
                <a:cs typeface="Times New Roman" panose="02020603050405020304" pitchFamily="18" charset="0"/>
              </a:rPr>
              <a:t>Développement d’activités pour l’émergence de champions en ÉR et la promotion de journées portes ouvertes et de salons </a:t>
            </a:r>
            <a:r>
              <a:rPr lang="fr-C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professionnels </a:t>
            </a:r>
            <a:endParaRPr lang="fr-FR" dirty="0"/>
          </a:p>
        </p:txBody>
      </p:sp>
      <p:sp>
        <p:nvSpPr>
          <p:cNvPr id="35" name="Oval 28">
            <a:extLst>
              <a:ext uri="{FF2B5EF4-FFF2-40B4-BE49-F238E27FC236}">
                <a16:creationId xmlns:a16="http://schemas.microsoft.com/office/drawing/2014/main" id="{04863734-E715-4AC7-852B-921E44AF5ED2}"/>
              </a:ext>
            </a:extLst>
          </p:cNvPr>
          <p:cNvSpPr/>
          <p:nvPr/>
        </p:nvSpPr>
        <p:spPr>
          <a:xfrm>
            <a:off x="5074838" y="2945596"/>
            <a:ext cx="265330" cy="2653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6DBB2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57" y="2201361"/>
            <a:ext cx="704919" cy="70491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083" y="2238872"/>
            <a:ext cx="705117" cy="705117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013" y="4566307"/>
            <a:ext cx="795650" cy="537685"/>
          </a:xfrm>
          <a:prstGeom prst="rect">
            <a:avLst/>
          </a:prstGeom>
        </p:spPr>
      </p:pic>
      <p:sp>
        <p:nvSpPr>
          <p:cNvPr id="45" name="ZoneTexte 44"/>
          <p:cNvSpPr txBox="1"/>
          <p:nvPr/>
        </p:nvSpPr>
        <p:spPr>
          <a:xfrm>
            <a:off x="2153833" y="1342561"/>
            <a:ext cx="1270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13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2120183" y="3681541"/>
            <a:ext cx="1270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15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96FBE250-6DCF-452A-8BAB-375540F040C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173" y="2169808"/>
            <a:ext cx="1368960" cy="1364456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8549672" y="2391801"/>
            <a:ext cx="1270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14</a:t>
            </a:r>
          </a:p>
        </p:txBody>
      </p:sp>
      <p:sp>
        <p:nvSpPr>
          <p:cNvPr id="8" name="Rectangle 7"/>
          <p:cNvSpPr/>
          <p:nvPr/>
        </p:nvSpPr>
        <p:spPr>
          <a:xfrm>
            <a:off x="8496469" y="3511721"/>
            <a:ext cx="31775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>
                <a:ea typeface="Calibri" panose="020F0502020204030204" pitchFamily="34" charset="0"/>
                <a:cs typeface="Times New Roman" panose="02020603050405020304" pitchFamily="18" charset="0"/>
              </a:rPr>
              <a:t>Mise en place d’indicateurs de suivi des résultats </a:t>
            </a:r>
            <a:r>
              <a:rPr lang="fr-C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illustrés par un tableau de bord</a:t>
            </a:r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941189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BEDB01E6-578A-462F-BF32-C2C3AA7DEEA1}"/>
              </a:ext>
            </a:extLst>
          </p:cNvPr>
          <p:cNvGrpSpPr/>
          <p:nvPr/>
        </p:nvGrpSpPr>
        <p:grpSpPr>
          <a:xfrm>
            <a:off x="6911026" y="1676894"/>
            <a:ext cx="1017088" cy="1215057"/>
            <a:chOff x="7981066" y="2575110"/>
            <a:chExt cx="1017088" cy="1215057"/>
          </a:xfrm>
          <a:solidFill>
            <a:schemeClr val="accent1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686EFE8-A78C-4299-840D-6FDC52CBF015}"/>
                </a:ext>
              </a:extLst>
            </p:cNvPr>
            <p:cNvSpPr/>
            <p:nvPr/>
          </p:nvSpPr>
          <p:spPr>
            <a:xfrm>
              <a:off x="7981066" y="2811194"/>
              <a:ext cx="1017088" cy="978973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Graphic 12">
              <a:extLst>
                <a:ext uri="{FF2B5EF4-FFF2-40B4-BE49-F238E27FC236}">
                  <a16:creationId xmlns:a16="http://schemas.microsoft.com/office/drawing/2014/main" id="{521DE834-C4EC-4D1D-B2BE-B86330067E3B}"/>
                </a:ext>
              </a:extLst>
            </p:cNvPr>
            <p:cNvSpPr/>
            <p:nvPr/>
          </p:nvSpPr>
          <p:spPr>
            <a:xfrm>
              <a:off x="8006387" y="2575110"/>
              <a:ext cx="629297" cy="357806"/>
            </a:xfrm>
            <a:custGeom>
              <a:avLst/>
              <a:gdLst>
                <a:gd name="connsiteX0" fmla="*/ 11922847 w 11944350"/>
                <a:gd name="connsiteY0" fmla="*/ 958396 h 6791325"/>
                <a:gd name="connsiteX1" fmla="*/ 9884497 w 11944350"/>
                <a:gd name="connsiteY1" fmla="*/ 6848 h 6791325"/>
                <a:gd name="connsiteX2" fmla="*/ 6293573 w 11944350"/>
                <a:gd name="connsiteY2" fmla="*/ 1401308 h 6791325"/>
                <a:gd name="connsiteX3" fmla="*/ 1673948 w 11944350"/>
                <a:gd name="connsiteY3" fmla="*/ 996496 h 6791325"/>
                <a:gd name="connsiteX4" fmla="*/ 1488210 w 11944350"/>
                <a:gd name="connsiteY4" fmla="*/ 2358571 h 6791325"/>
                <a:gd name="connsiteX5" fmla="*/ 1841588 w 11944350"/>
                <a:gd name="connsiteY5" fmla="*/ 3539671 h 6791325"/>
                <a:gd name="connsiteX6" fmla="*/ 155663 w 11944350"/>
                <a:gd name="connsiteY6" fmla="*/ 4530271 h 6791325"/>
                <a:gd name="connsiteX7" fmla="*/ 1294853 w 11944350"/>
                <a:gd name="connsiteY7" fmla="*/ 6156188 h 6791325"/>
                <a:gd name="connsiteX8" fmla="*/ 1816823 w 11944350"/>
                <a:gd name="connsiteY8" fmla="*/ 6426699 h 6791325"/>
                <a:gd name="connsiteX9" fmla="*/ 2181630 w 11944350"/>
                <a:gd name="connsiteY9" fmla="*/ 6753406 h 6791325"/>
                <a:gd name="connsiteX10" fmla="*/ 2930295 w 11944350"/>
                <a:gd name="connsiteY10" fmla="*/ 6784838 h 6791325"/>
                <a:gd name="connsiteX11" fmla="*/ 2451188 w 11944350"/>
                <a:gd name="connsiteY11" fmla="*/ 6126661 h 6791325"/>
                <a:gd name="connsiteX12" fmla="*/ 2352128 w 11944350"/>
                <a:gd name="connsiteY12" fmla="*/ 5419906 h 6791325"/>
                <a:gd name="connsiteX13" fmla="*/ 3638003 w 11944350"/>
                <a:gd name="connsiteY13" fmla="*/ 4676003 h 6791325"/>
                <a:gd name="connsiteX14" fmla="*/ 3425595 w 11944350"/>
                <a:gd name="connsiteY14" fmla="*/ 3607298 h 6791325"/>
                <a:gd name="connsiteX15" fmla="*/ 5353456 w 11944350"/>
                <a:gd name="connsiteY15" fmla="*/ 3782558 h 6791325"/>
                <a:gd name="connsiteX16" fmla="*/ 7006995 w 11944350"/>
                <a:gd name="connsiteY16" fmla="*/ 3392986 h 6791325"/>
                <a:gd name="connsiteX17" fmla="*/ 8492895 w 11944350"/>
                <a:gd name="connsiteY17" fmla="*/ 2407148 h 6791325"/>
                <a:gd name="connsiteX18" fmla="*/ 10588395 w 11944350"/>
                <a:gd name="connsiteY18" fmla="*/ 2607173 h 6791325"/>
                <a:gd name="connsiteX19" fmla="*/ 11922847 w 11944350"/>
                <a:gd name="connsiteY19" fmla="*/ 958396 h 679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44350" h="6791325">
                  <a:moveTo>
                    <a:pt x="11922847" y="958396"/>
                  </a:moveTo>
                  <a:cubicBezTo>
                    <a:pt x="11710441" y="147818"/>
                    <a:pt x="10620780" y="-40777"/>
                    <a:pt x="9884497" y="6848"/>
                  </a:cubicBezTo>
                  <a:cubicBezTo>
                    <a:pt x="8818650" y="76381"/>
                    <a:pt x="7229881" y="1044121"/>
                    <a:pt x="6293573" y="1401308"/>
                  </a:cubicBezTo>
                  <a:cubicBezTo>
                    <a:pt x="4570501" y="2059486"/>
                    <a:pt x="3269385" y="-370342"/>
                    <a:pt x="1673948" y="996496"/>
                  </a:cubicBezTo>
                  <a:cubicBezTo>
                    <a:pt x="1366290" y="1260338"/>
                    <a:pt x="1319618" y="1964236"/>
                    <a:pt x="1488210" y="2358571"/>
                  </a:cubicBezTo>
                  <a:cubicBezTo>
                    <a:pt x="1616798" y="2657656"/>
                    <a:pt x="1783485" y="3209153"/>
                    <a:pt x="1841588" y="3539671"/>
                  </a:cubicBezTo>
                  <a:cubicBezTo>
                    <a:pt x="1971128" y="4275953"/>
                    <a:pt x="487133" y="3938768"/>
                    <a:pt x="155663" y="4530271"/>
                  </a:cubicBezTo>
                  <a:cubicBezTo>
                    <a:pt x="-386310" y="5498011"/>
                    <a:pt x="607148" y="5906633"/>
                    <a:pt x="1294853" y="6156188"/>
                  </a:cubicBezTo>
                  <a:cubicBezTo>
                    <a:pt x="1482495" y="6223816"/>
                    <a:pt x="1677758" y="6279061"/>
                    <a:pt x="1816823" y="6426699"/>
                  </a:cubicBezTo>
                  <a:cubicBezTo>
                    <a:pt x="1829205" y="6440033"/>
                    <a:pt x="2205443" y="6767693"/>
                    <a:pt x="2181630" y="6753406"/>
                  </a:cubicBezTo>
                  <a:cubicBezTo>
                    <a:pt x="2294025" y="6823891"/>
                    <a:pt x="2802660" y="6784838"/>
                    <a:pt x="2930295" y="6784838"/>
                  </a:cubicBezTo>
                  <a:cubicBezTo>
                    <a:pt x="2831235" y="6709591"/>
                    <a:pt x="2550248" y="6259058"/>
                    <a:pt x="2451188" y="6126661"/>
                  </a:cubicBezTo>
                  <a:cubicBezTo>
                    <a:pt x="2279738" y="5898061"/>
                    <a:pt x="2165438" y="5698036"/>
                    <a:pt x="2352128" y="5419906"/>
                  </a:cubicBezTo>
                  <a:cubicBezTo>
                    <a:pt x="2632163" y="5002711"/>
                    <a:pt x="3646575" y="5310368"/>
                    <a:pt x="3638003" y="4676003"/>
                  </a:cubicBezTo>
                  <a:cubicBezTo>
                    <a:pt x="3631335" y="4198801"/>
                    <a:pt x="2949345" y="4121648"/>
                    <a:pt x="3425595" y="3607298"/>
                  </a:cubicBezTo>
                  <a:cubicBezTo>
                    <a:pt x="3972330" y="3016748"/>
                    <a:pt x="4710518" y="3607298"/>
                    <a:pt x="5353456" y="3782558"/>
                  </a:cubicBezTo>
                  <a:cubicBezTo>
                    <a:pt x="5906858" y="3934006"/>
                    <a:pt x="6559320" y="3850186"/>
                    <a:pt x="7006995" y="3392986"/>
                  </a:cubicBezTo>
                  <a:cubicBezTo>
                    <a:pt x="7565160" y="2821486"/>
                    <a:pt x="7475626" y="2466203"/>
                    <a:pt x="8492895" y="2407148"/>
                  </a:cubicBezTo>
                  <a:cubicBezTo>
                    <a:pt x="9212985" y="2365238"/>
                    <a:pt x="9866400" y="2736713"/>
                    <a:pt x="10588395" y="2607173"/>
                  </a:cubicBezTo>
                  <a:cubicBezTo>
                    <a:pt x="11225618" y="2491921"/>
                    <a:pt x="12105728" y="1653721"/>
                    <a:pt x="11922847" y="9583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CBF4C2A-841A-41B9-98BA-B1B6BCBD9E47}"/>
              </a:ext>
            </a:extLst>
          </p:cNvPr>
          <p:cNvGrpSpPr/>
          <p:nvPr/>
        </p:nvGrpSpPr>
        <p:grpSpPr>
          <a:xfrm>
            <a:off x="5896004" y="897971"/>
            <a:ext cx="1040343" cy="2681980"/>
            <a:chOff x="5896004" y="897971"/>
            <a:chExt cx="1040343" cy="2681980"/>
          </a:xfrm>
          <a:solidFill>
            <a:schemeClr val="accent2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B672E30-0915-4756-8DA9-EC7826FEA941}"/>
                </a:ext>
              </a:extLst>
            </p:cNvPr>
            <p:cNvSpPr/>
            <p:nvPr/>
          </p:nvSpPr>
          <p:spPr>
            <a:xfrm flipH="1">
              <a:off x="5896004" y="897971"/>
              <a:ext cx="1040343" cy="2681980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C215486-5581-41DA-BB13-EC2929BFDFF6}"/>
                </a:ext>
              </a:extLst>
            </p:cNvPr>
            <p:cNvSpPr/>
            <p:nvPr/>
          </p:nvSpPr>
          <p:spPr>
            <a:xfrm flipH="1">
              <a:off x="6332703" y="1594640"/>
              <a:ext cx="603644" cy="1556181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A54AB28-9F5A-48C0-A57A-AE3E743FFDE1}"/>
              </a:ext>
            </a:extLst>
          </p:cNvPr>
          <p:cNvGrpSpPr/>
          <p:nvPr/>
        </p:nvGrpSpPr>
        <p:grpSpPr>
          <a:xfrm>
            <a:off x="3609104" y="2369880"/>
            <a:ext cx="4336199" cy="1622461"/>
            <a:chOff x="5615841" y="4238904"/>
            <a:chExt cx="1552845" cy="581023"/>
          </a:xfrm>
          <a:solidFill>
            <a:schemeClr val="accent3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F06776A-A1FE-49DF-9DF8-D21E35001880}"/>
                </a:ext>
              </a:extLst>
            </p:cNvPr>
            <p:cNvSpPr/>
            <p:nvPr/>
          </p:nvSpPr>
          <p:spPr>
            <a:xfrm rot="221733">
              <a:off x="5615841" y="4238904"/>
              <a:ext cx="906894" cy="577971"/>
            </a:xfrm>
            <a:custGeom>
              <a:avLst/>
              <a:gdLst>
                <a:gd name="connsiteX0" fmla="*/ 891999 w 904552"/>
                <a:gd name="connsiteY0" fmla="*/ 534735 h 576210"/>
                <a:gd name="connsiteX1" fmla="*/ 789633 w 904552"/>
                <a:gd name="connsiteY1" fmla="*/ 575295 h 576210"/>
                <a:gd name="connsiteX2" fmla="*/ 691774 w 904552"/>
                <a:gd name="connsiteY2" fmla="*/ 575295 h 576210"/>
                <a:gd name="connsiteX3" fmla="*/ 618379 w 904552"/>
                <a:gd name="connsiteY3" fmla="*/ 559521 h 576210"/>
                <a:gd name="connsiteX4" fmla="*/ 453242 w 904552"/>
                <a:gd name="connsiteY4" fmla="*/ 479045 h 576210"/>
                <a:gd name="connsiteX5" fmla="*/ 366006 w 904552"/>
                <a:gd name="connsiteY5" fmla="*/ 381186 h 576210"/>
                <a:gd name="connsiteX6" fmla="*/ 297762 w 904552"/>
                <a:gd name="connsiteY6" fmla="*/ 286224 h 576210"/>
                <a:gd name="connsiteX7" fmla="*/ 206985 w 904552"/>
                <a:gd name="connsiteY7" fmla="*/ 196091 h 576210"/>
                <a:gd name="connsiteX8" fmla="*/ 135844 w 904552"/>
                <a:gd name="connsiteY8" fmla="*/ 135250 h 576210"/>
                <a:gd name="connsiteX9" fmla="*/ 37663 w 904552"/>
                <a:gd name="connsiteY9" fmla="*/ 58959 h 576210"/>
                <a:gd name="connsiteX10" fmla="*/ 0 w 904552"/>
                <a:gd name="connsiteY10" fmla="*/ 31919 h 576210"/>
                <a:gd name="connsiteX11" fmla="*/ 67278 w 904552"/>
                <a:gd name="connsiteY11" fmla="*/ 31919 h 576210"/>
                <a:gd name="connsiteX12" fmla="*/ 351198 w 904552"/>
                <a:gd name="connsiteY12" fmla="*/ 7776 h 576210"/>
                <a:gd name="connsiteX13" fmla="*/ 639625 w 904552"/>
                <a:gd name="connsiteY13" fmla="*/ 45761 h 576210"/>
                <a:gd name="connsiteX14" fmla="*/ 823111 w 904552"/>
                <a:gd name="connsiteY14" fmla="*/ 233110 h 576210"/>
                <a:gd name="connsiteX15" fmla="*/ 906806 w 904552"/>
                <a:gd name="connsiteY15" fmla="*/ 491921 h 576210"/>
                <a:gd name="connsiteX16" fmla="*/ 906163 w 904552"/>
                <a:gd name="connsiteY16" fmla="*/ 499325 h 576210"/>
                <a:gd name="connsiteX17" fmla="*/ 833734 w 904552"/>
                <a:gd name="connsiteY17" fmla="*/ 455868 h 576210"/>
                <a:gd name="connsiteX18" fmla="*/ 717526 w 904552"/>
                <a:gd name="connsiteY18" fmla="*/ 356077 h 576210"/>
                <a:gd name="connsiteX19" fmla="*/ 642844 w 904552"/>
                <a:gd name="connsiteY19" fmla="*/ 254677 h 576210"/>
                <a:gd name="connsiteX20" fmla="*/ 559471 w 904552"/>
                <a:gd name="connsiteY20" fmla="*/ 178708 h 576210"/>
                <a:gd name="connsiteX21" fmla="*/ 481248 w 904552"/>
                <a:gd name="connsiteY21" fmla="*/ 168407 h 576210"/>
                <a:gd name="connsiteX22" fmla="*/ 502172 w 904552"/>
                <a:gd name="connsiteY22" fmla="*/ 175167 h 576210"/>
                <a:gd name="connsiteX23" fmla="*/ 607435 w 904552"/>
                <a:gd name="connsiteY23" fmla="*/ 247595 h 576210"/>
                <a:gd name="connsiteX24" fmla="*/ 673747 w 904552"/>
                <a:gd name="connsiteY24" fmla="*/ 347386 h 576210"/>
                <a:gd name="connsiteX25" fmla="*/ 769031 w 904552"/>
                <a:gd name="connsiteY25" fmla="*/ 441704 h 576210"/>
                <a:gd name="connsiteX26" fmla="*/ 891999 w 904552"/>
                <a:gd name="connsiteY26" fmla="*/ 534735 h 576210"/>
                <a:gd name="connsiteX0" fmla="*/ 891999 w 906893"/>
                <a:gd name="connsiteY0" fmla="*/ 534735 h 577971"/>
                <a:gd name="connsiteX1" fmla="*/ 789633 w 906893"/>
                <a:gd name="connsiteY1" fmla="*/ 575295 h 577971"/>
                <a:gd name="connsiteX2" fmla="*/ 691774 w 906893"/>
                <a:gd name="connsiteY2" fmla="*/ 575295 h 577971"/>
                <a:gd name="connsiteX3" fmla="*/ 618379 w 906893"/>
                <a:gd name="connsiteY3" fmla="*/ 559521 h 577971"/>
                <a:gd name="connsiteX4" fmla="*/ 453242 w 906893"/>
                <a:gd name="connsiteY4" fmla="*/ 479045 h 577971"/>
                <a:gd name="connsiteX5" fmla="*/ 366006 w 906893"/>
                <a:gd name="connsiteY5" fmla="*/ 381186 h 577971"/>
                <a:gd name="connsiteX6" fmla="*/ 297762 w 906893"/>
                <a:gd name="connsiteY6" fmla="*/ 286224 h 577971"/>
                <a:gd name="connsiteX7" fmla="*/ 206985 w 906893"/>
                <a:gd name="connsiteY7" fmla="*/ 196091 h 577971"/>
                <a:gd name="connsiteX8" fmla="*/ 135844 w 906893"/>
                <a:gd name="connsiteY8" fmla="*/ 135250 h 577971"/>
                <a:gd name="connsiteX9" fmla="*/ 37663 w 906893"/>
                <a:gd name="connsiteY9" fmla="*/ 58959 h 577971"/>
                <a:gd name="connsiteX10" fmla="*/ 0 w 906893"/>
                <a:gd name="connsiteY10" fmla="*/ 31919 h 577971"/>
                <a:gd name="connsiteX11" fmla="*/ 351198 w 906893"/>
                <a:gd name="connsiteY11" fmla="*/ 7776 h 577971"/>
                <a:gd name="connsiteX12" fmla="*/ 639625 w 906893"/>
                <a:gd name="connsiteY12" fmla="*/ 45761 h 577971"/>
                <a:gd name="connsiteX13" fmla="*/ 823111 w 906893"/>
                <a:gd name="connsiteY13" fmla="*/ 233110 h 577971"/>
                <a:gd name="connsiteX14" fmla="*/ 906806 w 906893"/>
                <a:gd name="connsiteY14" fmla="*/ 491921 h 577971"/>
                <a:gd name="connsiteX15" fmla="*/ 906163 w 906893"/>
                <a:gd name="connsiteY15" fmla="*/ 499325 h 577971"/>
                <a:gd name="connsiteX16" fmla="*/ 833734 w 906893"/>
                <a:gd name="connsiteY16" fmla="*/ 455868 h 577971"/>
                <a:gd name="connsiteX17" fmla="*/ 717526 w 906893"/>
                <a:gd name="connsiteY17" fmla="*/ 356077 h 577971"/>
                <a:gd name="connsiteX18" fmla="*/ 642844 w 906893"/>
                <a:gd name="connsiteY18" fmla="*/ 254677 h 577971"/>
                <a:gd name="connsiteX19" fmla="*/ 559471 w 906893"/>
                <a:gd name="connsiteY19" fmla="*/ 178708 h 577971"/>
                <a:gd name="connsiteX20" fmla="*/ 481248 w 906893"/>
                <a:gd name="connsiteY20" fmla="*/ 168407 h 577971"/>
                <a:gd name="connsiteX21" fmla="*/ 502172 w 906893"/>
                <a:gd name="connsiteY21" fmla="*/ 175167 h 577971"/>
                <a:gd name="connsiteX22" fmla="*/ 607435 w 906893"/>
                <a:gd name="connsiteY22" fmla="*/ 247595 h 577971"/>
                <a:gd name="connsiteX23" fmla="*/ 673747 w 906893"/>
                <a:gd name="connsiteY23" fmla="*/ 347386 h 577971"/>
                <a:gd name="connsiteX24" fmla="*/ 769031 w 906893"/>
                <a:gd name="connsiteY24" fmla="*/ 441704 h 577971"/>
                <a:gd name="connsiteX25" fmla="*/ 891999 w 906893"/>
                <a:gd name="connsiteY25" fmla="*/ 534735 h 57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6893" h="577971">
                  <a:moveTo>
                    <a:pt x="891999" y="534735"/>
                  </a:moveTo>
                  <a:cubicBezTo>
                    <a:pt x="860774" y="558878"/>
                    <a:pt x="826330" y="570466"/>
                    <a:pt x="789633" y="575295"/>
                  </a:cubicBezTo>
                  <a:cubicBezTo>
                    <a:pt x="757121" y="579479"/>
                    <a:pt x="724286" y="578192"/>
                    <a:pt x="691774" y="575295"/>
                  </a:cubicBezTo>
                  <a:cubicBezTo>
                    <a:pt x="666987" y="573363"/>
                    <a:pt x="642522" y="566603"/>
                    <a:pt x="618379" y="559521"/>
                  </a:cubicBezTo>
                  <a:cubicBezTo>
                    <a:pt x="558827" y="541817"/>
                    <a:pt x="502816" y="516708"/>
                    <a:pt x="453242" y="479045"/>
                  </a:cubicBezTo>
                  <a:cubicBezTo>
                    <a:pt x="418155" y="452005"/>
                    <a:pt x="386286" y="422068"/>
                    <a:pt x="366006" y="381186"/>
                  </a:cubicBezTo>
                  <a:cubicBezTo>
                    <a:pt x="348623" y="345776"/>
                    <a:pt x="322549" y="316483"/>
                    <a:pt x="297762" y="286224"/>
                  </a:cubicBezTo>
                  <a:cubicBezTo>
                    <a:pt x="270400" y="253068"/>
                    <a:pt x="237244" y="226028"/>
                    <a:pt x="206985" y="196091"/>
                  </a:cubicBezTo>
                  <a:cubicBezTo>
                    <a:pt x="184773" y="174201"/>
                    <a:pt x="160309" y="154887"/>
                    <a:pt x="135844" y="135250"/>
                  </a:cubicBezTo>
                  <a:cubicBezTo>
                    <a:pt x="103653" y="109176"/>
                    <a:pt x="70497" y="84068"/>
                    <a:pt x="37663" y="58959"/>
                  </a:cubicBezTo>
                  <a:cubicBezTo>
                    <a:pt x="25431" y="49624"/>
                    <a:pt x="12232" y="40932"/>
                    <a:pt x="0" y="31919"/>
                  </a:cubicBezTo>
                  <a:lnTo>
                    <a:pt x="351198" y="7776"/>
                  </a:lnTo>
                  <a:cubicBezTo>
                    <a:pt x="450667" y="-7997"/>
                    <a:pt x="548204" y="-1881"/>
                    <a:pt x="639625" y="45761"/>
                  </a:cubicBezTo>
                  <a:cubicBezTo>
                    <a:pt x="721067" y="88252"/>
                    <a:pt x="779654" y="153599"/>
                    <a:pt x="823111" y="233110"/>
                  </a:cubicBezTo>
                  <a:cubicBezTo>
                    <a:pt x="867212" y="313908"/>
                    <a:pt x="892321" y="401144"/>
                    <a:pt x="906806" y="491921"/>
                  </a:cubicBezTo>
                  <a:cubicBezTo>
                    <a:pt x="907128" y="493853"/>
                    <a:pt x="906484" y="496106"/>
                    <a:pt x="906163" y="499325"/>
                  </a:cubicBezTo>
                  <a:cubicBezTo>
                    <a:pt x="879444" y="488059"/>
                    <a:pt x="856911" y="470997"/>
                    <a:pt x="833734" y="455868"/>
                  </a:cubicBezTo>
                  <a:cubicBezTo>
                    <a:pt x="790599" y="427540"/>
                    <a:pt x="752614" y="393418"/>
                    <a:pt x="717526" y="356077"/>
                  </a:cubicBezTo>
                  <a:cubicBezTo>
                    <a:pt x="688555" y="325496"/>
                    <a:pt x="667953" y="288155"/>
                    <a:pt x="642844" y="254677"/>
                  </a:cubicBezTo>
                  <a:cubicBezTo>
                    <a:pt x="619989" y="224096"/>
                    <a:pt x="594880" y="196091"/>
                    <a:pt x="559471" y="178708"/>
                  </a:cubicBezTo>
                  <a:cubicBezTo>
                    <a:pt x="534362" y="166475"/>
                    <a:pt x="508288" y="167119"/>
                    <a:pt x="481248" y="168407"/>
                  </a:cubicBezTo>
                  <a:cubicBezTo>
                    <a:pt x="487364" y="174523"/>
                    <a:pt x="495090" y="173879"/>
                    <a:pt x="502172" y="175167"/>
                  </a:cubicBezTo>
                  <a:cubicBezTo>
                    <a:pt x="548848" y="182571"/>
                    <a:pt x="580395" y="211542"/>
                    <a:pt x="607435" y="247595"/>
                  </a:cubicBezTo>
                  <a:cubicBezTo>
                    <a:pt x="631256" y="279786"/>
                    <a:pt x="652823" y="313264"/>
                    <a:pt x="673747" y="347386"/>
                  </a:cubicBezTo>
                  <a:cubicBezTo>
                    <a:pt x="697890" y="386336"/>
                    <a:pt x="735231" y="412411"/>
                    <a:pt x="769031" y="441704"/>
                  </a:cubicBezTo>
                  <a:cubicBezTo>
                    <a:pt x="807338" y="474860"/>
                    <a:pt x="848220" y="506085"/>
                    <a:pt x="891999" y="534735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723D289-969B-426B-B8FA-FC6EE52575F3}"/>
                </a:ext>
              </a:extLst>
            </p:cNvPr>
            <p:cNvSpPr/>
            <p:nvPr/>
          </p:nvSpPr>
          <p:spPr>
            <a:xfrm>
              <a:off x="6530026" y="4411923"/>
              <a:ext cx="638660" cy="408004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  <a:gd name="connsiteX0" fmla="*/ 638659 w 638659"/>
                <a:gd name="connsiteY0" fmla="*/ 20878 h 408004"/>
                <a:gd name="connsiteX1" fmla="*/ 469338 w 638659"/>
                <a:gd name="connsiteY1" fmla="*/ 158653 h 408004"/>
                <a:gd name="connsiteX2" fmla="*/ 380170 w 638659"/>
                <a:gd name="connsiteY2" fmla="*/ 269066 h 408004"/>
                <a:gd name="connsiteX3" fmla="*/ 283276 w 638659"/>
                <a:gd name="connsiteY3" fmla="*/ 359522 h 408004"/>
                <a:gd name="connsiteX4" fmla="*/ 136810 w 638659"/>
                <a:gd name="connsiteY4" fmla="*/ 406520 h 408004"/>
                <a:gd name="connsiteX5" fmla="*/ 24143 w 638659"/>
                <a:gd name="connsiteY5" fmla="*/ 387849 h 408004"/>
                <a:gd name="connsiteX6" fmla="*/ 9657 w 638659"/>
                <a:gd name="connsiteY6" fmla="*/ 377227 h 408004"/>
                <a:gd name="connsiteX7" fmla="*/ 114598 w 638659"/>
                <a:gd name="connsiteY7" fmla="*/ 296107 h 408004"/>
                <a:gd name="connsiteX8" fmla="*/ 176404 w 638659"/>
                <a:gd name="connsiteY8" fmla="*/ 224966 h 408004"/>
                <a:gd name="connsiteX9" fmla="*/ 219861 w 638659"/>
                <a:gd name="connsiteY9" fmla="*/ 163160 h 408004"/>
                <a:gd name="connsiteX10" fmla="*/ 286817 w 638659"/>
                <a:gd name="connsiteY10" fmla="*/ 122278 h 408004"/>
                <a:gd name="connsiteX11" fmla="*/ 300337 w 638659"/>
                <a:gd name="connsiteY11" fmla="*/ 117771 h 408004"/>
                <a:gd name="connsiteX12" fmla="*/ 214711 w 638659"/>
                <a:gd name="connsiteY12" fmla="*/ 145133 h 408004"/>
                <a:gd name="connsiteX13" fmla="*/ 168034 w 638659"/>
                <a:gd name="connsiteY13" fmla="*/ 204364 h 408004"/>
                <a:gd name="connsiteX14" fmla="*/ 0 w 638659"/>
                <a:gd name="connsiteY14" fmla="*/ 352118 h 408004"/>
                <a:gd name="connsiteX15" fmla="*/ 21889 w 638659"/>
                <a:gd name="connsiteY15" fmla="*/ 253293 h 408004"/>
                <a:gd name="connsiteX16" fmla="*/ 161274 w 638659"/>
                <a:gd name="connsiteY16" fmla="*/ 46308 h 408004"/>
                <a:gd name="connsiteX17" fmla="*/ 264928 w 638659"/>
                <a:gd name="connsiteY17" fmla="*/ 5104 h 408004"/>
                <a:gd name="connsiteX18" fmla="*/ 426846 w 638659"/>
                <a:gd name="connsiteY18" fmla="*/ 10577 h 408004"/>
                <a:gd name="connsiteX19" fmla="*/ 638659 w 638659"/>
                <a:gd name="connsiteY19" fmla="*/ 20878 h 4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8659" h="408004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9134" y="13206"/>
                    <a:pt x="631577" y="-3801"/>
                    <a:pt x="638659" y="20878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F8DB6FFD-AFE5-43BD-ABD6-00113C4BD74C}"/>
              </a:ext>
            </a:extLst>
          </p:cNvPr>
          <p:cNvSpPr/>
          <p:nvPr/>
        </p:nvSpPr>
        <p:spPr>
          <a:xfrm>
            <a:off x="0" y="4153709"/>
            <a:ext cx="12192000" cy="13812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FBB36C2-2713-4D8A-BA46-DEEB982E310F}"/>
              </a:ext>
            </a:extLst>
          </p:cNvPr>
          <p:cNvGrpSpPr/>
          <p:nvPr/>
        </p:nvGrpSpPr>
        <p:grpSpPr>
          <a:xfrm>
            <a:off x="3653397" y="1887066"/>
            <a:ext cx="1546155" cy="505120"/>
            <a:chOff x="4723437" y="2782010"/>
            <a:chExt cx="1546155" cy="50512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9AEBCB8-9322-4067-B666-83F9AF540BF1}"/>
                </a:ext>
              </a:extLst>
            </p:cNvPr>
            <p:cNvSpPr/>
            <p:nvPr/>
          </p:nvSpPr>
          <p:spPr>
            <a:xfrm>
              <a:off x="4723437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761E601-E025-48CD-9F5D-301F067DA4FE}"/>
                </a:ext>
              </a:extLst>
            </p:cNvPr>
            <p:cNvSpPr/>
            <p:nvPr/>
          </p:nvSpPr>
          <p:spPr>
            <a:xfrm>
              <a:off x="4990334" y="2782010"/>
              <a:ext cx="609135" cy="505120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E79BEC-BD2C-4EA9-AA15-040318662F43}"/>
                </a:ext>
              </a:extLst>
            </p:cNvPr>
            <p:cNvSpPr/>
            <p:nvPr/>
          </p:nvSpPr>
          <p:spPr>
            <a:xfrm>
              <a:off x="5589947" y="2972095"/>
              <a:ext cx="379909" cy="315035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86273BA-E6AD-48DB-8FB4-3FC95F003612}"/>
                </a:ext>
              </a:extLst>
            </p:cNvPr>
            <p:cNvSpPr/>
            <p:nvPr/>
          </p:nvSpPr>
          <p:spPr>
            <a:xfrm>
              <a:off x="5965674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6F542FDA-6944-41BC-817D-DE672C425147}"/>
              </a:ext>
            </a:extLst>
          </p:cNvPr>
          <p:cNvSpPr txBox="1"/>
          <p:nvPr/>
        </p:nvSpPr>
        <p:spPr>
          <a:xfrm>
            <a:off x="3653397" y="4018648"/>
            <a:ext cx="525599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9600" b="1" dirty="0" smtClean="0">
                <a:solidFill>
                  <a:schemeClr val="bg1"/>
                </a:solidFill>
                <a:cs typeface="Arial" pitchFamily="34" charset="0"/>
              </a:rPr>
              <a:t>MERCI</a:t>
            </a:r>
            <a:endParaRPr lang="ko-KR" altLang="en-US" sz="9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61A478B-62D4-4072-997E-3837B16B99F0}"/>
              </a:ext>
            </a:extLst>
          </p:cNvPr>
          <p:cNvSpPr/>
          <p:nvPr/>
        </p:nvSpPr>
        <p:spPr>
          <a:xfrm>
            <a:off x="8211992" y="2232636"/>
            <a:ext cx="773271" cy="77327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0A05C90-FC07-4A23-B3F3-F2271CDD452A}"/>
              </a:ext>
            </a:extLst>
          </p:cNvPr>
          <p:cNvSpPr/>
          <p:nvPr/>
        </p:nvSpPr>
        <p:spPr>
          <a:xfrm>
            <a:off x="10896490" y="3035713"/>
            <a:ext cx="506393" cy="50639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654E7D2-C455-48AD-9072-7C9F160565B1}"/>
              </a:ext>
            </a:extLst>
          </p:cNvPr>
          <p:cNvSpPr/>
          <p:nvPr/>
        </p:nvSpPr>
        <p:spPr>
          <a:xfrm>
            <a:off x="9761427" y="781194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3AEA43F-7102-4622-863C-29B6D6394F72}"/>
              </a:ext>
            </a:extLst>
          </p:cNvPr>
          <p:cNvSpPr/>
          <p:nvPr/>
        </p:nvSpPr>
        <p:spPr>
          <a:xfrm>
            <a:off x="10197311" y="2949370"/>
            <a:ext cx="901558" cy="90155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47E0538-A412-4387-94A5-2B342C0A2E77}"/>
              </a:ext>
            </a:extLst>
          </p:cNvPr>
          <p:cNvSpPr/>
          <p:nvPr/>
        </p:nvSpPr>
        <p:spPr>
          <a:xfrm>
            <a:off x="2432698" y="1815596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3425CA9-3BFA-4533-A436-6EF7335C439C}"/>
              </a:ext>
            </a:extLst>
          </p:cNvPr>
          <p:cNvSpPr/>
          <p:nvPr/>
        </p:nvSpPr>
        <p:spPr>
          <a:xfrm>
            <a:off x="2668257" y="844212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6E02D60-ECA5-447C-A132-55E2E0516A52}"/>
              </a:ext>
            </a:extLst>
          </p:cNvPr>
          <p:cNvSpPr/>
          <p:nvPr/>
        </p:nvSpPr>
        <p:spPr>
          <a:xfrm>
            <a:off x="6808066" y="619083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A4C073D-E698-4E29-BC83-EF46F8AA0768}"/>
              </a:ext>
            </a:extLst>
          </p:cNvPr>
          <p:cNvSpPr/>
          <p:nvPr/>
        </p:nvSpPr>
        <p:spPr>
          <a:xfrm>
            <a:off x="5103454" y="1046165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816EC0B-289D-45DB-BA2A-2D5774E94545}"/>
              </a:ext>
            </a:extLst>
          </p:cNvPr>
          <p:cNvSpPr/>
          <p:nvPr/>
        </p:nvSpPr>
        <p:spPr>
          <a:xfrm>
            <a:off x="2348624" y="2503039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B3E9C167-3E74-444B-BBF1-A9F4B19A0035}"/>
              </a:ext>
            </a:extLst>
          </p:cNvPr>
          <p:cNvSpPr/>
          <p:nvPr/>
        </p:nvSpPr>
        <p:spPr>
          <a:xfrm>
            <a:off x="1357837" y="2406633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F287556-555D-45F7-91BA-127AA0690FDF}"/>
              </a:ext>
            </a:extLst>
          </p:cNvPr>
          <p:cNvSpPr/>
          <p:nvPr/>
        </p:nvSpPr>
        <p:spPr>
          <a:xfrm>
            <a:off x="37811" y="2276039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3C54042-12EC-4257-9472-65969213694F}"/>
              </a:ext>
            </a:extLst>
          </p:cNvPr>
          <p:cNvSpPr/>
          <p:nvPr/>
        </p:nvSpPr>
        <p:spPr>
          <a:xfrm>
            <a:off x="10938453" y="708766"/>
            <a:ext cx="1106829" cy="110682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C1D6E05-CC0A-452F-A74B-FE5A4584A4DF}"/>
              </a:ext>
            </a:extLst>
          </p:cNvPr>
          <p:cNvSpPr/>
          <p:nvPr/>
        </p:nvSpPr>
        <p:spPr>
          <a:xfrm>
            <a:off x="2454804" y="880520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14D98F1-76F8-41BF-A12D-78A5C07503ED}"/>
              </a:ext>
            </a:extLst>
          </p:cNvPr>
          <p:cNvSpPr/>
          <p:nvPr/>
        </p:nvSpPr>
        <p:spPr>
          <a:xfrm>
            <a:off x="145136" y="277276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EAC5C74-3392-4FBA-8A2D-E2B9483F00A2}"/>
              </a:ext>
            </a:extLst>
          </p:cNvPr>
          <p:cNvSpPr/>
          <p:nvPr/>
        </p:nvSpPr>
        <p:spPr>
          <a:xfrm>
            <a:off x="481123" y="4439471"/>
            <a:ext cx="762187" cy="76218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0952C6B5-0003-48C7-9E41-46727D58D262}"/>
              </a:ext>
            </a:extLst>
          </p:cNvPr>
          <p:cNvSpPr/>
          <p:nvPr/>
        </p:nvSpPr>
        <p:spPr>
          <a:xfrm>
            <a:off x="10520003" y="5103756"/>
            <a:ext cx="464131" cy="464131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AACC6F48-963A-4D2D-891F-B11C324665FB}"/>
              </a:ext>
            </a:extLst>
          </p:cNvPr>
          <p:cNvSpPr/>
          <p:nvPr/>
        </p:nvSpPr>
        <p:spPr>
          <a:xfrm>
            <a:off x="9256939" y="6160415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209FB43-BBDD-41E0-8C0A-051FAD8F47E4}"/>
              </a:ext>
            </a:extLst>
          </p:cNvPr>
          <p:cNvSpPr/>
          <p:nvPr/>
        </p:nvSpPr>
        <p:spPr>
          <a:xfrm>
            <a:off x="10858712" y="5119682"/>
            <a:ext cx="826317" cy="82631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7878697-B718-4D49-B8FC-454C280C8238}"/>
              </a:ext>
            </a:extLst>
          </p:cNvPr>
          <p:cNvSpPr/>
          <p:nvPr/>
        </p:nvSpPr>
        <p:spPr>
          <a:xfrm>
            <a:off x="8257517" y="5000138"/>
            <a:ext cx="962308" cy="96230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C37F3F48-FCE9-4756-8242-6F96B485530D}"/>
              </a:ext>
            </a:extLst>
          </p:cNvPr>
          <p:cNvSpPr/>
          <p:nvPr/>
        </p:nvSpPr>
        <p:spPr>
          <a:xfrm>
            <a:off x="3227515" y="5371302"/>
            <a:ext cx="286720" cy="28672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BC5EA47-AF78-4443-A1B8-3559FF601647}"/>
              </a:ext>
            </a:extLst>
          </p:cNvPr>
          <p:cNvSpPr/>
          <p:nvPr/>
        </p:nvSpPr>
        <p:spPr>
          <a:xfrm>
            <a:off x="2712665" y="5604458"/>
            <a:ext cx="656604" cy="65660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C34BC9F-65C8-4978-80DA-4ECADB737858}"/>
              </a:ext>
            </a:extLst>
          </p:cNvPr>
          <p:cNvSpPr/>
          <p:nvPr/>
        </p:nvSpPr>
        <p:spPr>
          <a:xfrm>
            <a:off x="1751580" y="4816286"/>
            <a:ext cx="682849" cy="68284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B02291E0-B99B-4495-92DE-EB42A6C69230}"/>
              </a:ext>
            </a:extLst>
          </p:cNvPr>
          <p:cNvSpPr/>
          <p:nvPr/>
        </p:nvSpPr>
        <p:spPr>
          <a:xfrm>
            <a:off x="4783042" y="6104314"/>
            <a:ext cx="776344" cy="77634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36D0159-0FBC-4B08-91FD-B5D892CA7BA3}"/>
              </a:ext>
            </a:extLst>
          </p:cNvPr>
          <p:cNvSpPr/>
          <p:nvPr/>
        </p:nvSpPr>
        <p:spPr>
          <a:xfrm>
            <a:off x="6852474" y="5379329"/>
            <a:ext cx="242979" cy="24297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7FBC0625-FE03-4E22-B678-3B0096C355B8}"/>
              </a:ext>
            </a:extLst>
          </p:cNvPr>
          <p:cNvSpPr/>
          <p:nvPr/>
        </p:nvSpPr>
        <p:spPr>
          <a:xfrm>
            <a:off x="5928058" y="5854759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5E7D22D-22B1-48B6-93B4-4286CC271BFD}"/>
              </a:ext>
            </a:extLst>
          </p:cNvPr>
          <p:cNvSpPr/>
          <p:nvPr/>
        </p:nvSpPr>
        <p:spPr>
          <a:xfrm>
            <a:off x="1171043" y="6561831"/>
            <a:ext cx="219607" cy="219607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33C6072-A605-45F7-93C8-93173206E614}"/>
              </a:ext>
            </a:extLst>
          </p:cNvPr>
          <p:cNvSpPr/>
          <p:nvPr/>
        </p:nvSpPr>
        <p:spPr>
          <a:xfrm>
            <a:off x="3255709" y="3422681"/>
            <a:ext cx="962308" cy="96230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380D9025-E8B8-4F96-843E-FFA4DFCBA173}"/>
              </a:ext>
            </a:extLst>
          </p:cNvPr>
          <p:cNvSpPr/>
          <p:nvPr/>
        </p:nvSpPr>
        <p:spPr>
          <a:xfrm>
            <a:off x="8406878" y="3990900"/>
            <a:ext cx="476336" cy="476336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2963224" y="6016307"/>
            <a:ext cx="684811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http://www.coperes.sn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</a:t>
            </a:r>
            <a:r>
              <a:rPr lang="fr-FR" dirty="0" smtClean="0">
                <a:solidFill>
                  <a:schemeClr val="bg1"/>
                </a:solidFill>
              </a:rPr>
              <a:t>tel.: +221 33 868 47 75  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984585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unicipalité de Landrienne - Abitibi-Témiscaming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294" y="848470"/>
            <a:ext cx="7362108" cy="468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525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65EF09F0-C150-42D4-BB14-92131E34D869}"/>
              </a:ext>
            </a:extLst>
          </p:cNvPr>
          <p:cNvSpPr/>
          <p:nvPr/>
        </p:nvSpPr>
        <p:spPr>
          <a:xfrm>
            <a:off x="4398684" y="2685414"/>
            <a:ext cx="7767189" cy="10951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69C997F-A137-4261-A1A9-6AFE12218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390" y="209580"/>
            <a:ext cx="2002934" cy="199634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FAEC0F3-6199-4949-85F6-D103BB6BF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004" y="790713"/>
            <a:ext cx="841730" cy="83407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36C1F1B-C83D-499A-AE0E-002DB5804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503" y="4117600"/>
            <a:ext cx="1856682" cy="1850574"/>
          </a:xfrm>
          <a:prstGeom prst="rect">
            <a:avLst/>
          </a:prstGeom>
        </p:spPr>
      </p:pic>
      <p:grpSp>
        <p:nvGrpSpPr>
          <p:cNvPr id="48" name="Groupe 47">
            <a:extLst>
              <a:ext uri="{FF2B5EF4-FFF2-40B4-BE49-F238E27FC236}">
                <a16:creationId xmlns:a16="http://schemas.microsoft.com/office/drawing/2014/main" id="{65C7F9EB-4842-4B0D-B9F7-0B065C8A470F}"/>
              </a:ext>
            </a:extLst>
          </p:cNvPr>
          <p:cNvGrpSpPr/>
          <p:nvPr/>
        </p:nvGrpSpPr>
        <p:grpSpPr>
          <a:xfrm>
            <a:off x="1475159" y="1639180"/>
            <a:ext cx="3391673" cy="3378970"/>
            <a:chOff x="4026280" y="50030"/>
            <a:chExt cx="3391673" cy="3378970"/>
          </a:xfrm>
        </p:grpSpPr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6D688609-504F-41E9-9D56-4E63646F9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6280" y="50030"/>
              <a:ext cx="3391673" cy="3378970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B19F1CF6-F7DA-469F-8C69-ADEB891DA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5444" y="540567"/>
              <a:ext cx="2464361" cy="2311927"/>
            </a:xfrm>
            <a:prstGeom prst="rect">
              <a:avLst/>
            </a:prstGeom>
          </p:spPr>
        </p:pic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13B9D829-A6B4-4D07-90C5-401E004A5698}"/>
              </a:ext>
            </a:extLst>
          </p:cNvPr>
          <p:cNvGrpSpPr/>
          <p:nvPr/>
        </p:nvGrpSpPr>
        <p:grpSpPr>
          <a:xfrm>
            <a:off x="31538" y="6150114"/>
            <a:ext cx="710835" cy="707886"/>
            <a:chOff x="4611522" y="1993929"/>
            <a:chExt cx="2819843" cy="2808143"/>
          </a:xfrm>
        </p:grpSpPr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87C03F31-1FD3-45CB-9570-F478D4AED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1522" y="1993929"/>
              <a:ext cx="2819843" cy="2808143"/>
            </a:xfrm>
            <a:prstGeom prst="rect">
              <a:avLst/>
            </a:prstGeom>
          </p:spPr>
        </p:pic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340C9A85-8C4F-4F14-A1D4-212F9E90C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7066" y="2312503"/>
              <a:ext cx="2180071" cy="2232993"/>
            </a:xfrm>
            <a:prstGeom prst="rect">
              <a:avLst/>
            </a:prstGeom>
          </p:spPr>
        </p:pic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58DCBF5-33D4-4340-B185-C20E23EF0F2A}"/>
              </a:ext>
            </a:extLst>
          </p:cNvPr>
          <p:cNvSpPr txBox="1"/>
          <p:nvPr/>
        </p:nvSpPr>
        <p:spPr>
          <a:xfrm>
            <a:off x="4746717" y="2827134"/>
            <a:ext cx="741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6DBB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sommes-nous? </a:t>
            </a:r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1A23DC11-499B-4561-B60D-65EC442DCB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9993" y="-799235"/>
            <a:ext cx="3969560" cy="3953089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F93E44C0-DD9C-474B-BB40-AF96F3EB4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56" y="4308231"/>
            <a:ext cx="2002934" cy="1996345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E6EA6141-F524-40FD-97DB-366785DE2E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5" y="4793644"/>
            <a:ext cx="948016" cy="944465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5E213648-60CD-47B1-84F3-4AFFE7870CB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567" y="2685414"/>
            <a:ext cx="3391672" cy="479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06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A49D0D16-5937-4F9E-A167-CEF76A391549}"/>
              </a:ext>
            </a:extLst>
          </p:cNvPr>
          <p:cNvGrpSpPr/>
          <p:nvPr/>
        </p:nvGrpSpPr>
        <p:grpSpPr>
          <a:xfrm>
            <a:off x="6679329" y="1271043"/>
            <a:ext cx="5512671" cy="5055422"/>
            <a:chOff x="5679937" y="565649"/>
            <a:chExt cx="5512671" cy="5055422"/>
          </a:xfrm>
        </p:grpSpPr>
        <p:sp>
          <p:nvSpPr>
            <p:cNvPr id="3" name="Rounded Rectangle 3">
              <a:extLst>
                <a:ext uri="{FF2B5EF4-FFF2-40B4-BE49-F238E27FC236}">
                  <a16:creationId xmlns:a16="http://schemas.microsoft.com/office/drawing/2014/main" id="{5B54DAF8-3580-4D54-AE56-EA1273C5B275}"/>
                </a:ext>
              </a:extLst>
            </p:cNvPr>
            <p:cNvSpPr/>
            <p:nvPr/>
          </p:nvSpPr>
          <p:spPr>
            <a:xfrm>
              <a:off x="5679937" y="4797879"/>
              <a:ext cx="823192" cy="823192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3B237B9-5CB3-4871-8B70-4D06D1F34E26}"/>
                </a:ext>
              </a:extLst>
            </p:cNvPr>
            <p:cNvSpPr/>
            <p:nvPr/>
          </p:nvSpPr>
          <p:spPr>
            <a:xfrm>
              <a:off x="5864987" y="4982930"/>
              <a:ext cx="453091" cy="45309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" name="Bent Arrow 18">
              <a:extLst>
                <a:ext uri="{FF2B5EF4-FFF2-40B4-BE49-F238E27FC236}">
                  <a16:creationId xmlns:a16="http://schemas.microsoft.com/office/drawing/2014/main" id="{0ED7565B-C6B6-4B42-B5E5-367AF81D8B81}"/>
                </a:ext>
              </a:extLst>
            </p:cNvPr>
            <p:cNvSpPr/>
            <p:nvPr/>
          </p:nvSpPr>
          <p:spPr>
            <a:xfrm rot="5400000" flipH="1">
              <a:off x="7480090" y="3397438"/>
              <a:ext cx="888058" cy="3046632"/>
            </a:xfrm>
            <a:prstGeom prst="bentArrow">
              <a:avLst>
                <a:gd name="adj1" fmla="val 33832"/>
                <a:gd name="adj2" fmla="val 20334"/>
                <a:gd name="adj3" fmla="val 731"/>
                <a:gd name="adj4" fmla="val 6758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DE74CAC-753A-4DF5-BDBD-38D7E9418DF3}"/>
                </a:ext>
              </a:extLst>
            </p:cNvPr>
            <p:cNvGrpSpPr/>
            <p:nvPr/>
          </p:nvGrpSpPr>
          <p:grpSpPr>
            <a:xfrm>
              <a:off x="7387342" y="565649"/>
              <a:ext cx="3805266" cy="3914406"/>
              <a:chOff x="5010421" y="587565"/>
              <a:chExt cx="2758049" cy="2837155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083586DA-8784-4824-A357-FF3762E1AB8D}"/>
                  </a:ext>
                </a:extLst>
              </p:cNvPr>
              <p:cNvGrpSpPr/>
              <p:nvPr/>
            </p:nvGrpSpPr>
            <p:grpSpPr>
              <a:xfrm>
                <a:off x="5580112" y="1131590"/>
                <a:ext cx="1602534" cy="2293130"/>
                <a:chOff x="7474389" y="3367517"/>
                <a:chExt cx="2192670" cy="3137579"/>
              </a:xfrm>
            </p:grpSpPr>
            <p:sp>
              <p:nvSpPr>
                <p:cNvPr id="23" name="Teardrop 30">
                  <a:extLst>
                    <a:ext uri="{FF2B5EF4-FFF2-40B4-BE49-F238E27FC236}">
                      <a16:creationId xmlns:a16="http://schemas.microsoft.com/office/drawing/2014/main" id="{DF0494EE-0300-4186-AAA2-50A8D6FA06C2}"/>
                    </a:ext>
                  </a:extLst>
                </p:cNvPr>
                <p:cNvSpPr/>
                <p:nvPr/>
              </p:nvSpPr>
              <p:spPr>
                <a:xfrm rot="8100000">
                  <a:off x="7474389" y="3367517"/>
                  <a:ext cx="2192670" cy="2192671"/>
                </a:xfrm>
                <a:custGeom>
                  <a:avLst/>
                  <a:gdLst>
                    <a:gd name="connsiteX0" fmla="*/ 293361 w 2192670"/>
                    <a:gd name="connsiteY0" fmla="*/ 1899310 h 2192671"/>
                    <a:gd name="connsiteX1" fmla="*/ 0 w 2192670"/>
                    <a:gd name="connsiteY1" fmla="*/ 1191074 h 2192671"/>
                    <a:gd name="connsiteX2" fmla="*/ 1001597 w 2192670"/>
                    <a:gd name="connsiteY2" fmla="*/ 189477 h 2192671"/>
                    <a:gd name="connsiteX3" fmla="*/ 1341342 w 2192670"/>
                    <a:gd name="connsiteY3" fmla="*/ 189477 h 2192671"/>
                    <a:gd name="connsiteX4" fmla="*/ 1530818 w 2192670"/>
                    <a:gd name="connsiteY4" fmla="*/ 0 h 2192671"/>
                    <a:gd name="connsiteX5" fmla="*/ 1806586 w 2192670"/>
                    <a:gd name="connsiteY5" fmla="*/ 0 h 2192671"/>
                    <a:gd name="connsiteX6" fmla="*/ 1996062 w 2192670"/>
                    <a:gd name="connsiteY6" fmla="*/ 189477 h 2192671"/>
                    <a:gd name="connsiteX7" fmla="*/ 2003194 w 2192670"/>
                    <a:gd name="connsiteY7" fmla="*/ 189477 h 2192671"/>
                    <a:gd name="connsiteX8" fmla="*/ 2003194 w 2192670"/>
                    <a:gd name="connsiteY8" fmla="*/ 196609 h 2192671"/>
                    <a:gd name="connsiteX9" fmla="*/ 2192670 w 2192670"/>
                    <a:gd name="connsiteY9" fmla="*/ 386085 h 2192671"/>
                    <a:gd name="connsiteX10" fmla="*/ 2192670 w 2192670"/>
                    <a:gd name="connsiteY10" fmla="*/ 661852 h 2192671"/>
                    <a:gd name="connsiteX11" fmla="*/ 2003193 w 2192670"/>
                    <a:gd name="connsiteY11" fmla="*/ 851329 h 2192671"/>
                    <a:gd name="connsiteX12" fmla="*/ 2003194 w 2192670"/>
                    <a:gd name="connsiteY12" fmla="*/ 1191074 h 2192671"/>
                    <a:gd name="connsiteX13" fmla="*/ 1001597 w 2192670"/>
                    <a:gd name="connsiteY13" fmla="*/ 2192671 h 2192671"/>
                    <a:gd name="connsiteX14" fmla="*/ 293361 w 2192670"/>
                    <a:gd name="connsiteY14" fmla="*/ 1899310 h 2192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192670" h="2192671">
                      <a:moveTo>
                        <a:pt x="293361" y="1899310"/>
                      </a:moveTo>
                      <a:cubicBezTo>
                        <a:pt x="112107" y="1718057"/>
                        <a:pt x="0" y="1467657"/>
                        <a:pt x="0" y="1191074"/>
                      </a:cubicBezTo>
                      <a:cubicBezTo>
                        <a:pt x="0" y="637907"/>
                        <a:pt x="448430" y="189477"/>
                        <a:pt x="1001597" y="189477"/>
                      </a:cubicBezTo>
                      <a:lnTo>
                        <a:pt x="1341342" y="189477"/>
                      </a:lnTo>
                      <a:lnTo>
                        <a:pt x="1530818" y="0"/>
                      </a:lnTo>
                      <a:cubicBezTo>
                        <a:pt x="1606970" y="-76151"/>
                        <a:pt x="1730435" y="-76151"/>
                        <a:pt x="1806586" y="0"/>
                      </a:cubicBezTo>
                      <a:lnTo>
                        <a:pt x="1996062" y="189477"/>
                      </a:lnTo>
                      <a:lnTo>
                        <a:pt x="2003194" y="189477"/>
                      </a:lnTo>
                      <a:lnTo>
                        <a:pt x="2003194" y="196609"/>
                      </a:lnTo>
                      <a:lnTo>
                        <a:pt x="2192670" y="386085"/>
                      </a:lnTo>
                      <a:cubicBezTo>
                        <a:pt x="2268822" y="462236"/>
                        <a:pt x="2268822" y="585701"/>
                        <a:pt x="2192670" y="661852"/>
                      </a:cubicBezTo>
                      <a:lnTo>
                        <a:pt x="2003193" y="851329"/>
                      </a:lnTo>
                      <a:cubicBezTo>
                        <a:pt x="2003193" y="964577"/>
                        <a:pt x="2003194" y="1077826"/>
                        <a:pt x="2003194" y="1191074"/>
                      </a:cubicBezTo>
                      <a:cubicBezTo>
                        <a:pt x="2003194" y="1744241"/>
                        <a:pt x="1554764" y="2192671"/>
                        <a:pt x="1001597" y="2192671"/>
                      </a:cubicBezTo>
                      <a:cubicBezTo>
                        <a:pt x="725014" y="2192671"/>
                        <a:pt x="474614" y="2080563"/>
                        <a:pt x="293361" y="1899310"/>
                      </a:cubicBezTo>
                      <a:close/>
                    </a:path>
                  </a:pathLst>
                </a:custGeom>
                <a:noFill/>
                <a:ln w="6985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4" name="Rounded Rectangle 15">
                  <a:extLst>
                    <a:ext uri="{FF2B5EF4-FFF2-40B4-BE49-F238E27FC236}">
                      <a16:creationId xmlns:a16="http://schemas.microsoft.com/office/drawing/2014/main" id="{AFE40709-4EC8-46D8-B072-EAD74F92309E}"/>
                    </a:ext>
                  </a:extLst>
                </p:cNvPr>
                <p:cNvSpPr/>
                <p:nvPr/>
              </p:nvSpPr>
              <p:spPr>
                <a:xfrm>
                  <a:off x="8138724" y="5844099"/>
                  <a:ext cx="864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5" name="Rounded Rectangle 16">
                  <a:extLst>
                    <a:ext uri="{FF2B5EF4-FFF2-40B4-BE49-F238E27FC236}">
                      <a16:creationId xmlns:a16="http://schemas.microsoft.com/office/drawing/2014/main" id="{D0A73FF0-BE4F-4E5C-949D-D2B731A51336}"/>
                    </a:ext>
                  </a:extLst>
                </p:cNvPr>
                <p:cNvSpPr/>
                <p:nvPr/>
              </p:nvSpPr>
              <p:spPr>
                <a:xfrm>
                  <a:off x="8174722" y="6084596"/>
                  <a:ext cx="792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6" name="Rounded Rectangle 17">
                  <a:extLst>
                    <a:ext uri="{FF2B5EF4-FFF2-40B4-BE49-F238E27FC236}">
                      <a16:creationId xmlns:a16="http://schemas.microsoft.com/office/drawing/2014/main" id="{64C9D753-9FE0-41E4-BD78-600130E16841}"/>
                    </a:ext>
                  </a:extLst>
                </p:cNvPr>
                <p:cNvSpPr/>
                <p:nvPr/>
              </p:nvSpPr>
              <p:spPr>
                <a:xfrm>
                  <a:off x="8246721" y="6325096"/>
                  <a:ext cx="648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3F5AE0E9-3582-4126-8CD4-EC7C36D58447}"/>
                  </a:ext>
                </a:extLst>
              </p:cNvPr>
              <p:cNvGrpSpPr/>
              <p:nvPr/>
            </p:nvGrpSpPr>
            <p:grpSpPr>
              <a:xfrm>
                <a:off x="5010421" y="587565"/>
                <a:ext cx="2758049" cy="1315967"/>
                <a:chOff x="5010421" y="587565"/>
                <a:chExt cx="2758049" cy="1315967"/>
              </a:xfrm>
            </p:grpSpPr>
            <p:sp>
              <p:nvSpPr>
                <p:cNvPr id="18" name="Rounded Rectangle 9">
                  <a:extLst>
                    <a:ext uri="{FF2B5EF4-FFF2-40B4-BE49-F238E27FC236}">
                      <a16:creationId xmlns:a16="http://schemas.microsoft.com/office/drawing/2014/main" id="{E8421CB0-E29A-4F0F-96B7-BA7B5319B7C2}"/>
                    </a:ext>
                  </a:extLst>
                </p:cNvPr>
                <p:cNvSpPr/>
                <p:nvPr/>
              </p:nvSpPr>
              <p:spPr>
                <a:xfrm rot="2700000">
                  <a:off x="7248823" y="944709"/>
                  <a:ext cx="144000" cy="36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Rounded Rectangle 10">
                  <a:extLst>
                    <a:ext uri="{FF2B5EF4-FFF2-40B4-BE49-F238E27FC236}">
                      <a16:creationId xmlns:a16="http://schemas.microsoft.com/office/drawing/2014/main" id="{B6A60AE0-4020-4C9E-A693-AA11B472B836}"/>
                    </a:ext>
                  </a:extLst>
                </p:cNvPr>
                <p:cNvSpPr/>
                <p:nvPr/>
              </p:nvSpPr>
              <p:spPr>
                <a:xfrm rot="18900000" flipH="1">
                  <a:off x="5380477" y="944709"/>
                  <a:ext cx="144000" cy="36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Rounded Rectangle 11">
                  <a:extLst>
                    <a:ext uri="{FF2B5EF4-FFF2-40B4-BE49-F238E27FC236}">
                      <a16:creationId xmlns:a16="http://schemas.microsoft.com/office/drawing/2014/main" id="{A26A2D6E-47DE-444F-A5F4-D7F4C4764646}"/>
                    </a:ext>
                  </a:extLst>
                </p:cNvPr>
                <p:cNvSpPr/>
                <p:nvPr/>
              </p:nvSpPr>
              <p:spPr>
                <a:xfrm>
                  <a:off x="6317445" y="587565"/>
                  <a:ext cx="144000" cy="36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Rounded Rectangle 12">
                  <a:extLst>
                    <a:ext uri="{FF2B5EF4-FFF2-40B4-BE49-F238E27FC236}">
                      <a16:creationId xmlns:a16="http://schemas.microsoft.com/office/drawing/2014/main" id="{DC968A4C-7DCC-4A3D-B3B5-F0BC0D7C4CB9}"/>
                    </a:ext>
                  </a:extLst>
                </p:cNvPr>
                <p:cNvSpPr/>
                <p:nvPr/>
              </p:nvSpPr>
              <p:spPr>
                <a:xfrm rot="5400000">
                  <a:off x="7516470" y="1651531"/>
                  <a:ext cx="144000" cy="36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Rounded Rectangle 13">
                  <a:extLst>
                    <a:ext uri="{FF2B5EF4-FFF2-40B4-BE49-F238E27FC236}">
                      <a16:creationId xmlns:a16="http://schemas.microsoft.com/office/drawing/2014/main" id="{C47F61D1-51DD-494D-82AD-39E6D61E15C5}"/>
                    </a:ext>
                  </a:extLst>
                </p:cNvPr>
                <p:cNvSpPr/>
                <p:nvPr/>
              </p:nvSpPr>
              <p:spPr>
                <a:xfrm rot="16200000" flipH="1">
                  <a:off x="5118421" y="1651532"/>
                  <a:ext cx="144000" cy="36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9D99209-53F5-4EA6-AD9F-BA25051F2911}"/>
              </a:ext>
            </a:extLst>
          </p:cNvPr>
          <p:cNvSpPr txBox="1"/>
          <p:nvPr/>
        </p:nvSpPr>
        <p:spPr>
          <a:xfrm>
            <a:off x="553488" y="852808"/>
            <a:ext cx="76432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« Conseil Patronal des Énergies Renouvelables du Sénégal » (COPERES) a été créé suite à la première Conférence Internationale « Environnement et Indépendance </a:t>
            </a:r>
            <a:r>
              <a:rPr lang="fr-FR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Energétique »</a:t>
            </a:r>
          </a:p>
          <a:p>
            <a:pPr algn="just"/>
            <a:endParaRPr lang="fr-FR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la suite un colloque a été organisé le 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fr-FR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Octobre 2015 à l’Hôtel King Fahd Palace à Dakar, </a:t>
            </a:r>
            <a:r>
              <a:rPr lang="fr-FR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Sénégal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le thème  : </a:t>
            </a:r>
            <a:endParaRPr lang="fr-FR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«Partenariat 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Public-Privé et Société Civile pour relever le défi du Développement et de la Promotion des Énergies Renouvelables en Afrique » </a:t>
            </a:r>
            <a:r>
              <a:rPr lang="fr-FR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avec comme acteurs:</a:t>
            </a:r>
          </a:p>
          <a:p>
            <a:pPr algn="just"/>
            <a:endParaRPr lang="fr-FR" sz="14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TENERGIE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 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Convergences </a:t>
            </a:r>
            <a:r>
              <a:rPr lang="fr-FR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Plurielles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ENDA 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secteur privé des Énergies renouvelables du </a:t>
            </a:r>
            <a:r>
              <a:rPr lang="fr-FR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Sénégal</a:t>
            </a:r>
            <a:endParaRPr lang="fr-FR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COPERES est issue des Associations nationales des Professionnels des Énergies Renouvelables qui </a:t>
            </a:r>
            <a:r>
              <a:rPr lang="fr-FR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regroupent: les 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entrepreneurs de droit sénégalais, les producteurs indépendants, les installateurs, les gestionnaires de concessions rurales, les consultants et les autres services privés de droit sénégalais des énergies renouvelables</a:t>
            </a:r>
            <a:r>
              <a:rPr lang="fr-FR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fr-FR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COPERES est également membre de l’Association Professionnelle des Énergies renouvelables de la CEDEAO (APER-CEDEAO).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064AFB-C54F-4DEC-9E9C-C560EF4CD0B0}"/>
              </a:ext>
            </a:extLst>
          </p:cNvPr>
          <p:cNvSpPr/>
          <p:nvPr/>
        </p:nvSpPr>
        <p:spPr>
          <a:xfrm>
            <a:off x="553488" y="1344441"/>
            <a:ext cx="4896000" cy="82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9" name="그룹 21">
            <a:extLst>
              <a:ext uri="{FF2B5EF4-FFF2-40B4-BE49-F238E27FC236}">
                <a16:creationId xmlns:a16="http://schemas.microsoft.com/office/drawing/2014/main" id="{C477EEAE-A9E3-40DC-B601-B421D3FA9295}"/>
              </a:ext>
            </a:extLst>
          </p:cNvPr>
          <p:cNvGrpSpPr/>
          <p:nvPr/>
        </p:nvGrpSpPr>
        <p:grpSpPr>
          <a:xfrm>
            <a:off x="4583428" y="5182119"/>
            <a:ext cx="2436862" cy="1561995"/>
            <a:chOff x="4165655" y="4789090"/>
            <a:chExt cx="1849676" cy="1185617"/>
          </a:xfrm>
        </p:grpSpPr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EF5A0BD6-C2B5-4808-87D1-D4999C4E6AF1}"/>
                </a:ext>
              </a:extLst>
            </p:cNvPr>
            <p:cNvSpPr/>
            <p:nvPr/>
          </p:nvSpPr>
          <p:spPr>
            <a:xfrm rot="5400000">
              <a:off x="4596561" y="4555937"/>
              <a:ext cx="1185617" cy="1651923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18129" h="2115210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04529" y="1837560"/>
                    <a:pt x="644540" y="1879748"/>
                  </a:cubicBezTo>
                  <a:cubicBezTo>
                    <a:pt x="721823" y="1966655"/>
                    <a:pt x="679875" y="2008729"/>
                    <a:pt x="678137" y="2115210"/>
                  </a:cubicBezTo>
                  <a:lnTo>
                    <a:pt x="1339145" y="2113852"/>
                  </a:lnTo>
                  <a:cubicBezTo>
                    <a:pt x="1324322" y="2047548"/>
                    <a:pt x="1303318" y="2034201"/>
                    <a:pt x="1358227" y="1930484"/>
                  </a:cubicBezTo>
                  <a:cubicBezTo>
                    <a:pt x="1521981" y="1634855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489532-9174-494A-B184-339A6EC6B400}"/>
                </a:ext>
              </a:extLst>
            </p:cNvPr>
            <p:cNvSpPr/>
            <p:nvPr/>
          </p:nvSpPr>
          <p:spPr>
            <a:xfrm>
              <a:off x="4165655" y="5276540"/>
              <a:ext cx="360040" cy="59265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B359DB1-9DDC-413F-86D2-E16BEEFFCBB2}"/>
              </a:ext>
            </a:extLst>
          </p:cNvPr>
          <p:cNvSpPr/>
          <p:nvPr/>
        </p:nvSpPr>
        <p:spPr>
          <a:xfrm>
            <a:off x="887297" y="5700584"/>
            <a:ext cx="3696131" cy="9581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7A0F76-1FE5-43D6-B401-A58AE413BF4D}"/>
              </a:ext>
            </a:extLst>
          </p:cNvPr>
          <p:cNvSpPr txBox="1"/>
          <p:nvPr/>
        </p:nvSpPr>
        <p:spPr>
          <a:xfrm>
            <a:off x="4446971" y="-5678"/>
            <a:ext cx="479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>
                <a:solidFill>
                  <a:schemeClr val="bg1">
                    <a:lumMod val="50000"/>
                  </a:schemeClr>
                </a:solidFill>
                <a:latin typeface="Montserrat SemiBold" panose="00000700000000000000" pitchFamily="50" charset="0"/>
              </a:rPr>
              <a:t>HISTORIQUE</a:t>
            </a:r>
            <a:endParaRPr lang="fr-SN" sz="3600" b="1" dirty="0">
              <a:solidFill>
                <a:schemeClr val="bg1">
                  <a:lumMod val="50000"/>
                </a:schemeClr>
              </a:solidFill>
              <a:latin typeface="Montserrat SemiBold" panose="00000700000000000000" pitchFamily="50" charset="0"/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5E213648-60CD-47B1-84F3-4AFFE7870CB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667" y="475763"/>
            <a:ext cx="3551139" cy="502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34745"/>
      </p:ext>
    </p:extLst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A72B55-3A59-4038-9590-8BF077C0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6738" y="211313"/>
            <a:ext cx="9866746" cy="658193"/>
          </a:xfrm>
        </p:spPr>
        <p:txBody>
          <a:bodyPr/>
          <a:lstStyle/>
          <a:p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ontserrat SemiBold" panose="00000700000000000000" pitchFamily="50" charset="0"/>
                <a:cs typeface="+mn-cs"/>
              </a:rPr>
              <a:t>LES </a:t>
            </a:r>
            <a:r>
              <a:rPr lang="fr-FR" sz="3200" b="1">
                <a:solidFill>
                  <a:schemeClr val="bg1">
                    <a:lumMod val="50000"/>
                  </a:schemeClr>
                </a:solidFill>
                <a:latin typeface="Montserrat SemiBold" panose="00000700000000000000" pitchFamily="50" charset="0"/>
                <a:cs typeface="+mn-cs"/>
              </a:rPr>
              <a:t>ENERGIES RENOUVELABLES </a:t>
            </a:r>
            <a:r>
              <a:rPr lang="fr-FR" sz="3200" b="1" dirty="0">
                <a:solidFill>
                  <a:schemeClr val="bg1">
                    <a:lumMod val="50000"/>
                  </a:schemeClr>
                </a:solidFill>
                <a:latin typeface="Montserrat SemiBold" panose="00000700000000000000" pitchFamily="50" charset="0"/>
                <a:cs typeface="+mn-cs"/>
              </a:rPr>
              <a:t>AU SENEGAL</a:t>
            </a:r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FE6899E6-DC04-4FFA-B9C9-4040D5593536}"/>
              </a:ext>
            </a:extLst>
          </p:cNvPr>
          <p:cNvSpPr txBox="1"/>
          <p:nvPr/>
        </p:nvSpPr>
        <p:spPr>
          <a:xfrm>
            <a:off x="1648734" y="1442178"/>
            <a:ext cx="80252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Politique de l’État pour les énergies renouvelables, 25 à 30 % dans la capacité totale d’utilisation énergétique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798BE363-E716-4E84-A009-6FA77F8443AF}"/>
              </a:ext>
            </a:extLst>
          </p:cNvPr>
          <p:cNvSpPr txBox="1"/>
          <p:nvPr/>
        </p:nvSpPr>
        <p:spPr>
          <a:xfrm>
            <a:off x="1635172" y="2248577"/>
            <a:ext cx="85105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CA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Accès universel à l’électricité en 2025 (IPP, utilisation mini-réseaux, systèmes solaires domestiqués) </a:t>
            </a:r>
            <a:endParaRPr lang="fr-F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201249F4-B4B4-4159-878B-9E9DE8F85EC3}"/>
              </a:ext>
            </a:extLst>
          </p:cNvPr>
          <p:cNvSpPr txBox="1"/>
          <p:nvPr/>
        </p:nvSpPr>
        <p:spPr>
          <a:xfrm>
            <a:off x="1606511" y="3005369"/>
            <a:ext cx="83967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CA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Environnement juridique et institutionnel favorable pour la participation du secteur privé au développement des projets ÉR (solaire, PV, biomasse et éolien)</a:t>
            </a:r>
            <a:endParaRPr lang="fr-F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1CAB5619-6E7D-4E81-8A5A-C7502FC563DF}"/>
              </a:ext>
            </a:extLst>
          </p:cNvPr>
          <p:cNvSpPr txBox="1"/>
          <p:nvPr/>
        </p:nvSpPr>
        <p:spPr>
          <a:xfrm>
            <a:off x="1613454" y="3895255"/>
            <a:ext cx="84289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CA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Développement de la production locale et hausse de l’importation des équipements </a:t>
            </a:r>
            <a:endParaRPr lang="fr-F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id="{0C825174-EE9F-4E49-A8E5-6B3BBC2DEB4E}"/>
              </a:ext>
            </a:extLst>
          </p:cNvPr>
          <p:cNvSpPr txBox="1"/>
          <p:nvPr/>
        </p:nvSpPr>
        <p:spPr>
          <a:xfrm>
            <a:off x="1606511" y="4696816"/>
            <a:ext cx="85678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CA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Environ 80% des parts de marché des systèmes hors réseau détenus par le COPERES </a:t>
            </a:r>
            <a:endParaRPr lang="fr-F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ZoneTexte 137">
            <a:extLst>
              <a:ext uri="{FF2B5EF4-FFF2-40B4-BE49-F238E27FC236}">
                <a16:creationId xmlns:a16="http://schemas.microsoft.com/office/drawing/2014/main" id="{F5B4E2B3-7BA5-4F20-94E8-FEC3DADFAE6B}"/>
              </a:ext>
            </a:extLst>
          </p:cNvPr>
          <p:cNvSpPr txBox="1"/>
          <p:nvPr/>
        </p:nvSpPr>
        <p:spPr>
          <a:xfrm>
            <a:off x="1603097" y="5481542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CA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Politique sous régionale </a:t>
            </a:r>
            <a:r>
              <a:rPr lang="fr-CA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WAPP, </a:t>
            </a:r>
            <a:r>
              <a:rPr lang="fr-CA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ECREEE….</a:t>
            </a:r>
            <a:endParaRPr lang="fr-F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49" name="Groupe 148">
            <a:extLst>
              <a:ext uri="{FF2B5EF4-FFF2-40B4-BE49-F238E27FC236}">
                <a16:creationId xmlns:a16="http://schemas.microsoft.com/office/drawing/2014/main" id="{C5EE2899-853C-4461-BDC2-BC7F34E6E5C8}"/>
              </a:ext>
            </a:extLst>
          </p:cNvPr>
          <p:cNvGrpSpPr/>
          <p:nvPr/>
        </p:nvGrpSpPr>
        <p:grpSpPr>
          <a:xfrm>
            <a:off x="860469" y="1379638"/>
            <a:ext cx="823913" cy="777839"/>
            <a:chOff x="5847906" y="899411"/>
            <a:chExt cx="1022694" cy="1019330"/>
          </a:xfrm>
        </p:grpSpPr>
        <p:pic>
          <p:nvPicPr>
            <p:cNvPr id="150" name="Image 149">
              <a:extLst>
                <a:ext uri="{FF2B5EF4-FFF2-40B4-BE49-F238E27FC236}">
                  <a16:creationId xmlns:a16="http://schemas.microsoft.com/office/drawing/2014/main" id="{96FBE250-6DCF-452A-8BAB-375540F04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7906" y="899411"/>
              <a:ext cx="1022694" cy="1019330"/>
            </a:xfrm>
            <a:prstGeom prst="rect">
              <a:avLst/>
            </a:prstGeom>
          </p:spPr>
        </p:pic>
        <p:pic>
          <p:nvPicPr>
            <p:cNvPr id="151" name="Image 150">
              <a:extLst>
                <a:ext uri="{FF2B5EF4-FFF2-40B4-BE49-F238E27FC236}">
                  <a16:creationId xmlns:a16="http://schemas.microsoft.com/office/drawing/2014/main" id="{5E93434E-E2B1-47B2-B497-59D22258A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170271"/>
              <a:ext cx="485330" cy="481538"/>
            </a:xfrm>
            <a:prstGeom prst="rect">
              <a:avLst/>
            </a:prstGeom>
          </p:spPr>
        </p:pic>
        <p:sp>
          <p:nvSpPr>
            <p:cNvPr id="154" name="ZoneTexte 153">
              <a:extLst>
                <a:ext uri="{FF2B5EF4-FFF2-40B4-BE49-F238E27FC236}">
                  <a16:creationId xmlns:a16="http://schemas.microsoft.com/office/drawing/2014/main" id="{F4194E41-3B2A-42FB-A0EB-D07F81977116}"/>
                </a:ext>
              </a:extLst>
            </p:cNvPr>
            <p:cNvSpPr txBox="1"/>
            <p:nvPr/>
          </p:nvSpPr>
          <p:spPr>
            <a:xfrm>
              <a:off x="6096632" y="1105224"/>
              <a:ext cx="3992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SN" sz="2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1</a:t>
              </a:r>
              <a:endParaRPr lang="fr-FR" sz="2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55" name="Groupe 154">
            <a:extLst>
              <a:ext uri="{FF2B5EF4-FFF2-40B4-BE49-F238E27FC236}">
                <a16:creationId xmlns:a16="http://schemas.microsoft.com/office/drawing/2014/main" id="{D7DBC2CF-0E74-4C98-B1C8-60AFFDC627C7}"/>
              </a:ext>
            </a:extLst>
          </p:cNvPr>
          <p:cNvGrpSpPr/>
          <p:nvPr/>
        </p:nvGrpSpPr>
        <p:grpSpPr>
          <a:xfrm>
            <a:off x="920467" y="2197523"/>
            <a:ext cx="757257" cy="704704"/>
            <a:chOff x="5816428" y="1352315"/>
            <a:chExt cx="1022694" cy="1019330"/>
          </a:xfrm>
        </p:grpSpPr>
        <p:pic>
          <p:nvPicPr>
            <p:cNvPr id="156" name="Image 155">
              <a:extLst>
                <a:ext uri="{FF2B5EF4-FFF2-40B4-BE49-F238E27FC236}">
                  <a16:creationId xmlns:a16="http://schemas.microsoft.com/office/drawing/2014/main" id="{0A4D1573-EBA8-4CAC-B8E3-861F80F51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6428" y="1352315"/>
              <a:ext cx="1022694" cy="1019330"/>
            </a:xfrm>
            <a:prstGeom prst="rect">
              <a:avLst/>
            </a:prstGeom>
          </p:spPr>
        </p:pic>
        <p:pic>
          <p:nvPicPr>
            <p:cNvPr id="157" name="Image 156">
              <a:extLst>
                <a:ext uri="{FF2B5EF4-FFF2-40B4-BE49-F238E27FC236}">
                  <a16:creationId xmlns:a16="http://schemas.microsoft.com/office/drawing/2014/main" id="{26AF196A-0152-4CBB-A398-9C668E465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3897" y="1623456"/>
              <a:ext cx="485955" cy="481538"/>
            </a:xfrm>
            <a:prstGeom prst="rect">
              <a:avLst/>
            </a:prstGeom>
          </p:spPr>
        </p:pic>
        <p:sp>
          <p:nvSpPr>
            <p:cNvPr id="158" name="ZoneTexte 157">
              <a:extLst>
                <a:ext uri="{FF2B5EF4-FFF2-40B4-BE49-F238E27FC236}">
                  <a16:creationId xmlns:a16="http://schemas.microsoft.com/office/drawing/2014/main" id="{1328343B-8240-43FE-929C-F694955BBAA9}"/>
                </a:ext>
              </a:extLst>
            </p:cNvPr>
            <p:cNvSpPr txBox="1"/>
            <p:nvPr/>
          </p:nvSpPr>
          <p:spPr>
            <a:xfrm>
              <a:off x="6062276" y="1566346"/>
              <a:ext cx="3992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SN" sz="2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  <a:endParaRPr lang="fr-FR" sz="2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59" name="Groupe 158">
            <a:extLst>
              <a:ext uri="{FF2B5EF4-FFF2-40B4-BE49-F238E27FC236}">
                <a16:creationId xmlns:a16="http://schemas.microsoft.com/office/drawing/2014/main" id="{9410D3F6-1D8B-4E50-88A4-A573CC9C0AD4}"/>
              </a:ext>
            </a:extLst>
          </p:cNvPr>
          <p:cNvGrpSpPr/>
          <p:nvPr/>
        </p:nvGrpSpPr>
        <p:grpSpPr>
          <a:xfrm>
            <a:off x="937247" y="3756665"/>
            <a:ext cx="710987" cy="708648"/>
            <a:chOff x="5798927" y="3440017"/>
            <a:chExt cx="1022694" cy="1019330"/>
          </a:xfrm>
        </p:grpSpPr>
        <p:pic>
          <p:nvPicPr>
            <p:cNvPr id="160" name="Image 159">
              <a:extLst>
                <a:ext uri="{FF2B5EF4-FFF2-40B4-BE49-F238E27FC236}">
                  <a16:creationId xmlns:a16="http://schemas.microsoft.com/office/drawing/2014/main" id="{67DC7EAF-A051-44D9-894C-B840421C7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8927" y="3440017"/>
              <a:ext cx="1022694" cy="1019330"/>
            </a:xfrm>
            <a:prstGeom prst="rect">
              <a:avLst/>
            </a:prstGeom>
          </p:spPr>
        </p:pic>
        <p:sp>
          <p:nvSpPr>
            <p:cNvPr id="161" name="Rectangle : coins arrondis 160">
              <a:extLst>
                <a:ext uri="{FF2B5EF4-FFF2-40B4-BE49-F238E27FC236}">
                  <a16:creationId xmlns:a16="http://schemas.microsoft.com/office/drawing/2014/main" id="{11266A9C-6045-490A-B1A7-897622B9FC5A}"/>
                </a:ext>
              </a:extLst>
            </p:cNvPr>
            <p:cNvSpPr/>
            <p:nvPr/>
          </p:nvSpPr>
          <p:spPr>
            <a:xfrm>
              <a:off x="6068348" y="3708213"/>
              <a:ext cx="485955" cy="482937"/>
            </a:xfrm>
            <a:prstGeom prst="roundRect">
              <a:avLst/>
            </a:prstGeom>
            <a:solidFill>
              <a:srgbClr val="ECEC1C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2" name="Groupe 161">
            <a:extLst>
              <a:ext uri="{FF2B5EF4-FFF2-40B4-BE49-F238E27FC236}">
                <a16:creationId xmlns:a16="http://schemas.microsoft.com/office/drawing/2014/main" id="{CFDD2675-1D7D-4D39-9283-984C04A07F49}"/>
              </a:ext>
            </a:extLst>
          </p:cNvPr>
          <p:cNvGrpSpPr/>
          <p:nvPr/>
        </p:nvGrpSpPr>
        <p:grpSpPr>
          <a:xfrm>
            <a:off x="931518" y="2961659"/>
            <a:ext cx="710986" cy="708647"/>
            <a:chOff x="5880014" y="3901935"/>
            <a:chExt cx="1022694" cy="1019330"/>
          </a:xfrm>
        </p:grpSpPr>
        <p:pic>
          <p:nvPicPr>
            <p:cNvPr id="163" name="Image 162">
              <a:extLst>
                <a:ext uri="{FF2B5EF4-FFF2-40B4-BE49-F238E27FC236}">
                  <a16:creationId xmlns:a16="http://schemas.microsoft.com/office/drawing/2014/main" id="{782D1F86-2939-4407-B4C3-BD9A475D6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0014" y="3901935"/>
              <a:ext cx="1022694" cy="1019330"/>
            </a:xfrm>
            <a:prstGeom prst="rect">
              <a:avLst/>
            </a:prstGeom>
          </p:spPr>
        </p:pic>
        <p:pic>
          <p:nvPicPr>
            <p:cNvPr id="164" name="Image 163">
              <a:extLst>
                <a:ext uri="{FF2B5EF4-FFF2-40B4-BE49-F238E27FC236}">
                  <a16:creationId xmlns:a16="http://schemas.microsoft.com/office/drawing/2014/main" id="{B41875B5-FEE8-476E-8B29-E93106745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8383" y="4167886"/>
              <a:ext cx="485955" cy="482937"/>
            </a:xfrm>
            <a:prstGeom prst="rect">
              <a:avLst/>
            </a:prstGeom>
          </p:spPr>
        </p:pic>
        <p:sp>
          <p:nvSpPr>
            <p:cNvPr id="165" name="ZoneTexte 164">
              <a:extLst>
                <a:ext uri="{FF2B5EF4-FFF2-40B4-BE49-F238E27FC236}">
                  <a16:creationId xmlns:a16="http://schemas.microsoft.com/office/drawing/2014/main" id="{01184747-5C47-4318-9225-09F7BFCC425D}"/>
                </a:ext>
              </a:extLst>
            </p:cNvPr>
            <p:cNvSpPr txBox="1"/>
            <p:nvPr/>
          </p:nvSpPr>
          <p:spPr>
            <a:xfrm>
              <a:off x="6148384" y="4117489"/>
              <a:ext cx="3992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SN" sz="2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  <a:endParaRPr lang="fr-FR" sz="2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66" name="ZoneTexte 165">
            <a:extLst>
              <a:ext uri="{FF2B5EF4-FFF2-40B4-BE49-F238E27FC236}">
                <a16:creationId xmlns:a16="http://schemas.microsoft.com/office/drawing/2014/main" id="{091EAC96-BC11-4968-BAC2-815899CC1111}"/>
              </a:ext>
            </a:extLst>
          </p:cNvPr>
          <p:cNvSpPr txBox="1"/>
          <p:nvPr/>
        </p:nvSpPr>
        <p:spPr>
          <a:xfrm>
            <a:off x="1119169" y="3905204"/>
            <a:ext cx="352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2000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fr-FR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67" name="Image 166">
            <a:extLst>
              <a:ext uri="{FF2B5EF4-FFF2-40B4-BE49-F238E27FC236}">
                <a16:creationId xmlns:a16="http://schemas.microsoft.com/office/drawing/2014/main" id="{763C2EC1-CDD4-41CC-B223-1160E8485B1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26" y="5309724"/>
            <a:ext cx="689404" cy="687136"/>
          </a:xfrm>
          <a:prstGeom prst="rect">
            <a:avLst/>
          </a:prstGeom>
        </p:spPr>
      </p:pic>
      <p:sp>
        <p:nvSpPr>
          <p:cNvPr id="168" name="Rectangle : coins arrondis 167">
            <a:extLst>
              <a:ext uri="{FF2B5EF4-FFF2-40B4-BE49-F238E27FC236}">
                <a16:creationId xmlns:a16="http://schemas.microsoft.com/office/drawing/2014/main" id="{D83EF4C7-7A6B-466B-81E7-4662326C6E4C}"/>
              </a:ext>
            </a:extLst>
          </p:cNvPr>
          <p:cNvSpPr/>
          <p:nvPr/>
        </p:nvSpPr>
        <p:spPr>
          <a:xfrm>
            <a:off x="1094741" y="5457483"/>
            <a:ext cx="327586" cy="325552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0" name="ZoneTexte 239">
            <a:extLst>
              <a:ext uri="{FF2B5EF4-FFF2-40B4-BE49-F238E27FC236}">
                <a16:creationId xmlns:a16="http://schemas.microsoft.com/office/drawing/2014/main" id="{FE371B13-D861-480E-A3B0-0F60ACD9A093}"/>
              </a:ext>
            </a:extLst>
          </p:cNvPr>
          <p:cNvSpPr txBox="1"/>
          <p:nvPr/>
        </p:nvSpPr>
        <p:spPr>
          <a:xfrm>
            <a:off x="1085591" y="5434291"/>
            <a:ext cx="37902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SN" sz="2000" dirty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  <a:endParaRPr lang="fr-FR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50" name="Image 249">
            <a:extLst>
              <a:ext uri="{FF2B5EF4-FFF2-40B4-BE49-F238E27FC236}">
                <a16:creationId xmlns:a16="http://schemas.microsoft.com/office/drawing/2014/main" id="{FED845F0-D453-4FFC-9B9B-5293FB87B79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17" y="4539766"/>
            <a:ext cx="710987" cy="708648"/>
          </a:xfrm>
          <a:prstGeom prst="rect">
            <a:avLst/>
          </a:prstGeom>
        </p:spPr>
      </p:pic>
      <p:sp>
        <p:nvSpPr>
          <p:cNvPr id="251" name="Rectangle : coins arrondis 250">
            <a:extLst>
              <a:ext uri="{FF2B5EF4-FFF2-40B4-BE49-F238E27FC236}">
                <a16:creationId xmlns:a16="http://schemas.microsoft.com/office/drawing/2014/main" id="{EE28CC44-EAA2-4B5E-BE8B-0570E5B7B5D2}"/>
              </a:ext>
            </a:extLst>
          </p:cNvPr>
          <p:cNvSpPr/>
          <p:nvPr/>
        </p:nvSpPr>
        <p:spPr>
          <a:xfrm>
            <a:off x="1095396" y="4712419"/>
            <a:ext cx="337841" cy="335743"/>
          </a:xfrm>
          <a:prstGeom prst="roundRect">
            <a:avLst/>
          </a:prstGeom>
          <a:solidFill>
            <a:srgbClr val="ED7D3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2" name="ZoneTexte 251">
            <a:extLst>
              <a:ext uri="{FF2B5EF4-FFF2-40B4-BE49-F238E27FC236}">
                <a16:creationId xmlns:a16="http://schemas.microsoft.com/office/drawing/2014/main" id="{F804C32D-1998-48E9-AD1C-94B91BA5BEB8}"/>
              </a:ext>
            </a:extLst>
          </p:cNvPr>
          <p:cNvSpPr txBox="1"/>
          <p:nvPr/>
        </p:nvSpPr>
        <p:spPr>
          <a:xfrm>
            <a:off x="1087994" y="4694035"/>
            <a:ext cx="277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2000" dirty="0"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r>
            <a:endParaRPr lang="fr-FR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9" t="18895" r="26023" b="16671"/>
          <a:stretch/>
        </p:blipFill>
        <p:spPr>
          <a:xfrm>
            <a:off x="2711395" y="1542552"/>
            <a:ext cx="6504043" cy="4381169"/>
          </a:xfrm>
          <a:prstGeom prst="rect">
            <a:avLst/>
          </a:prstGeom>
        </p:spPr>
      </p:pic>
      <p:sp>
        <p:nvSpPr>
          <p:cNvPr id="20" name="TextBox 34">
            <a:extLst>
              <a:ext uri="{FF2B5EF4-FFF2-40B4-BE49-F238E27FC236}">
                <a16:creationId xmlns:a16="http://schemas.microsoft.com/office/drawing/2014/main" id="{BA3126D6-3E6A-4358-A27A-25CB4F32AA20}"/>
              </a:ext>
            </a:extLst>
          </p:cNvPr>
          <p:cNvSpPr txBox="1"/>
          <p:nvPr/>
        </p:nvSpPr>
        <p:spPr>
          <a:xfrm>
            <a:off x="1943164" y="4520881"/>
            <a:ext cx="9726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</a:rPr>
              <a:t>48.6</a:t>
            </a:r>
            <a:r>
              <a:rPr lang="en-US" altLang="ko-KR" sz="1400" b="1" dirty="0">
                <a:solidFill>
                  <a:schemeClr val="bg1"/>
                </a:solidFill>
              </a:rPr>
              <a:t>%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1" name="Freeform: Shape 68">
            <a:extLst>
              <a:ext uri="{FF2B5EF4-FFF2-40B4-BE49-F238E27FC236}">
                <a16:creationId xmlns:a16="http://schemas.microsoft.com/office/drawing/2014/main" id="{BB19C846-6D5F-4EDC-9AA0-BB81A3CF4BAB}"/>
              </a:ext>
            </a:extLst>
          </p:cNvPr>
          <p:cNvSpPr/>
          <p:nvPr/>
        </p:nvSpPr>
        <p:spPr>
          <a:xfrm>
            <a:off x="1993338" y="3331006"/>
            <a:ext cx="376792" cy="653106"/>
          </a:xfrm>
          <a:custGeom>
            <a:avLst/>
            <a:gdLst>
              <a:gd name="connsiteX0" fmla="*/ 209564 w 363926"/>
              <a:gd name="connsiteY0" fmla="*/ 379331 h 630806"/>
              <a:gd name="connsiteX1" fmla="*/ 314699 w 363926"/>
              <a:gd name="connsiteY1" fmla="*/ 351834 h 630806"/>
              <a:gd name="connsiteX2" fmla="*/ 183685 w 363926"/>
              <a:gd name="connsiteY2" fmla="*/ 638123 h 630806"/>
              <a:gd name="connsiteX3" fmla="*/ 183685 w 363926"/>
              <a:gd name="connsiteY3" fmla="*/ 456160 h 630806"/>
              <a:gd name="connsiteX4" fmla="*/ 48628 w 363926"/>
              <a:gd name="connsiteY4" fmla="*/ 511153 h 630806"/>
              <a:gd name="connsiteX5" fmla="*/ 115752 w 363926"/>
              <a:gd name="connsiteY5" fmla="*/ 331616 h 630806"/>
              <a:gd name="connsiteX6" fmla="*/ 99577 w 363926"/>
              <a:gd name="connsiteY6" fmla="*/ 286327 h 630806"/>
              <a:gd name="connsiteX7" fmla="*/ 1722 w 363926"/>
              <a:gd name="connsiteY7" fmla="*/ 157740 h 630806"/>
              <a:gd name="connsiteX8" fmla="*/ 22748 w 363926"/>
              <a:gd name="connsiteY8" fmla="*/ 131861 h 630806"/>
              <a:gd name="connsiteX9" fmla="*/ 61567 w 363926"/>
              <a:gd name="connsiteY9" fmla="*/ 94659 h 630806"/>
              <a:gd name="connsiteX10" fmla="*/ 60759 w 363926"/>
              <a:gd name="connsiteY10" fmla="*/ 25918 h 630806"/>
              <a:gd name="connsiteX11" fmla="*/ 83403 w 363926"/>
              <a:gd name="connsiteY11" fmla="*/ 847 h 630806"/>
              <a:gd name="connsiteX12" fmla="*/ 102813 w 363926"/>
              <a:gd name="connsiteY12" fmla="*/ 25918 h 630806"/>
              <a:gd name="connsiteX13" fmla="*/ 102813 w 363926"/>
              <a:gd name="connsiteY13" fmla="*/ 113260 h 630806"/>
              <a:gd name="connsiteX14" fmla="*/ 123031 w 363926"/>
              <a:gd name="connsiteY14" fmla="*/ 132669 h 630806"/>
              <a:gd name="connsiteX15" fmla="*/ 237061 w 363926"/>
              <a:gd name="connsiteY15" fmla="*/ 132669 h 630806"/>
              <a:gd name="connsiteX16" fmla="*/ 259705 w 363926"/>
              <a:gd name="connsiteY16" fmla="*/ 108408 h 630806"/>
              <a:gd name="connsiteX17" fmla="*/ 259705 w 363926"/>
              <a:gd name="connsiteY17" fmla="*/ 27535 h 630806"/>
              <a:gd name="connsiteX18" fmla="*/ 280732 w 363926"/>
              <a:gd name="connsiteY18" fmla="*/ 38 h 630806"/>
              <a:gd name="connsiteX19" fmla="*/ 301759 w 363926"/>
              <a:gd name="connsiteY19" fmla="*/ 26726 h 630806"/>
              <a:gd name="connsiteX20" fmla="*/ 300950 w 363926"/>
              <a:gd name="connsiteY20" fmla="*/ 107599 h 630806"/>
              <a:gd name="connsiteX21" fmla="*/ 325212 w 363926"/>
              <a:gd name="connsiteY21" fmla="*/ 132669 h 630806"/>
              <a:gd name="connsiteX22" fmla="*/ 359987 w 363926"/>
              <a:gd name="connsiteY22" fmla="*/ 181193 h 630806"/>
              <a:gd name="connsiteX23" fmla="*/ 281541 w 363926"/>
              <a:gd name="connsiteY23" fmla="*/ 279049 h 630806"/>
              <a:gd name="connsiteX24" fmla="*/ 222504 w 363926"/>
              <a:gd name="connsiteY24" fmla="*/ 347791 h 630806"/>
              <a:gd name="connsiteX25" fmla="*/ 209564 w 363926"/>
              <a:gd name="connsiteY25" fmla="*/ 379331 h 63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63926" h="630806">
                <a:moveTo>
                  <a:pt x="209564" y="379331"/>
                </a:moveTo>
                <a:cubicBezTo>
                  <a:pt x="246766" y="369626"/>
                  <a:pt x="278306" y="361539"/>
                  <a:pt x="314699" y="351834"/>
                </a:cubicBezTo>
                <a:cubicBezTo>
                  <a:pt x="270219" y="448881"/>
                  <a:pt x="228165" y="541076"/>
                  <a:pt x="183685" y="638123"/>
                </a:cubicBezTo>
                <a:cubicBezTo>
                  <a:pt x="183685" y="575043"/>
                  <a:pt x="183685" y="516814"/>
                  <a:pt x="183685" y="456160"/>
                </a:cubicBezTo>
                <a:cubicBezTo>
                  <a:pt x="140014" y="473952"/>
                  <a:pt x="96343" y="491744"/>
                  <a:pt x="48628" y="511153"/>
                </a:cubicBezTo>
                <a:cubicBezTo>
                  <a:pt x="71272" y="448881"/>
                  <a:pt x="92299" y="389844"/>
                  <a:pt x="115752" y="331616"/>
                </a:cubicBezTo>
                <a:cubicBezTo>
                  <a:pt x="124648" y="308972"/>
                  <a:pt x="126266" y="298458"/>
                  <a:pt x="99577" y="286327"/>
                </a:cubicBezTo>
                <a:cubicBezTo>
                  <a:pt x="45393" y="262066"/>
                  <a:pt x="15470" y="215968"/>
                  <a:pt x="1722" y="157740"/>
                </a:cubicBezTo>
                <a:cubicBezTo>
                  <a:pt x="-2322" y="139948"/>
                  <a:pt x="-705" y="127817"/>
                  <a:pt x="22748" y="131861"/>
                </a:cubicBezTo>
                <a:cubicBezTo>
                  <a:pt x="53480" y="137522"/>
                  <a:pt x="64802" y="126200"/>
                  <a:pt x="61567" y="94659"/>
                </a:cubicBezTo>
                <a:cubicBezTo>
                  <a:pt x="59141" y="72015"/>
                  <a:pt x="60759" y="48562"/>
                  <a:pt x="60759" y="25918"/>
                </a:cubicBezTo>
                <a:cubicBezTo>
                  <a:pt x="60759" y="11360"/>
                  <a:pt x="67228" y="38"/>
                  <a:pt x="83403" y="847"/>
                </a:cubicBezTo>
                <a:cubicBezTo>
                  <a:pt x="97151" y="1656"/>
                  <a:pt x="102813" y="12169"/>
                  <a:pt x="102813" y="25918"/>
                </a:cubicBezTo>
                <a:cubicBezTo>
                  <a:pt x="102813" y="55032"/>
                  <a:pt x="103621" y="84146"/>
                  <a:pt x="102813" y="113260"/>
                </a:cubicBezTo>
                <a:cubicBezTo>
                  <a:pt x="102004" y="129434"/>
                  <a:pt x="107665" y="133478"/>
                  <a:pt x="123031" y="132669"/>
                </a:cubicBezTo>
                <a:cubicBezTo>
                  <a:pt x="161041" y="131861"/>
                  <a:pt x="199051" y="131052"/>
                  <a:pt x="237061" y="132669"/>
                </a:cubicBezTo>
                <a:cubicBezTo>
                  <a:pt x="257279" y="133478"/>
                  <a:pt x="260514" y="125391"/>
                  <a:pt x="259705" y="108408"/>
                </a:cubicBezTo>
                <a:cubicBezTo>
                  <a:pt x="258088" y="81720"/>
                  <a:pt x="259705" y="54223"/>
                  <a:pt x="259705" y="27535"/>
                </a:cubicBezTo>
                <a:cubicBezTo>
                  <a:pt x="259705" y="12169"/>
                  <a:pt x="265366" y="847"/>
                  <a:pt x="280732" y="38"/>
                </a:cubicBezTo>
                <a:cubicBezTo>
                  <a:pt x="296907" y="-771"/>
                  <a:pt x="301759" y="11360"/>
                  <a:pt x="301759" y="26726"/>
                </a:cubicBezTo>
                <a:cubicBezTo>
                  <a:pt x="301759" y="53414"/>
                  <a:pt x="302568" y="80911"/>
                  <a:pt x="300950" y="107599"/>
                </a:cubicBezTo>
                <a:cubicBezTo>
                  <a:pt x="300142" y="127008"/>
                  <a:pt x="304994" y="132669"/>
                  <a:pt x="325212" y="132669"/>
                </a:cubicBezTo>
                <a:cubicBezTo>
                  <a:pt x="373736" y="131861"/>
                  <a:pt x="375353" y="135096"/>
                  <a:pt x="359987" y="181193"/>
                </a:cubicBezTo>
                <a:cubicBezTo>
                  <a:pt x="345430" y="223247"/>
                  <a:pt x="321169" y="259639"/>
                  <a:pt x="281541" y="279049"/>
                </a:cubicBezTo>
                <a:cubicBezTo>
                  <a:pt x="250001" y="294415"/>
                  <a:pt x="232209" y="316250"/>
                  <a:pt x="222504" y="347791"/>
                </a:cubicBezTo>
                <a:cubicBezTo>
                  <a:pt x="219269" y="357495"/>
                  <a:pt x="215225" y="366391"/>
                  <a:pt x="209564" y="379331"/>
                </a:cubicBezTo>
                <a:close/>
              </a:path>
            </a:pathLst>
          </a:custGeom>
          <a:solidFill>
            <a:schemeClr val="bg1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3B078C6-8BB9-4E5D-BADA-C30FF13F6470}"/>
              </a:ext>
            </a:extLst>
          </p:cNvPr>
          <p:cNvSpPr txBox="1"/>
          <p:nvPr/>
        </p:nvSpPr>
        <p:spPr>
          <a:xfrm>
            <a:off x="3633747" y="533007"/>
            <a:ext cx="5581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solidFill>
                  <a:schemeClr val="bg1">
                    <a:lumMod val="50000"/>
                  </a:schemeClr>
                </a:solidFill>
                <a:latin typeface="Montserrat SemiBold" panose="00000700000000000000" pitchFamily="50" charset="0"/>
              </a:rPr>
              <a:t>STRATEGIE SECTORIELLE</a:t>
            </a:r>
            <a:endParaRPr lang="fr-SN" sz="3200" b="1" dirty="0">
              <a:solidFill>
                <a:schemeClr val="bg1">
                  <a:lumMod val="50000"/>
                </a:schemeClr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286078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 81">
            <a:extLst>
              <a:ext uri="{FF2B5EF4-FFF2-40B4-BE49-F238E27FC236}">
                <a16:creationId xmlns:a16="http://schemas.microsoft.com/office/drawing/2014/main" id="{20E532A3-8CB1-42DE-BF27-063238074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77" y="649123"/>
            <a:ext cx="1286994" cy="128276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2AD7CDB-D809-44A1-9316-AEB9D2E9389A}"/>
              </a:ext>
            </a:extLst>
          </p:cNvPr>
          <p:cNvSpPr txBox="1"/>
          <p:nvPr/>
        </p:nvSpPr>
        <p:spPr>
          <a:xfrm>
            <a:off x="4457233" y="23260"/>
            <a:ext cx="35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solidFill>
                  <a:schemeClr val="bg1">
                    <a:lumMod val="50000"/>
                  </a:schemeClr>
                </a:solidFill>
                <a:latin typeface="Montserrat SemiBold" panose="00000700000000000000" pitchFamily="50" charset="0"/>
              </a:rPr>
              <a:t>ORGANIGRAMME</a:t>
            </a:r>
            <a:endParaRPr lang="fr-SN" sz="3200" b="1" dirty="0">
              <a:solidFill>
                <a:schemeClr val="bg1">
                  <a:lumMod val="50000"/>
                </a:schemeClr>
              </a:solidFill>
              <a:latin typeface="Montserrat SemiBold" panose="00000700000000000000" pitchFamily="50" charset="0"/>
            </a:endParaRP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03036B40-6E81-41EC-9659-F3591A193862}"/>
              </a:ext>
            </a:extLst>
          </p:cNvPr>
          <p:cNvCxnSpPr>
            <a:cxnSpLocks/>
          </p:cNvCxnSpPr>
          <p:nvPr/>
        </p:nvCxnSpPr>
        <p:spPr>
          <a:xfrm flipH="1">
            <a:off x="1788785" y="2614554"/>
            <a:ext cx="892748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A54D9F06-6FCA-492C-9277-DAAFD9EC0C07}"/>
              </a:ext>
            </a:extLst>
          </p:cNvPr>
          <p:cNvCxnSpPr>
            <a:cxnSpLocks/>
          </p:cNvCxnSpPr>
          <p:nvPr/>
        </p:nvCxnSpPr>
        <p:spPr>
          <a:xfrm flipH="1">
            <a:off x="1788384" y="2614554"/>
            <a:ext cx="400" cy="41339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C3C87476-15CF-4DA5-BC9E-F41E00E079A2}"/>
              </a:ext>
            </a:extLst>
          </p:cNvPr>
          <p:cNvCxnSpPr>
            <a:cxnSpLocks/>
          </p:cNvCxnSpPr>
          <p:nvPr/>
        </p:nvCxnSpPr>
        <p:spPr>
          <a:xfrm flipH="1">
            <a:off x="4020355" y="2614554"/>
            <a:ext cx="400" cy="41339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CD7FF2B1-3DC4-49B0-9124-31E2E3FA273E}"/>
              </a:ext>
            </a:extLst>
          </p:cNvPr>
          <p:cNvCxnSpPr>
            <a:cxnSpLocks/>
          </p:cNvCxnSpPr>
          <p:nvPr/>
        </p:nvCxnSpPr>
        <p:spPr>
          <a:xfrm flipH="1">
            <a:off x="6182192" y="2614504"/>
            <a:ext cx="400" cy="41339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8FC4B52B-4EC7-425A-9D15-63E2A2A39061}"/>
              </a:ext>
            </a:extLst>
          </p:cNvPr>
          <p:cNvCxnSpPr>
            <a:cxnSpLocks/>
          </p:cNvCxnSpPr>
          <p:nvPr/>
        </p:nvCxnSpPr>
        <p:spPr>
          <a:xfrm flipH="1">
            <a:off x="8484297" y="2614504"/>
            <a:ext cx="400" cy="41339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8FDF8AD9-CB70-480B-9295-163F9A9B14BE}"/>
              </a:ext>
            </a:extLst>
          </p:cNvPr>
          <p:cNvCxnSpPr>
            <a:cxnSpLocks/>
          </p:cNvCxnSpPr>
          <p:nvPr/>
        </p:nvCxnSpPr>
        <p:spPr>
          <a:xfrm flipH="1">
            <a:off x="856510" y="4786443"/>
            <a:ext cx="1047633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AE3C1865-7D83-41A8-AA91-E2C856264C7F}"/>
              </a:ext>
            </a:extLst>
          </p:cNvPr>
          <p:cNvCxnSpPr>
            <a:cxnSpLocks/>
          </p:cNvCxnSpPr>
          <p:nvPr/>
        </p:nvCxnSpPr>
        <p:spPr>
          <a:xfrm flipH="1">
            <a:off x="856110" y="4800156"/>
            <a:ext cx="400" cy="41339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B6F8EB79-7FFF-4BE9-9571-8B3D8C5F7A0F}"/>
              </a:ext>
            </a:extLst>
          </p:cNvPr>
          <p:cNvCxnSpPr>
            <a:cxnSpLocks/>
          </p:cNvCxnSpPr>
          <p:nvPr/>
        </p:nvCxnSpPr>
        <p:spPr>
          <a:xfrm flipH="1">
            <a:off x="2951777" y="4800156"/>
            <a:ext cx="400" cy="41339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354AA102-A0C1-4278-B59A-D7B6CD88B2B7}"/>
              </a:ext>
            </a:extLst>
          </p:cNvPr>
          <p:cNvCxnSpPr>
            <a:cxnSpLocks/>
          </p:cNvCxnSpPr>
          <p:nvPr/>
        </p:nvCxnSpPr>
        <p:spPr>
          <a:xfrm flipH="1">
            <a:off x="4980074" y="4801942"/>
            <a:ext cx="400" cy="41339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C1B2B696-484E-437C-9563-2CF6A172249F}"/>
              </a:ext>
            </a:extLst>
          </p:cNvPr>
          <p:cNvCxnSpPr>
            <a:cxnSpLocks/>
          </p:cNvCxnSpPr>
          <p:nvPr/>
        </p:nvCxnSpPr>
        <p:spPr>
          <a:xfrm flipH="1">
            <a:off x="7141911" y="4786443"/>
            <a:ext cx="400" cy="41339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55B7C5B4-A223-4B56-A063-1A27AD388883}"/>
              </a:ext>
            </a:extLst>
          </p:cNvPr>
          <p:cNvCxnSpPr>
            <a:cxnSpLocks/>
          </p:cNvCxnSpPr>
          <p:nvPr/>
        </p:nvCxnSpPr>
        <p:spPr>
          <a:xfrm flipH="1">
            <a:off x="9169808" y="4800156"/>
            <a:ext cx="400" cy="41339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F7993C92-492C-44F1-9394-89CC40B72D95}"/>
              </a:ext>
            </a:extLst>
          </p:cNvPr>
          <p:cNvCxnSpPr>
            <a:cxnSpLocks/>
          </p:cNvCxnSpPr>
          <p:nvPr/>
        </p:nvCxnSpPr>
        <p:spPr>
          <a:xfrm flipH="1">
            <a:off x="11331645" y="4800156"/>
            <a:ext cx="400" cy="41339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0" name="Image 79">
            <a:extLst>
              <a:ext uri="{FF2B5EF4-FFF2-40B4-BE49-F238E27FC236}">
                <a16:creationId xmlns:a16="http://schemas.microsoft.com/office/drawing/2014/main" id="{9541B671-D5B4-4F24-B212-DE1C80600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494" y="858281"/>
            <a:ext cx="806359" cy="837822"/>
          </a:xfrm>
          <a:prstGeom prst="rect">
            <a:avLst/>
          </a:prstGeom>
        </p:spPr>
      </p:pic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ADA9D88D-4330-4765-9E0D-65D2D5B81B55}"/>
              </a:ext>
            </a:extLst>
          </p:cNvPr>
          <p:cNvCxnSpPr>
            <a:cxnSpLocks/>
          </p:cNvCxnSpPr>
          <p:nvPr/>
        </p:nvCxnSpPr>
        <p:spPr>
          <a:xfrm flipH="1">
            <a:off x="10716268" y="2614504"/>
            <a:ext cx="400" cy="41339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9" name="ZoneTexte 88">
            <a:extLst>
              <a:ext uri="{FF2B5EF4-FFF2-40B4-BE49-F238E27FC236}">
                <a16:creationId xmlns:a16="http://schemas.microsoft.com/office/drawing/2014/main" id="{9AB30EB7-6CE8-48E3-943B-74B2E52B111F}"/>
              </a:ext>
            </a:extLst>
          </p:cNvPr>
          <p:cNvSpPr txBox="1"/>
          <p:nvPr/>
        </p:nvSpPr>
        <p:spPr>
          <a:xfrm>
            <a:off x="4049864" y="1838613"/>
            <a:ext cx="40916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Karim Ndiaye </a:t>
            </a:r>
          </a:p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Président Dg de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Senergy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Pv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SA,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Ten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Merina, </a:t>
            </a:r>
          </a:p>
          <a:p>
            <a:pPr algn="ctr"/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Kahone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Kael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solaire SA 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163EC4E9-A306-431D-8085-9A6FA922BBDD}"/>
              </a:ext>
            </a:extLst>
          </p:cNvPr>
          <p:cNvSpPr txBox="1"/>
          <p:nvPr/>
        </p:nvSpPr>
        <p:spPr>
          <a:xfrm>
            <a:off x="-160213" y="5851285"/>
            <a:ext cx="24611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Mme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Ngoné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Diop Niasse, Trésorière Générale en charge du suivi comptable et financier,</a:t>
            </a:r>
          </a:p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Directrice de Solar Energy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Senegal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8F15B015-8A4A-456A-A6B0-8D13D8CAD94B}"/>
              </a:ext>
            </a:extLst>
          </p:cNvPr>
          <p:cNvSpPr txBox="1"/>
          <p:nvPr/>
        </p:nvSpPr>
        <p:spPr>
          <a:xfrm>
            <a:off x="1693638" y="5815836"/>
            <a:ext cx="27635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Mme Mame Awa Diop,</a:t>
            </a:r>
          </a:p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Secrétaire chargée de la Communication, </a:t>
            </a:r>
          </a:p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DG de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Solair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Africa Energy,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DB407F39-7391-4111-A2A5-13D39BB82538}"/>
              </a:ext>
            </a:extLst>
          </p:cNvPr>
          <p:cNvSpPr txBox="1"/>
          <p:nvPr/>
        </p:nvSpPr>
        <p:spPr>
          <a:xfrm>
            <a:off x="3757628" y="5797463"/>
            <a:ext cx="28241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Mme Fatimata Dia,</a:t>
            </a:r>
          </a:p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Secrétaire permanent, Ancienne Directrice de la DEEC et de l’Institut de la Francophonie pour le Développement Durable,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4B85B465-736F-4B42-A287-67332CBC54B5}"/>
              </a:ext>
            </a:extLst>
          </p:cNvPr>
          <p:cNvSpPr txBox="1"/>
          <p:nvPr/>
        </p:nvSpPr>
        <p:spPr>
          <a:xfrm>
            <a:off x="6286734" y="5901089"/>
            <a:ext cx="23534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M. Youssou Ndiaye, Secrétaire chargé de l’Administration,</a:t>
            </a:r>
          </a:p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DG de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Senegal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Transaction International, 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F2B1528F-EBEA-458A-82E1-08690E7E6365}"/>
              </a:ext>
            </a:extLst>
          </p:cNvPr>
          <p:cNvSpPr txBox="1"/>
          <p:nvPr/>
        </p:nvSpPr>
        <p:spPr>
          <a:xfrm>
            <a:off x="8132474" y="5843286"/>
            <a:ext cx="24351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M. Maguette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Thiandoum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Secrétaire chargé de l’organisation,</a:t>
            </a:r>
          </a:p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DG de Bonergie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Senegal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pic>
        <p:nvPicPr>
          <p:cNvPr id="101" name="Image 100">
            <a:extLst>
              <a:ext uri="{FF2B5EF4-FFF2-40B4-BE49-F238E27FC236}">
                <a16:creationId xmlns:a16="http://schemas.microsoft.com/office/drawing/2014/main" id="{1367A8A6-4C32-4CA7-94BE-3F9788672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07" y="2655219"/>
            <a:ext cx="1286994" cy="1282760"/>
          </a:xfrm>
          <a:prstGeom prst="rect">
            <a:avLst/>
          </a:prstGeom>
        </p:spPr>
      </p:pic>
      <p:pic>
        <p:nvPicPr>
          <p:cNvPr id="103" name="Image 102">
            <a:extLst>
              <a:ext uri="{FF2B5EF4-FFF2-40B4-BE49-F238E27FC236}">
                <a16:creationId xmlns:a16="http://schemas.microsoft.com/office/drawing/2014/main" id="{49C7FB8C-1031-47EA-ABF7-57625E6B6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101" y="2635538"/>
            <a:ext cx="1286994" cy="1282760"/>
          </a:xfrm>
          <a:prstGeom prst="rect">
            <a:avLst/>
          </a:prstGeom>
        </p:spPr>
      </p:pic>
      <p:pic>
        <p:nvPicPr>
          <p:cNvPr id="105" name="Image 104">
            <a:extLst>
              <a:ext uri="{FF2B5EF4-FFF2-40B4-BE49-F238E27FC236}">
                <a16:creationId xmlns:a16="http://schemas.microsoft.com/office/drawing/2014/main" id="{27D07D62-139D-4646-8AEF-03A3E3E96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695" y="2600155"/>
            <a:ext cx="1286994" cy="1282760"/>
          </a:xfrm>
          <a:prstGeom prst="rect">
            <a:avLst/>
          </a:prstGeom>
        </p:spPr>
      </p:pic>
      <p:pic>
        <p:nvPicPr>
          <p:cNvPr id="107" name="Image 106">
            <a:extLst>
              <a:ext uri="{FF2B5EF4-FFF2-40B4-BE49-F238E27FC236}">
                <a16:creationId xmlns:a16="http://schemas.microsoft.com/office/drawing/2014/main" id="{A26650BC-F2CE-4C07-A703-49C5D4425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240" y="2631929"/>
            <a:ext cx="1286994" cy="1282760"/>
          </a:xfrm>
          <a:prstGeom prst="rect">
            <a:avLst/>
          </a:prstGeom>
        </p:spPr>
      </p:pic>
      <p:pic>
        <p:nvPicPr>
          <p:cNvPr id="109" name="Image 108">
            <a:extLst>
              <a:ext uri="{FF2B5EF4-FFF2-40B4-BE49-F238E27FC236}">
                <a16:creationId xmlns:a16="http://schemas.microsoft.com/office/drawing/2014/main" id="{BC7E7BF9-84B5-43AA-B10D-1241C30F6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771" y="2642083"/>
            <a:ext cx="1286994" cy="1282760"/>
          </a:xfrm>
          <a:prstGeom prst="rect">
            <a:avLst/>
          </a:prstGeom>
        </p:spPr>
      </p:pic>
      <p:sp>
        <p:nvSpPr>
          <p:cNvPr id="123" name="ZoneTexte 122">
            <a:extLst>
              <a:ext uri="{FF2B5EF4-FFF2-40B4-BE49-F238E27FC236}">
                <a16:creationId xmlns:a16="http://schemas.microsoft.com/office/drawing/2014/main" id="{621AB166-1D1E-4430-8FCC-B49ACE697AB8}"/>
              </a:ext>
            </a:extLst>
          </p:cNvPr>
          <p:cNvSpPr txBox="1"/>
          <p:nvPr/>
        </p:nvSpPr>
        <p:spPr>
          <a:xfrm>
            <a:off x="670935" y="3818254"/>
            <a:ext cx="2377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M. Mamadou Saliou Sow,</a:t>
            </a:r>
          </a:p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Vice-Président en charge des IPP,, </a:t>
            </a:r>
          </a:p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DG de la centrale solaire de Senergy2,</a:t>
            </a:r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5E778E84-C9F0-4165-BA94-112E855152C9}"/>
              </a:ext>
            </a:extLst>
          </p:cNvPr>
          <p:cNvSpPr txBox="1"/>
          <p:nvPr/>
        </p:nvSpPr>
        <p:spPr>
          <a:xfrm>
            <a:off x="2792385" y="3779999"/>
            <a:ext cx="2377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M. Massaer Cissé, </a:t>
            </a:r>
          </a:p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Vice-Président en charge du développement des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filiéres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(Hydro, Biogaz, ….), DG de la centrale éolienne de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Taiba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Ndiaye,</a:t>
            </a:r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C822E6EF-50C2-4723-B4AA-138B77CA41F5}"/>
              </a:ext>
            </a:extLst>
          </p:cNvPr>
          <p:cNvSpPr txBox="1"/>
          <p:nvPr/>
        </p:nvSpPr>
        <p:spPr>
          <a:xfrm>
            <a:off x="4862599" y="3813862"/>
            <a:ext cx="281827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M. Paolo Regano,</a:t>
            </a:r>
          </a:p>
          <a:p>
            <a:pPr algn="ctr"/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Vice-Président en charge des Relations Internationales, de la Coopération et du Partenariat</a:t>
            </a:r>
          </a:p>
          <a:p>
            <a:pPr algn="ctr"/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DG de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Technosolaire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5888D87D-FF20-451A-9788-F2967150015E}"/>
              </a:ext>
            </a:extLst>
          </p:cNvPr>
          <p:cNvSpPr txBox="1"/>
          <p:nvPr/>
        </p:nvSpPr>
        <p:spPr>
          <a:xfrm>
            <a:off x="7680877" y="3897644"/>
            <a:ext cx="2358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M. Abdoulaye Ba,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Vice-Président en charge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des ERIL,DG de COSEER Energy</a:t>
            </a: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7CC73077-492C-4AD6-A24B-3746AC3E983F}"/>
              </a:ext>
            </a:extLst>
          </p:cNvPr>
          <p:cNvSpPr txBox="1"/>
          <p:nvPr/>
        </p:nvSpPr>
        <p:spPr>
          <a:xfrm>
            <a:off x="9828394" y="3765762"/>
            <a:ext cx="2065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Mme Gabriele Schwarz,</a:t>
            </a:r>
          </a:p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Vice-Président en charge des Installateurs et du Genre,</a:t>
            </a:r>
          </a:p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DG de Bonergie International</a:t>
            </a: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C7BB4F06-97EA-49B2-8CDB-E6F9FEF23776}"/>
              </a:ext>
            </a:extLst>
          </p:cNvPr>
          <p:cNvSpPr txBox="1"/>
          <p:nvPr/>
        </p:nvSpPr>
        <p:spPr>
          <a:xfrm>
            <a:off x="10215960" y="5852093"/>
            <a:ext cx="206545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latin typeface="Arial" panose="020B0604020202020204" pitchFamily="34" charset="0"/>
                <a:cs typeface="Arial" panose="020B0604020202020204" pitchFamily="34" charset="0"/>
              </a:rPr>
              <a:t>M. Fadel </a:t>
            </a:r>
            <a:r>
              <a:rPr lang="fr-FR" sz="1050" dirty="0" err="1">
                <a:latin typeface="Arial" panose="020B0604020202020204" pitchFamily="34" charset="0"/>
                <a:cs typeface="Arial" panose="020B0604020202020204" pitchFamily="34" charset="0"/>
              </a:rPr>
              <a:t>Kébé</a:t>
            </a:r>
            <a:r>
              <a:rPr lang="fr-FR" sz="1050" dirty="0">
                <a:latin typeface="Arial" panose="020B0604020202020204" pitchFamily="34" charset="0"/>
                <a:cs typeface="Arial" panose="020B0604020202020204" pitchFamily="34" charset="0"/>
              </a:rPr>
              <a:t>, Coordonnateur du Comité Technique de la Formation, de la Recherche et de l’Innovation Tech, Enseignant Chercheur à l’ESP/UCAD,</a:t>
            </a:r>
          </a:p>
        </p:txBody>
      </p:sp>
      <p:pic>
        <p:nvPicPr>
          <p:cNvPr id="135" name="Image 134">
            <a:extLst>
              <a:ext uri="{FF2B5EF4-FFF2-40B4-BE49-F238E27FC236}">
                <a16:creationId xmlns:a16="http://schemas.microsoft.com/office/drawing/2014/main" id="{17F382D7-20B0-4940-8681-3B7BF2657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0" y="4810439"/>
            <a:ext cx="1038240" cy="1034824"/>
          </a:xfrm>
          <a:prstGeom prst="rect">
            <a:avLst/>
          </a:prstGeom>
        </p:spPr>
      </p:pic>
      <p:pic>
        <p:nvPicPr>
          <p:cNvPr id="137" name="Image 136">
            <a:extLst>
              <a:ext uri="{FF2B5EF4-FFF2-40B4-BE49-F238E27FC236}">
                <a16:creationId xmlns:a16="http://schemas.microsoft.com/office/drawing/2014/main" id="{49D93C5E-29A1-4DB4-BAC9-C3998BB8A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463" y="4797231"/>
            <a:ext cx="1038240" cy="1034824"/>
          </a:xfrm>
          <a:prstGeom prst="rect">
            <a:avLst/>
          </a:prstGeom>
        </p:spPr>
      </p:pic>
      <p:pic>
        <p:nvPicPr>
          <p:cNvPr id="139" name="Image 138">
            <a:extLst>
              <a:ext uri="{FF2B5EF4-FFF2-40B4-BE49-F238E27FC236}">
                <a16:creationId xmlns:a16="http://schemas.microsoft.com/office/drawing/2014/main" id="{9E609AB4-F93F-4CD6-B75D-0F6ECFE62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058" y="4793968"/>
            <a:ext cx="1038240" cy="1034824"/>
          </a:xfrm>
          <a:prstGeom prst="rect">
            <a:avLst/>
          </a:prstGeom>
        </p:spPr>
      </p:pic>
      <p:pic>
        <p:nvPicPr>
          <p:cNvPr id="141" name="Image 140">
            <a:extLst>
              <a:ext uri="{FF2B5EF4-FFF2-40B4-BE49-F238E27FC236}">
                <a16:creationId xmlns:a16="http://schemas.microsoft.com/office/drawing/2014/main" id="{5DA551A7-AD44-45A9-B576-0E4798E10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191" y="4827532"/>
            <a:ext cx="1038240" cy="1034824"/>
          </a:xfrm>
          <a:prstGeom prst="rect">
            <a:avLst/>
          </a:prstGeom>
        </p:spPr>
      </p:pic>
      <p:pic>
        <p:nvPicPr>
          <p:cNvPr id="143" name="Image 142">
            <a:extLst>
              <a:ext uri="{FF2B5EF4-FFF2-40B4-BE49-F238E27FC236}">
                <a16:creationId xmlns:a16="http://schemas.microsoft.com/office/drawing/2014/main" id="{7295BBA2-E321-4DFD-8990-66F38E084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682" y="4825061"/>
            <a:ext cx="1038240" cy="1034824"/>
          </a:xfrm>
          <a:prstGeom prst="rect">
            <a:avLst/>
          </a:prstGeom>
        </p:spPr>
      </p:pic>
      <p:pic>
        <p:nvPicPr>
          <p:cNvPr id="145" name="Image 144">
            <a:extLst>
              <a:ext uri="{FF2B5EF4-FFF2-40B4-BE49-F238E27FC236}">
                <a16:creationId xmlns:a16="http://schemas.microsoft.com/office/drawing/2014/main" id="{39383830-1DBC-4191-B1C3-CB8C9329F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519" y="4831517"/>
            <a:ext cx="1038240" cy="1034824"/>
          </a:xfrm>
          <a:prstGeom prst="rect">
            <a:avLst/>
          </a:prstGeom>
        </p:spPr>
      </p:pic>
      <p:pic>
        <p:nvPicPr>
          <p:cNvPr id="149" name="Image 148">
            <a:extLst>
              <a:ext uri="{FF2B5EF4-FFF2-40B4-BE49-F238E27FC236}">
                <a16:creationId xmlns:a16="http://schemas.microsoft.com/office/drawing/2014/main" id="{040E31A5-71C2-4EF3-A66F-E3F198A72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3607" y="2896141"/>
            <a:ext cx="851732" cy="822902"/>
          </a:xfrm>
          <a:prstGeom prst="rect">
            <a:avLst/>
          </a:prstGeom>
        </p:spPr>
      </p:pic>
      <p:pic>
        <p:nvPicPr>
          <p:cNvPr id="151" name="Image 150">
            <a:extLst>
              <a:ext uri="{FF2B5EF4-FFF2-40B4-BE49-F238E27FC236}">
                <a16:creationId xmlns:a16="http://schemas.microsoft.com/office/drawing/2014/main" id="{E6C4620E-23CB-4587-B853-2CEC693FC5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3755" y="2877340"/>
            <a:ext cx="777964" cy="777956"/>
          </a:xfrm>
          <a:prstGeom prst="rect">
            <a:avLst/>
          </a:prstGeom>
        </p:spPr>
      </p:pic>
      <p:pic>
        <p:nvPicPr>
          <p:cNvPr id="153" name="Image 152">
            <a:extLst>
              <a:ext uri="{FF2B5EF4-FFF2-40B4-BE49-F238E27FC236}">
                <a16:creationId xmlns:a16="http://schemas.microsoft.com/office/drawing/2014/main" id="{9800652A-E9A5-43D7-A813-307C0CD2CA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7921" y="2855327"/>
            <a:ext cx="857192" cy="852632"/>
          </a:xfrm>
          <a:prstGeom prst="rect">
            <a:avLst/>
          </a:prstGeom>
        </p:spPr>
      </p:pic>
      <p:pic>
        <p:nvPicPr>
          <p:cNvPr id="155" name="Image 154">
            <a:extLst>
              <a:ext uri="{FF2B5EF4-FFF2-40B4-BE49-F238E27FC236}">
                <a16:creationId xmlns:a16="http://schemas.microsoft.com/office/drawing/2014/main" id="{DE7AB393-364D-4616-B99A-137A91CFFB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2875" y="5056853"/>
            <a:ext cx="699042" cy="613716"/>
          </a:xfrm>
          <a:prstGeom prst="rect">
            <a:avLst/>
          </a:prstGeom>
        </p:spPr>
      </p:pic>
      <p:pic>
        <p:nvPicPr>
          <p:cNvPr id="157" name="Image 156">
            <a:extLst>
              <a:ext uri="{FF2B5EF4-FFF2-40B4-BE49-F238E27FC236}">
                <a16:creationId xmlns:a16="http://schemas.microsoft.com/office/drawing/2014/main" id="{CC43FD26-C37F-4FBA-B233-2DD55D0E61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210" y="2827775"/>
            <a:ext cx="867964" cy="827520"/>
          </a:xfrm>
          <a:prstGeom prst="rect">
            <a:avLst/>
          </a:prstGeom>
        </p:spPr>
      </p:pic>
      <p:pic>
        <p:nvPicPr>
          <p:cNvPr id="159" name="Image 158">
            <a:extLst>
              <a:ext uri="{FF2B5EF4-FFF2-40B4-BE49-F238E27FC236}">
                <a16:creationId xmlns:a16="http://schemas.microsoft.com/office/drawing/2014/main" id="{4543E5A2-5FDC-49A8-AE58-281A76D740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178" y="2900581"/>
            <a:ext cx="800605" cy="757562"/>
          </a:xfrm>
          <a:prstGeom prst="rect">
            <a:avLst/>
          </a:prstGeom>
        </p:spPr>
      </p:pic>
      <p:pic>
        <p:nvPicPr>
          <p:cNvPr id="111" name="Image 110">
            <a:extLst>
              <a:ext uri="{FF2B5EF4-FFF2-40B4-BE49-F238E27FC236}">
                <a16:creationId xmlns:a16="http://schemas.microsoft.com/office/drawing/2014/main" id="{F1D8DEDC-6094-4BEA-A170-54DF45BF97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915" y="4974612"/>
            <a:ext cx="712340" cy="688229"/>
          </a:xfrm>
          <a:prstGeom prst="rect">
            <a:avLst/>
          </a:prstGeom>
        </p:spPr>
      </p:pic>
      <p:pic>
        <p:nvPicPr>
          <p:cNvPr id="113" name="Image 112">
            <a:extLst>
              <a:ext uri="{FF2B5EF4-FFF2-40B4-BE49-F238E27FC236}">
                <a16:creationId xmlns:a16="http://schemas.microsoft.com/office/drawing/2014/main" id="{3262770A-CBCF-4819-B568-0C390733C2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7804" y="5019474"/>
            <a:ext cx="667946" cy="682588"/>
          </a:xfrm>
          <a:prstGeom prst="rect">
            <a:avLst/>
          </a:prstGeom>
        </p:spPr>
      </p:pic>
      <p:pic>
        <p:nvPicPr>
          <p:cNvPr id="115" name="Image 114">
            <a:extLst>
              <a:ext uri="{FF2B5EF4-FFF2-40B4-BE49-F238E27FC236}">
                <a16:creationId xmlns:a16="http://schemas.microsoft.com/office/drawing/2014/main" id="{5CA797FF-36E1-4E70-B7E3-58677B11DEF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1355" y="4980198"/>
            <a:ext cx="712832" cy="677055"/>
          </a:xfrm>
          <a:prstGeom prst="rect">
            <a:avLst/>
          </a:prstGeom>
        </p:spPr>
      </p:pic>
      <p:pic>
        <p:nvPicPr>
          <p:cNvPr id="117" name="Image 116">
            <a:extLst>
              <a:ext uri="{FF2B5EF4-FFF2-40B4-BE49-F238E27FC236}">
                <a16:creationId xmlns:a16="http://schemas.microsoft.com/office/drawing/2014/main" id="{420B6639-1FDA-4FFD-A37E-A5E96988CAB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66170" y="5033548"/>
            <a:ext cx="628287" cy="648123"/>
          </a:xfrm>
          <a:prstGeom prst="rect">
            <a:avLst/>
          </a:prstGeom>
        </p:spPr>
      </p:pic>
      <p:pic>
        <p:nvPicPr>
          <p:cNvPr id="119" name="Image 118">
            <a:extLst>
              <a:ext uri="{FF2B5EF4-FFF2-40B4-BE49-F238E27FC236}">
                <a16:creationId xmlns:a16="http://schemas.microsoft.com/office/drawing/2014/main" id="{D817B1FB-D301-4D98-971C-B84772FF377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1" r="28838"/>
          <a:stretch/>
        </p:blipFill>
        <p:spPr>
          <a:xfrm>
            <a:off x="8871719" y="5019474"/>
            <a:ext cx="539448" cy="64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5846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A0AE7C03-B86B-4BA4-B6BF-2D6EDBF39FB7}"/>
              </a:ext>
            </a:extLst>
          </p:cNvPr>
          <p:cNvGrpSpPr/>
          <p:nvPr/>
        </p:nvGrpSpPr>
        <p:grpSpPr>
          <a:xfrm>
            <a:off x="7482145" y="1643206"/>
            <a:ext cx="1253472" cy="3008333"/>
            <a:chOff x="6156176" y="2337994"/>
            <a:chExt cx="1080120" cy="2592288"/>
          </a:xfrm>
          <a:solidFill>
            <a:schemeClr val="accent3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EE80262-0FEC-4B8E-BF07-6AE79B1F745B}"/>
                </a:ext>
              </a:extLst>
            </p:cNvPr>
            <p:cNvSpPr/>
            <p:nvPr/>
          </p:nvSpPr>
          <p:spPr>
            <a:xfrm>
              <a:off x="6156176" y="233799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EE2B697-2BA6-4DAA-AA03-2A44DC30044F}"/>
                </a:ext>
              </a:extLst>
            </p:cNvPr>
            <p:cNvSpPr/>
            <p:nvPr/>
          </p:nvSpPr>
          <p:spPr>
            <a:xfrm>
              <a:off x="6516216" y="325195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B8B6CFE-3D0A-4948-A1FE-C47B2E3326D4}"/>
                </a:ext>
              </a:extLst>
            </p:cNvPr>
            <p:cNvSpPr/>
            <p:nvPr/>
          </p:nvSpPr>
          <p:spPr>
            <a:xfrm>
              <a:off x="6156176" y="4210202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5C2F59D-E250-4998-986C-28D5511D854D}"/>
              </a:ext>
            </a:extLst>
          </p:cNvPr>
          <p:cNvGrpSpPr/>
          <p:nvPr/>
        </p:nvGrpSpPr>
        <p:grpSpPr>
          <a:xfrm flipH="1">
            <a:off x="3500636" y="2862998"/>
            <a:ext cx="1253472" cy="2924768"/>
            <a:chOff x="6156176" y="2347590"/>
            <a:chExt cx="1080120" cy="2520280"/>
          </a:xfrm>
          <a:solidFill>
            <a:schemeClr val="accent4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B776DA9-B36D-4CF2-97D4-F74B62D04D0A}"/>
                </a:ext>
              </a:extLst>
            </p:cNvPr>
            <p:cNvSpPr/>
            <p:nvPr/>
          </p:nvSpPr>
          <p:spPr>
            <a:xfrm>
              <a:off x="6156176" y="2347590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E23F201-F27A-426D-AAE3-AB226B1A3681}"/>
                </a:ext>
              </a:extLst>
            </p:cNvPr>
            <p:cNvSpPr/>
            <p:nvPr/>
          </p:nvSpPr>
          <p:spPr>
            <a:xfrm>
              <a:off x="6516216" y="325195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347B5C9-3609-4A80-AF40-BF311C4DC078}"/>
                </a:ext>
              </a:extLst>
            </p:cNvPr>
            <p:cNvSpPr/>
            <p:nvPr/>
          </p:nvSpPr>
          <p:spPr>
            <a:xfrm>
              <a:off x="6156176" y="4147790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3D88AAE-BB0B-49DC-AFD9-28F3A3EA0806}"/>
              </a:ext>
            </a:extLst>
          </p:cNvPr>
          <p:cNvSpPr txBox="1"/>
          <p:nvPr/>
        </p:nvSpPr>
        <p:spPr>
          <a:xfrm>
            <a:off x="1355170" y="3036456"/>
            <a:ext cx="23690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rgbClr val="666666"/>
                </a:solidFill>
                <a:latin typeface="Questrial"/>
              </a:rPr>
              <a:t>La facilitation du financement des systèmes solaires domestiques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FE2F881-9F78-464F-8BBD-C8CA43FE5AEA}"/>
              </a:ext>
            </a:extLst>
          </p:cNvPr>
          <p:cNvSpPr txBox="1"/>
          <p:nvPr/>
        </p:nvSpPr>
        <p:spPr>
          <a:xfrm>
            <a:off x="872854" y="4092778"/>
            <a:ext cx="2369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666666"/>
                </a:solidFill>
                <a:latin typeface="Questrial"/>
              </a:rPr>
              <a:t>Le lancement d’une campagne nationale de promotion des systèmes solaires domestiques et de l’énergie productive notamment en milieu rural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8187D3F-3AB5-421E-838F-CCE28759EDC2}"/>
              </a:ext>
            </a:extLst>
          </p:cNvPr>
          <p:cNvSpPr txBox="1"/>
          <p:nvPr/>
        </p:nvSpPr>
        <p:spPr>
          <a:xfrm>
            <a:off x="588397" y="5230473"/>
            <a:ext cx="33300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rgbClr val="666666"/>
                </a:solidFill>
                <a:latin typeface="Questrial"/>
              </a:rPr>
              <a:t>Des actions de communication</a:t>
            </a:r>
          </a:p>
          <a:p>
            <a:pPr algn="r"/>
            <a:r>
              <a:rPr lang="fr-FR" sz="1400" dirty="0">
                <a:solidFill>
                  <a:srgbClr val="666666"/>
                </a:solidFill>
                <a:latin typeface="Questrial"/>
              </a:rPr>
              <a:t>et de sensibilisation des populations sur les problématiques</a:t>
            </a:r>
          </a:p>
          <a:p>
            <a:pPr algn="r"/>
            <a:r>
              <a:rPr lang="fr-FR" sz="1400" dirty="0">
                <a:solidFill>
                  <a:srgbClr val="666666"/>
                </a:solidFill>
                <a:latin typeface="Questrial"/>
              </a:rPr>
              <a:t> énergétiques en collaboration avec la Senelec</a:t>
            </a:r>
            <a:r>
              <a:rPr lang="fr-FR" sz="1200" dirty="0">
                <a:solidFill>
                  <a:srgbClr val="666666"/>
                </a:solidFill>
                <a:latin typeface="Questrial"/>
              </a:rPr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5059D32-3539-42BD-8C3C-CDC792ED9ED3}"/>
              </a:ext>
            </a:extLst>
          </p:cNvPr>
          <p:cNvSpPr txBox="1"/>
          <p:nvPr/>
        </p:nvSpPr>
        <p:spPr>
          <a:xfrm>
            <a:off x="8515592" y="1856202"/>
            <a:ext cx="22957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666666"/>
                </a:solidFill>
                <a:latin typeface="Questrial"/>
              </a:rPr>
              <a:t>La formation, la recherche et l’innovation technologique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35D1D20-4762-419A-916E-65134FF0553B}"/>
              </a:ext>
            </a:extLst>
          </p:cNvPr>
          <p:cNvSpPr txBox="1"/>
          <p:nvPr/>
        </p:nvSpPr>
        <p:spPr>
          <a:xfrm>
            <a:off x="8934119" y="2938096"/>
            <a:ext cx="2295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666666"/>
                </a:solidFill>
                <a:latin typeface="Questrial"/>
              </a:rPr>
              <a:t>La facilitation à l’accès universel à l’énergie en misant sur les solutions off-</a:t>
            </a:r>
            <a:r>
              <a:rPr lang="fr-FR" sz="1400" dirty="0" err="1">
                <a:solidFill>
                  <a:srgbClr val="666666"/>
                </a:solidFill>
                <a:latin typeface="Questrial"/>
              </a:rPr>
              <a:t>grid</a:t>
            </a:r>
            <a:r>
              <a:rPr lang="fr-FR" sz="1400" dirty="0">
                <a:solidFill>
                  <a:srgbClr val="666666"/>
                </a:solidFill>
                <a:latin typeface="Questrial"/>
              </a:rPr>
              <a:t> et mini réseaux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512E94F-AA9B-42A4-ACEB-D186BF4F42C5}"/>
              </a:ext>
            </a:extLst>
          </p:cNvPr>
          <p:cNvSpPr txBox="1"/>
          <p:nvPr/>
        </p:nvSpPr>
        <p:spPr>
          <a:xfrm>
            <a:off x="8515592" y="4019992"/>
            <a:ext cx="22957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666666"/>
                </a:solidFill>
                <a:latin typeface="Questrial"/>
              </a:rPr>
              <a:t>La promotion des solutions de stockage d’énergie à grande échelle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1" name="Round Same Side Corner Rectangle 36">
            <a:extLst>
              <a:ext uri="{FF2B5EF4-FFF2-40B4-BE49-F238E27FC236}">
                <a16:creationId xmlns:a16="http://schemas.microsoft.com/office/drawing/2014/main" id="{FA4A9BE1-F53F-41BA-85D5-FC935F960E15}"/>
              </a:ext>
            </a:extLst>
          </p:cNvPr>
          <p:cNvSpPr>
            <a:spLocks noChangeAspect="1"/>
          </p:cNvSpPr>
          <p:nvPr/>
        </p:nvSpPr>
        <p:spPr>
          <a:xfrm>
            <a:off x="7719151" y="1898312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65" name="Group 286">
            <a:extLst>
              <a:ext uri="{FF2B5EF4-FFF2-40B4-BE49-F238E27FC236}">
                <a16:creationId xmlns:a16="http://schemas.microsoft.com/office/drawing/2014/main" id="{49E001F5-85B7-4F35-B25D-DFF6CAAAAD76}"/>
              </a:ext>
            </a:extLst>
          </p:cNvPr>
          <p:cNvGrpSpPr/>
          <p:nvPr/>
        </p:nvGrpSpPr>
        <p:grpSpPr>
          <a:xfrm>
            <a:off x="7917151" y="2776561"/>
            <a:ext cx="754072" cy="694059"/>
            <a:chOff x="4402904" y="822061"/>
            <a:chExt cx="3086930" cy="2841256"/>
          </a:xfrm>
        </p:grpSpPr>
        <p:grpSp>
          <p:nvGrpSpPr>
            <p:cNvPr id="66" name="Group 277">
              <a:extLst>
                <a:ext uri="{FF2B5EF4-FFF2-40B4-BE49-F238E27FC236}">
                  <a16:creationId xmlns:a16="http://schemas.microsoft.com/office/drawing/2014/main" id="{B0FD58A6-84BE-44F7-A8AD-0C35FFA242C4}"/>
                </a:ext>
              </a:extLst>
            </p:cNvPr>
            <p:cNvGrpSpPr/>
            <p:nvPr/>
          </p:nvGrpSpPr>
          <p:grpSpPr>
            <a:xfrm>
              <a:off x="4960005" y="1133489"/>
              <a:ext cx="2218401" cy="2218401"/>
              <a:chOff x="4547049" y="1897856"/>
              <a:chExt cx="3071634" cy="3071634"/>
            </a:xfrm>
            <a:effectLst/>
          </p:grpSpPr>
          <p:sp>
            <p:nvSpPr>
              <p:cNvPr id="73" name="Freeform: Shape 278">
                <a:extLst>
                  <a:ext uri="{FF2B5EF4-FFF2-40B4-BE49-F238E27FC236}">
                    <a16:creationId xmlns:a16="http://schemas.microsoft.com/office/drawing/2014/main" id="{6ACA0B7B-C417-4CDF-9000-DB7340E6459D}"/>
                  </a:ext>
                </a:extLst>
              </p:cNvPr>
              <p:cNvSpPr/>
              <p:nvPr/>
            </p:nvSpPr>
            <p:spPr>
              <a:xfrm>
                <a:off x="4547049" y="1897856"/>
                <a:ext cx="3071634" cy="307163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" name="Freeform: Shape 279">
                <a:extLst>
                  <a:ext uri="{FF2B5EF4-FFF2-40B4-BE49-F238E27FC236}">
                    <a16:creationId xmlns:a16="http://schemas.microsoft.com/office/drawing/2014/main" id="{B9B634F2-4EFD-4E44-8510-FF712A7BC7B2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67" name="Freeform: Shape 280">
              <a:extLst>
                <a:ext uri="{FF2B5EF4-FFF2-40B4-BE49-F238E27FC236}">
                  <a16:creationId xmlns:a16="http://schemas.microsoft.com/office/drawing/2014/main" id="{FDE51C7B-0D90-44D7-BD59-540A804FF169}"/>
                </a:ext>
              </a:extLst>
            </p:cNvPr>
            <p:cNvSpPr/>
            <p:nvPr/>
          </p:nvSpPr>
          <p:spPr>
            <a:xfrm rot="20965310">
              <a:off x="4402904" y="1941168"/>
              <a:ext cx="489707" cy="585571"/>
            </a:xfrm>
            <a:custGeom>
              <a:avLst/>
              <a:gdLst>
                <a:gd name="connsiteX0" fmla="*/ 474202 w 565444"/>
                <a:gd name="connsiteY0" fmla="*/ 370360 h 676134"/>
                <a:gd name="connsiteX1" fmla="*/ 91243 w 565444"/>
                <a:gd name="connsiteY1" fmla="*/ 370359 h 676134"/>
                <a:gd name="connsiteX2" fmla="*/ 78616 w 565444"/>
                <a:gd name="connsiteY2" fmla="*/ 382986 h 676134"/>
                <a:gd name="connsiteX3" fmla="*/ 78615 w 565444"/>
                <a:gd name="connsiteY3" fmla="*/ 382987 h 676134"/>
                <a:gd name="connsiteX4" fmla="*/ 91242 w 565444"/>
                <a:gd name="connsiteY4" fmla="*/ 395613 h 676134"/>
                <a:gd name="connsiteX5" fmla="*/ 474202 w 565444"/>
                <a:gd name="connsiteY5" fmla="*/ 395613 h 676134"/>
                <a:gd name="connsiteX6" fmla="*/ 483131 w 565444"/>
                <a:gd name="connsiteY6" fmla="*/ 391915 h 676134"/>
                <a:gd name="connsiteX7" fmla="*/ 486829 w 565444"/>
                <a:gd name="connsiteY7" fmla="*/ 382986 h 676134"/>
                <a:gd name="connsiteX8" fmla="*/ 486829 w 565444"/>
                <a:gd name="connsiteY8" fmla="*/ 382987 h 676134"/>
                <a:gd name="connsiteX9" fmla="*/ 486829 w 565444"/>
                <a:gd name="connsiteY9" fmla="*/ 382986 h 676134"/>
                <a:gd name="connsiteX10" fmla="*/ 486829 w 565444"/>
                <a:gd name="connsiteY10" fmla="*/ 382986 h 676134"/>
                <a:gd name="connsiteX11" fmla="*/ 483131 w 565444"/>
                <a:gd name="connsiteY11" fmla="*/ 374059 h 676134"/>
                <a:gd name="connsiteX12" fmla="*/ 474202 w 565444"/>
                <a:gd name="connsiteY12" fmla="*/ 370360 h 676134"/>
                <a:gd name="connsiteX13" fmla="*/ 474201 w 565444"/>
                <a:gd name="connsiteY13" fmla="*/ 316925 h 676134"/>
                <a:gd name="connsiteX14" fmla="*/ 91242 w 565444"/>
                <a:gd name="connsiteY14" fmla="*/ 316924 h 676134"/>
                <a:gd name="connsiteX15" fmla="*/ 78615 w 565444"/>
                <a:gd name="connsiteY15" fmla="*/ 329551 h 676134"/>
                <a:gd name="connsiteX16" fmla="*/ 78614 w 565444"/>
                <a:gd name="connsiteY16" fmla="*/ 329551 h 676134"/>
                <a:gd name="connsiteX17" fmla="*/ 91241 w 565444"/>
                <a:gd name="connsiteY17" fmla="*/ 342178 h 676134"/>
                <a:gd name="connsiteX18" fmla="*/ 474201 w 565444"/>
                <a:gd name="connsiteY18" fmla="*/ 342178 h 676134"/>
                <a:gd name="connsiteX19" fmla="*/ 483130 w 565444"/>
                <a:gd name="connsiteY19" fmla="*/ 338480 h 676134"/>
                <a:gd name="connsiteX20" fmla="*/ 486828 w 565444"/>
                <a:gd name="connsiteY20" fmla="*/ 329551 h 676134"/>
                <a:gd name="connsiteX21" fmla="*/ 486828 w 565444"/>
                <a:gd name="connsiteY21" fmla="*/ 329552 h 676134"/>
                <a:gd name="connsiteX22" fmla="*/ 486828 w 565444"/>
                <a:gd name="connsiteY22" fmla="*/ 329551 h 676134"/>
                <a:gd name="connsiteX23" fmla="*/ 486828 w 565444"/>
                <a:gd name="connsiteY23" fmla="*/ 329551 h 676134"/>
                <a:gd name="connsiteX24" fmla="*/ 483130 w 565444"/>
                <a:gd name="connsiteY24" fmla="*/ 320623 h 676134"/>
                <a:gd name="connsiteX25" fmla="*/ 474201 w 565444"/>
                <a:gd name="connsiteY25" fmla="*/ 316925 h 676134"/>
                <a:gd name="connsiteX26" fmla="*/ 474202 w 565444"/>
                <a:gd name="connsiteY26" fmla="*/ 263490 h 676134"/>
                <a:gd name="connsiteX27" fmla="*/ 91243 w 565444"/>
                <a:gd name="connsiteY27" fmla="*/ 263489 h 676134"/>
                <a:gd name="connsiteX28" fmla="*/ 78616 w 565444"/>
                <a:gd name="connsiteY28" fmla="*/ 276116 h 676134"/>
                <a:gd name="connsiteX29" fmla="*/ 78615 w 565444"/>
                <a:gd name="connsiteY29" fmla="*/ 276116 h 676134"/>
                <a:gd name="connsiteX30" fmla="*/ 91242 w 565444"/>
                <a:gd name="connsiteY30" fmla="*/ 288743 h 676134"/>
                <a:gd name="connsiteX31" fmla="*/ 474202 w 565444"/>
                <a:gd name="connsiteY31" fmla="*/ 288743 h 676134"/>
                <a:gd name="connsiteX32" fmla="*/ 483130 w 565444"/>
                <a:gd name="connsiteY32" fmla="*/ 285045 h 676134"/>
                <a:gd name="connsiteX33" fmla="*/ 486828 w 565444"/>
                <a:gd name="connsiteY33" fmla="*/ 276116 h 676134"/>
                <a:gd name="connsiteX34" fmla="*/ 486829 w 565444"/>
                <a:gd name="connsiteY34" fmla="*/ 276117 h 676134"/>
                <a:gd name="connsiteX35" fmla="*/ 486828 w 565444"/>
                <a:gd name="connsiteY35" fmla="*/ 276116 h 676134"/>
                <a:gd name="connsiteX36" fmla="*/ 486828 w 565444"/>
                <a:gd name="connsiteY36" fmla="*/ 276116 h 676134"/>
                <a:gd name="connsiteX37" fmla="*/ 483131 w 565444"/>
                <a:gd name="connsiteY37" fmla="*/ 267188 h 676134"/>
                <a:gd name="connsiteX38" fmla="*/ 474202 w 565444"/>
                <a:gd name="connsiteY38" fmla="*/ 263490 h 676134"/>
                <a:gd name="connsiteX39" fmla="*/ 546230 w 565444"/>
                <a:gd name="connsiteY39" fmla="*/ 175473 h 676134"/>
                <a:gd name="connsiteX40" fmla="*/ 565444 w 565444"/>
                <a:gd name="connsiteY40" fmla="*/ 194687 h 676134"/>
                <a:gd name="connsiteX41" fmla="*/ 546230 w 565444"/>
                <a:gd name="connsiteY41" fmla="*/ 213901 h 676134"/>
                <a:gd name="connsiteX42" fmla="*/ 525276 w 565444"/>
                <a:gd name="connsiteY42" fmla="*/ 213901 h 676134"/>
                <a:gd name="connsiteX43" fmla="*/ 508899 w 565444"/>
                <a:gd name="connsiteY43" fmla="*/ 524388 h 676134"/>
                <a:gd name="connsiteX44" fmla="*/ 378243 w 565444"/>
                <a:gd name="connsiteY44" fmla="*/ 676134 h 676134"/>
                <a:gd name="connsiteX45" fmla="*/ 184455 w 565444"/>
                <a:gd name="connsiteY45" fmla="*/ 676134 h 676134"/>
                <a:gd name="connsiteX46" fmla="*/ 53798 w 565444"/>
                <a:gd name="connsiteY46" fmla="*/ 524388 h 676134"/>
                <a:gd name="connsiteX47" fmla="*/ 37422 w 565444"/>
                <a:gd name="connsiteY47" fmla="*/ 213901 h 676134"/>
                <a:gd name="connsiteX48" fmla="*/ 19214 w 565444"/>
                <a:gd name="connsiteY48" fmla="*/ 213901 h 676134"/>
                <a:gd name="connsiteX49" fmla="*/ 0 w 565444"/>
                <a:gd name="connsiteY49" fmla="*/ 194687 h 676134"/>
                <a:gd name="connsiteX50" fmla="*/ 19214 w 565444"/>
                <a:gd name="connsiteY50" fmla="*/ 175473 h 676134"/>
                <a:gd name="connsiteX51" fmla="*/ 145503 w 565444"/>
                <a:gd name="connsiteY51" fmla="*/ 0 h 676134"/>
                <a:gd name="connsiteX52" fmla="*/ 182559 w 565444"/>
                <a:gd name="connsiteY52" fmla="*/ 37056 h 676134"/>
                <a:gd name="connsiteX53" fmla="*/ 182559 w 565444"/>
                <a:gd name="connsiteY53" fmla="*/ 175472 h 676134"/>
                <a:gd name="connsiteX54" fmla="*/ 108447 w 565444"/>
                <a:gd name="connsiteY54" fmla="*/ 175472 h 676134"/>
                <a:gd name="connsiteX55" fmla="*/ 108447 w 565444"/>
                <a:gd name="connsiteY55" fmla="*/ 37056 h 676134"/>
                <a:gd name="connsiteX56" fmla="*/ 145503 w 565444"/>
                <a:gd name="connsiteY56" fmla="*/ 0 h 676134"/>
                <a:gd name="connsiteX57" fmla="*/ 419941 w 565444"/>
                <a:gd name="connsiteY57" fmla="*/ 0 h 676134"/>
                <a:gd name="connsiteX58" fmla="*/ 456997 w 565444"/>
                <a:gd name="connsiteY58" fmla="*/ 37056 h 676134"/>
                <a:gd name="connsiteX59" fmla="*/ 456997 w 565444"/>
                <a:gd name="connsiteY59" fmla="*/ 175472 h 676134"/>
                <a:gd name="connsiteX60" fmla="*/ 382885 w 565444"/>
                <a:gd name="connsiteY60" fmla="*/ 175472 h 676134"/>
                <a:gd name="connsiteX61" fmla="*/ 382885 w 565444"/>
                <a:gd name="connsiteY61" fmla="*/ 37056 h 676134"/>
                <a:gd name="connsiteX62" fmla="*/ 419941 w 565444"/>
                <a:gd name="connsiteY62" fmla="*/ 0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65444" h="676134">
                  <a:moveTo>
                    <a:pt x="474202" y="370360"/>
                  </a:moveTo>
                  <a:lnTo>
                    <a:pt x="91243" y="370359"/>
                  </a:lnTo>
                  <a:cubicBezTo>
                    <a:pt x="84269" y="370359"/>
                    <a:pt x="78616" y="376012"/>
                    <a:pt x="78616" y="382986"/>
                  </a:cubicBezTo>
                  <a:lnTo>
                    <a:pt x="78615" y="382987"/>
                  </a:lnTo>
                  <a:cubicBezTo>
                    <a:pt x="78615" y="389961"/>
                    <a:pt x="84268" y="395613"/>
                    <a:pt x="91242" y="395613"/>
                  </a:cubicBezTo>
                  <a:lnTo>
                    <a:pt x="474202" y="395613"/>
                  </a:lnTo>
                  <a:cubicBezTo>
                    <a:pt x="477689" y="395614"/>
                    <a:pt x="480846" y="394200"/>
                    <a:pt x="483131" y="391915"/>
                  </a:cubicBezTo>
                  <a:lnTo>
                    <a:pt x="486829" y="382986"/>
                  </a:lnTo>
                  <a:lnTo>
                    <a:pt x="486829" y="382987"/>
                  </a:lnTo>
                  <a:lnTo>
                    <a:pt x="486829" y="382986"/>
                  </a:lnTo>
                  <a:lnTo>
                    <a:pt x="486829" y="382986"/>
                  </a:lnTo>
                  <a:lnTo>
                    <a:pt x="483131" y="374059"/>
                  </a:lnTo>
                  <a:cubicBezTo>
                    <a:pt x="480846" y="371774"/>
                    <a:pt x="477689" y="370360"/>
                    <a:pt x="474202" y="370360"/>
                  </a:cubicBezTo>
                  <a:close/>
                  <a:moveTo>
                    <a:pt x="474201" y="316925"/>
                  </a:moveTo>
                  <a:lnTo>
                    <a:pt x="91242" y="316924"/>
                  </a:lnTo>
                  <a:cubicBezTo>
                    <a:pt x="84268" y="316924"/>
                    <a:pt x="78615" y="322577"/>
                    <a:pt x="78615" y="329551"/>
                  </a:cubicBezTo>
                  <a:lnTo>
                    <a:pt x="78614" y="329551"/>
                  </a:lnTo>
                  <a:cubicBezTo>
                    <a:pt x="78614" y="336525"/>
                    <a:pt x="84267" y="342178"/>
                    <a:pt x="91241" y="342178"/>
                  </a:cubicBezTo>
                  <a:lnTo>
                    <a:pt x="474201" y="342178"/>
                  </a:lnTo>
                  <a:cubicBezTo>
                    <a:pt x="477688" y="342178"/>
                    <a:pt x="480845" y="340765"/>
                    <a:pt x="483130" y="338480"/>
                  </a:cubicBezTo>
                  <a:lnTo>
                    <a:pt x="486828" y="329551"/>
                  </a:lnTo>
                  <a:lnTo>
                    <a:pt x="486828" y="329552"/>
                  </a:lnTo>
                  <a:lnTo>
                    <a:pt x="486828" y="329551"/>
                  </a:lnTo>
                  <a:lnTo>
                    <a:pt x="486828" y="329551"/>
                  </a:lnTo>
                  <a:lnTo>
                    <a:pt x="483130" y="320623"/>
                  </a:lnTo>
                  <a:cubicBezTo>
                    <a:pt x="480845" y="318338"/>
                    <a:pt x="477688" y="316925"/>
                    <a:pt x="474201" y="316925"/>
                  </a:cubicBezTo>
                  <a:close/>
                  <a:moveTo>
                    <a:pt x="474202" y="263490"/>
                  </a:moveTo>
                  <a:lnTo>
                    <a:pt x="91243" y="263489"/>
                  </a:lnTo>
                  <a:cubicBezTo>
                    <a:pt x="84269" y="263489"/>
                    <a:pt x="78616" y="269142"/>
                    <a:pt x="78616" y="276116"/>
                  </a:cubicBezTo>
                  <a:lnTo>
                    <a:pt x="78615" y="276116"/>
                  </a:lnTo>
                  <a:cubicBezTo>
                    <a:pt x="78615" y="283090"/>
                    <a:pt x="84268" y="288743"/>
                    <a:pt x="91242" y="288743"/>
                  </a:cubicBezTo>
                  <a:lnTo>
                    <a:pt x="474202" y="288743"/>
                  </a:lnTo>
                  <a:cubicBezTo>
                    <a:pt x="477689" y="288743"/>
                    <a:pt x="480846" y="287330"/>
                    <a:pt x="483130" y="285045"/>
                  </a:cubicBezTo>
                  <a:lnTo>
                    <a:pt x="486828" y="276116"/>
                  </a:lnTo>
                  <a:lnTo>
                    <a:pt x="486829" y="276117"/>
                  </a:lnTo>
                  <a:lnTo>
                    <a:pt x="486828" y="276116"/>
                  </a:lnTo>
                  <a:lnTo>
                    <a:pt x="486828" y="276116"/>
                  </a:lnTo>
                  <a:lnTo>
                    <a:pt x="483131" y="267188"/>
                  </a:lnTo>
                  <a:cubicBezTo>
                    <a:pt x="480845" y="264903"/>
                    <a:pt x="477689" y="263490"/>
                    <a:pt x="474202" y="263490"/>
                  </a:cubicBezTo>
                  <a:close/>
                  <a:moveTo>
                    <a:pt x="546230" y="175473"/>
                  </a:moveTo>
                  <a:cubicBezTo>
                    <a:pt x="556842" y="175473"/>
                    <a:pt x="565444" y="184075"/>
                    <a:pt x="565444" y="194687"/>
                  </a:cubicBez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8"/>
                  </a:lnTo>
                  <a:cubicBezTo>
                    <a:pt x="504507" y="609787"/>
                    <a:pt x="447140" y="676134"/>
                    <a:pt x="378243" y="676134"/>
                  </a:cubicBezTo>
                  <a:lnTo>
                    <a:pt x="184455" y="676134"/>
                  </a:lnTo>
                  <a:cubicBezTo>
                    <a:pt x="115558" y="676134"/>
                    <a:pt x="58190" y="609787"/>
                    <a:pt x="53798" y="524388"/>
                  </a:cubicBezTo>
                  <a:lnTo>
                    <a:pt x="37422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close/>
                  <a:moveTo>
                    <a:pt x="145503" y="0"/>
                  </a:moveTo>
                  <a:cubicBezTo>
                    <a:pt x="165968" y="0"/>
                    <a:pt x="182559" y="16591"/>
                    <a:pt x="182559" y="37056"/>
                  </a:cubicBez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lose/>
                  <a:moveTo>
                    <a:pt x="419941" y="0"/>
                  </a:moveTo>
                  <a:cubicBezTo>
                    <a:pt x="440406" y="0"/>
                    <a:pt x="456997" y="16591"/>
                    <a:pt x="456997" y="37056"/>
                  </a:cubicBez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Block Arc 281">
              <a:extLst>
                <a:ext uri="{FF2B5EF4-FFF2-40B4-BE49-F238E27FC236}">
                  <a16:creationId xmlns:a16="http://schemas.microsoft.com/office/drawing/2014/main" id="{BF863CA7-6352-447E-B49D-495FFCE80235}"/>
                </a:ext>
              </a:extLst>
            </p:cNvPr>
            <p:cNvSpPr/>
            <p:nvPr/>
          </p:nvSpPr>
          <p:spPr>
            <a:xfrm>
              <a:off x="4648578" y="822061"/>
              <a:ext cx="2841256" cy="2841256"/>
            </a:xfrm>
            <a:prstGeom prst="blockArc">
              <a:avLst>
                <a:gd name="adj1" fmla="val 794951"/>
                <a:gd name="adj2" fmla="val 10121114"/>
                <a:gd name="adj3" fmla="val 238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5" name="Freeform: Shape 68">
            <a:extLst>
              <a:ext uri="{FF2B5EF4-FFF2-40B4-BE49-F238E27FC236}">
                <a16:creationId xmlns:a16="http://schemas.microsoft.com/office/drawing/2014/main" id="{BB19C846-6D5F-4EDC-9AA0-BB81A3CF4BAB}"/>
              </a:ext>
            </a:extLst>
          </p:cNvPr>
          <p:cNvSpPr/>
          <p:nvPr/>
        </p:nvSpPr>
        <p:spPr>
          <a:xfrm>
            <a:off x="8219198" y="2941214"/>
            <a:ext cx="225463" cy="390802"/>
          </a:xfrm>
          <a:custGeom>
            <a:avLst/>
            <a:gdLst>
              <a:gd name="connsiteX0" fmla="*/ 209564 w 363926"/>
              <a:gd name="connsiteY0" fmla="*/ 379331 h 630806"/>
              <a:gd name="connsiteX1" fmla="*/ 314699 w 363926"/>
              <a:gd name="connsiteY1" fmla="*/ 351834 h 630806"/>
              <a:gd name="connsiteX2" fmla="*/ 183685 w 363926"/>
              <a:gd name="connsiteY2" fmla="*/ 638123 h 630806"/>
              <a:gd name="connsiteX3" fmla="*/ 183685 w 363926"/>
              <a:gd name="connsiteY3" fmla="*/ 456160 h 630806"/>
              <a:gd name="connsiteX4" fmla="*/ 48628 w 363926"/>
              <a:gd name="connsiteY4" fmla="*/ 511153 h 630806"/>
              <a:gd name="connsiteX5" fmla="*/ 115752 w 363926"/>
              <a:gd name="connsiteY5" fmla="*/ 331616 h 630806"/>
              <a:gd name="connsiteX6" fmla="*/ 99577 w 363926"/>
              <a:gd name="connsiteY6" fmla="*/ 286327 h 630806"/>
              <a:gd name="connsiteX7" fmla="*/ 1722 w 363926"/>
              <a:gd name="connsiteY7" fmla="*/ 157740 h 630806"/>
              <a:gd name="connsiteX8" fmla="*/ 22748 w 363926"/>
              <a:gd name="connsiteY8" fmla="*/ 131861 h 630806"/>
              <a:gd name="connsiteX9" fmla="*/ 61567 w 363926"/>
              <a:gd name="connsiteY9" fmla="*/ 94659 h 630806"/>
              <a:gd name="connsiteX10" fmla="*/ 60759 w 363926"/>
              <a:gd name="connsiteY10" fmla="*/ 25918 h 630806"/>
              <a:gd name="connsiteX11" fmla="*/ 83403 w 363926"/>
              <a:gd name="connsiteY11" fmla="*/ 847 h 630806"/>
              <a:gd name="connsiteX12" fmla="*/ 102813 w 363926"/>
              <a:gd name="connsiteY12" fmla="*/ 25918 h 630806"/>
              <a:gd name="connsiteX13" fmla="*/ 102813 w 363926"/>
              <a:gd name="connsiteY13" fmla="*/ 113260 h 630806"/>
              <a:gd name="connsiteX14" fmla="*/ 123031 w 363926"/>
              <a:gd name="connsiteY14" fmla="*/ 132669 h 630806"/>
              <a:gd name="connsiteX15" fmla="*/ 237061 w 363926"/>
              <a:gd name="connsiteY15" fmla="*/ 132669 h 630806"/>
              <a:gd name="connsiteX16" fmla="*/ 259705 w 363926"/>
              <a:gd name="connsiteY16" fmla="*/ 108408 h 630806"/>
              <a:gd name="connsiteX17" fmla="*/ 259705 w 363926"/>
              <a:gd name="connsiteY17" fmla="*/ 27535 h 630806"/>
              <a:gd name="connsiteX18" fmla="*/ 280732 w 363926"/>
              <a:gd name="connsiteY18" fmla="*/ 38 h 630806"/>
              <a:gd name="connsiteX19" fmla="*/ 301759 w 363926"/>
              <a:gd name="connsiteY19" fmla="*/ 26726 h 630806"/>
              <a:gd name="connsiteX20" fmla="*/ 300950 w 363926"/>
              <a:gd name="connsiteY20" fmla="*/ 107599 h 630806"/>
              <a:gd name="connsiteX21" fmla="*/ 325212 w 363926"/>
              <a:gd name="connsiteY21" fmla="*/ 132669 h 630806"/>
              <a:gd name="connsiteX22" fmla="*/ 359987 w 363926"/>
              <a:gd name="connsiteY22" fmla="*/ 181193 h 630806"/>
              <a:gd name="connsiteX23" fmla="*/ 281541 w 363926"/>
              <a:gd name="connsiteY23" fmla="*/ 279049 h 630806"/>
              <a:gd name="connsiteX24" fmla="*/ 222504 w 363926"/>
              <a:gd name="connsiteY24" fmla="*/ 347791 h 630806"/>
              <a:gd name="connsiteX25" fmla="*/ 209564 w 363926"/>
              <a:gd name="connsiteY25" fmla="*/ 379331 h 63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63926" h="630806">
                <a:moveTo>
                  <a:pt x="209564" y="379331"/>
                </a:moveTo>
                <a:cubicBezTo>
                  <a:pt x="246766" y="369626"/>
                  <a:pt x="278306" y="361539"/>
                  <a:pt x="314699" y="351834"/>
                </a:cubicBezTo>
                <a:cubicBezTo>
                  <a:pt x="270219" y="448881"/>
                  <a:pt x="228165" y="541076"/>
                  <a:pt x="183685" y="638123"/>
                </a:cubicBezTo>
                <a:cubicBezTo>
                  <a:pt x="183685" y="575043"/>
                  <a:pt x="183685" y="516814"/>
                  <a:pt x="183685" y="456160"/>
                </a:cubicBezTo>
                <a:cubicBezTo>
                  <a:pt x="140014" y="473952"/>
                  <a:pt x="96343" y="491744"/>
                  <a:pt x="48628" y="511153"/>
                </a:cubicBezTo>
                <a:cubicBezTo>
                  <a:pt x="71272" y="448881"/>
                  <a:pt x="92299" y="389844"/>
                  <a:pt x="115752" y="331616"/>
                </a:cubicBezTo>
                <a:cubicBezTo>
                  <a:pt x="124648" y="308972"/>
                  <a:pt x="126266" y="298458"/>
                  <a:pt x="99577" y="286327"/>
                </a:cubicBezTo>
                <a:cubicBezTo>
                  <a:pt x="45393" y="262066"/>
                  <a:pt x="15470" y="215968"/>
                  <a:pt x="1722" y="157740"/>
                </a:cubicBezTo>
                <a:cubicBezTo>
                  <a:pt x="-2322" y="139948"/>
                  <a:pt x="-705" y="127817"/>
                  <a:pt x="22748" y="131861"/>
                </a:cubicBezTo>
                <a:cubicBezTo>
                  <a:pt x="53480" y="137522"/>
                  <a:pt x="64802" y="126200"/>
                  <a:pt x="61567" y="94659"/>
                </a:cubicBezTo>
                <a:cubicBezTo>
                  <a:pt x="59141" y="72015"/>
                  <a:pt x="60759" y="48562"/>
                  <a:pt x="60759" y="25918"/>
                </a:cubicBezTo>
                <a:cubicBezTo>
                  <a:pt x="60759" y="11360"/>
                  <a:pt x="67228" y="38"/>
                  <a:pt x="83403" y="847"/>
                </a:cubicBezTo>
                <a:cubicBezTo>
                  <a:pt x="97151" y="1656"/>
                  <a:pt x="102813" y="12169"/>
                  <a:pt x="102813" y="25918"/>
                </a:cubicBezTo>
                <a:cubicBezTo>
                  <a:pt x="102813" y="55032"/>
                  <a:pt x="103621" y="84146"/>
                  <a:pt x="102813" y="113260"/>
                </a:cubicBezTo>
                <a:cubicBezTo>
                  <a:pt x="102004" y="129434"/>
                  <a:pt x="107665" y="133478"/>
                  <a:pt x="123031" y="132669"/>
                </a:cubicBezTo>
                <a:cubicBezTo>
                  <a:pt x="161041" y="131861"/>
                  <a:pt x="199051" y="131052"/>
                  <a:pt x="237061" y="132669"/>
                </a:cubicBezTo>
                <a:cubicBezTo>
                  <a:pt x="257279" y="133478"/>
                  <a:pt x="260514" y="125391"/>
                  <a:pt x="259705" y="108408"/>
                </a:cubicBezTo>
                <a:cubicBezTo>
                  <a:pt x="258088" y="81720"/>
                  <a:pt x="259705" y="54223"/>
                  <a:pt x="259705" y="27535"/>
                </a:cubicBezTo>
                <a:cubicBezTo>
                  <a:pt x="259705" y="12169"/>
                  <a:pt x="265366" y="847"/>
                  <a:pt x="280732" y="38"/>
                </a:cubicBezTo>
                <a:cubicBezTo>
                  <a:pt x="296907" y="-771"/>
                  <a:pt x="301759" y="11360"/>
                  <a:pt x="301759" y="26726"/>
                </a:cubicBezTo>
                <a:cubicBezTo>
                  <a:pt x="301759" y="53414"/>
                  <a:pt x="302568" y="80911"/>
                  <a:pt x="300950" y="107599"/>
                </a:cubicBezTo>
                <a:cubicBezTo>
                  <a:pt x="300142" y="127008"/>
                  <a:pt x="304994" y="132669"/>
                  <a:pt x="325212" y="132669"/>
                </a:cubicBezTo>
                <a:cubicBezTo>
                  <a:pt x="373736" y="131861"/>
                  <a:pt x="375353" y="135096"/>
                  <a:pt x="359987" y="181193"/>
                </a:cubicBezTo>
                <a:cubicBezTo>
                  <a:pt x="345430" y="223247"/>
                  <a:pt x="321169" y="259639"/>
                  <a:pt x="281541" y="279049"/>
                </a:cubicBezTo>
                <a:cubicBezTo>
                  <a:pt x="250001" y="294415"/>
                  <a:pt x="232209" y="316250"/>
                  <a:pt x="222504" y="347791"/>
                </a:cubicBezTo>
                <a:cubicBezTo>
                  <a:pt x="219269" y="357495"/>
                  <a:pt x="215225" y="366391"/>
                  <a:pt x="209564" y="3793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7805472" y="4056026"/>
            <a:ext cx="223357" cy="355377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77" name="Espace réservé pour une image 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2" b="7552"/>
          <a:stretch>
            <a:fillRect/>
          </a:stretch>
        </p:blipFill>
        <p:spPr>
          <a:xfrm>
            <a:off x="4078785" y="5230473"/>
            <a:ext cx="479811" cy="27531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752" y="4080319"/>
            <a:ext cx="490447" cy="49044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516" y="3070172"/>
            <a:ext cx="421299" cy="421299"/>
          </a:xfrm>
          <a:prstGeom prst="rect">
            <a:avLst/>
          </a:prstGeom>
        </p:spPr>
      </p:pic>
      <p:sp>
        <p:nvSpPr>
          <p:cNvPr id="53" name="ZoneTexte 52">
            <a:extLst>
              <a:ext uri="{FF2B5EF4-FFF2-40B4-BE49-F238E27FC236}">
                <a16:creationId xmlns:a16="http://schemas.microsoft.com/office/drawing/2014/main" id="{62AD7CDB-D809-44A1-9316-AEB9D2E9389A}"/>
              </a:ext>
            </a:extLst>
          </p:cNvPr>
          <p:cNvSpPr txBox="1"/>
          <p:nvPr/>
        </p:nvSpPr>
        <p:spPr>
          <a:xfrm>
            <a:off x="3834723" y="352452"/>
            <a:ext cx="4082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solidFill>
                  <a:schemeClr val="bg1">
                    <a:lumMod val="50000"/>
                  </a:schemeClr>
                </a:solidFill>
                <a:latin typeface="Montserrat SemiBold" panose="00000700000000000000" pitchFamily="50" charset="0"/>
              </a:rPr>
              <a:t>VISION,MISSION</a:t>
            </a:r>
            <a:endParaRPr lang="fr-SN" sz="3200" b="1" dirty="0">
              <a:solidFill>
                <a:schemeClr val="bg1">
                  <a:lumMod val="50000"/>
                </a:schemeClr>
              </a:solidFill>
              <a:latin typeface="Montserrat SemiBold" panose="00000700000000000000" pitchFamily="50" charset="0"/>
            </a:endParaRPr>
          </a:p>
        </p:txBody>
      </p:sp>
      <p:pic>
        <p:nvPicPr>
          <p:cNvPr id="54" name="Image 53">
            <a:extLst>
              <a:ext uri="{FF2B5EF4-FFF2-40B4-BE49-F238E27FC236}">
                <a16:creationId xmlns:a16="http://schemas.microsoft.com/office/drawing/2014/main" id="{5E213648-60CD-47B1-84F3-4AFFE7870C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6" t="38266" r="36940" b="38647"/>
          <a:stretch/>
        </p:blipFill>
        <p:spPr>
          <a:xfrm>
            <a:off x="4805335" y="2458044"/>
            <a:ext cx="2475461" cy="248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05346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13B078C6-8BB9-4E5D-BADA-C30FF13F6470}"/>
              </a:ext>
            </a:extLst>
          </p:cNvPr>
          <p:cNvSpPr txBox="1"/>
          <p:nvPr/>
        </p:nvSpPr>
        <p:spPr>
          <a:xfrm>
            <a:off x="4587855" y="32472"/>
            <a:ext cx="2872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solidFill>
                  <a:schemeClr val="bg1">
                    <a:lumMod val="50000"/>
                  </a:schemeClr>
                </a:solidFill>
                <a:latin typeface="Montserrat SemiBold" panose="00000700000000000000" pitchFamily="50" charset="0"/>
              </a:rPr>
              <a:t>OBJECTIFS</a:t>
            </a:r>
            <a:endParaRPr lang="fr-SN" sz="3200" b="1" dirty="0">
              <a:solidFill>
                <a:schemeClr val="bg1">
                  <a:lumMod val="50000"/>
                </a:schemeClr>
              </a:solidFill>
              <a:latin typeface="Montserrat SemiBold" panose="00000700000000000000" pitchFamily="50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78D9849-FC9D-4861-BDFB-43ADEBA7F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93" y="3271976"/>
            <a:ext cx="1031697" cy="1027417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8D92A0B-2D4A-4CAF-8203-426C482E5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979" y="3235934"/>
            <a:ext cx="1038252" cy="106345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3B64FA8-1BFC-4BB9-AEEB-6012160D948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687" y="3070054"/>
            <a:ext cx="1153094" cy="1148776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138922FB-3D52-4ECB-B408-D255AD9F285C}"/>
              </a:ext>
            </a:extLst>
          </p:cNvPr>
          <p:cNvSpPr/>
          <p:nvPr/>
        </p:nvSpPr>
        <p:spPr>
          <a:xfrm>
            <a:off x="9300075" y="3235934"/>
            <a:ext cx="946042" cy="93520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1864BC02-309B-4446-91FA-2A25F26A6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075" y="737704"/>
            <a:ext cx="1042022" cy="1067317"/>
          </a:xfrm>
          <a:prstGeom prst="rect">
            <a:avLst/>
          </a:prstGeom>
        </p:spPr>
      </p:pic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A41BC898-8999-4DFF-9878-D6541602FC01}"/>
              </a:ext>
            </a:extLst>
          </p:cNvPr>
          <p:cNvSpPr/>
          <p:nvPr/>
        </p:nvSpPr>
        <p:spPr>
          <a:xfrm>
            <a:off x="360075" y="831536"/>
            <a:ext cx="924113" cy="85126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70A31208-EB2B-4783-A446-A92A32845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417" y="743122"/>
            <a:ext cx="994685" cy="990559"/>
          </a:xfrm>
          <a:prstGeom prst="rect">
            <a:avLst/>
          </a:prstGeom>
          <a:ln>
            <a:noFill/>
          </a:ln>
        </p:spPr>
      </p:pic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CE754B33-6F17-4B81-A171-1237C4FAF8ED}"/>
              </a:ext>
            </a:extLst>
          </p:cNvPr>
          <p:cNvSpPr/>
          <p:nvPr/>
        </p:nvSpPr>
        <p:spPr>
          <a:xfrm>
            <a:off x="7765504" y="831535"/>
            <a:ext cx="890395" cy="827524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985EF8BD-0704-4CD8-AB52-429A49B392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16" y="1183734"/>
            <a:ext cx="481524" cy="479526"/>
          </a:xfrm>
          <a:prstGeom prst="rect">
            <a:avLst/>
          </a:prstGeom>
          <a:ln>
            <a:noFill/>
          </a:ln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7473DC54-F77C-4F9D-8146-ADEADE749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637" y="1091730"/>
            <a:ext cx="512062" cy="524494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BC62EA2C-6211-416C-A149-965BA20662A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023" y="1131903"/>
            <a:ext cx="494274" cy="492424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FEC6E210-BA27-4442-82DB-30FDC624D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719" y="3546730"/>
            <a:ext cx="512062" cy="524494"/>
          </a:xfrm>
          <a:prstGeom prst="rect">
            <a:avLst/>
          </a:prstGeom>
        </p:spPr>
      </p:pic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CFACBDA3-E606-4A80-BBB6-AB8B11D498AC}"/>
              </a:ext>
            </a:extLst>
          </p:cNvPr>
          <p:cNvSpPr/>
          <p:nvPr/>
        </p:nvSpPr>
        <p:spPr>
          <a:xfrm>
            <a:off x="1077718" y="3740340"/>
            <a:ext cx="412940" cy="41037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76ECD9A5-FAB2-451E-87C7-0F19461AE862}"/>
              </a:ext>
            </a:extLst>
          </p:cNvPr>
          <p:cNvSpPr/>
          <p:nvPr/>
        </p:nvSpPr>
        <p:spPr>
          <a:xfrm>
            <a:off x="8351171" y="1131903"/>
            <a:ext cx="412940" cy="41037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43BEB6C7-D008-4ACC-A030-1A1EACC22AF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707" y="3649208"/>
            <a:ext cx="481524" cy="479526"/>
          </a:xfrm>
          <a:prstGeom prst="rect">
            <a:avLst/>
          </a:prstGeom>
          <a:ln>
            <a:noFill/>
          </a:ln>
        </p:spPr>
      </p:pic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6371A3F3-C7A8-4849-8856-03FEC4DA845A}"/>
              </a:ext>
            </a:extLst>
          </p:cNvPr>
          <p:cNvSpPr/>
          <p:nvPr/>
        </p:nvSpPr>
        <p:spPr>
          <a:xfrm>
            <a:off x="9944692" y="3660755"/>
            <a:ext cx="412940" cy="41037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F0D04123-B934-45B8-9A05-34D1430B96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692" y="706319"/>
            <a:ext cx="957515" cy="920793"/>
          </a:xfrm>
          <a:prstGeom prst="rect">
            <a:avLst/>
          </a:prstGeom>
        </p:spPr>
      </p:pic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F957F415-9511-4590-9C06-B10478AD1FFC}"/>
              </a:ext>
            </a:extLst>
          </p:cNvPr>
          <p:cNvSpPr/>
          <p:nvPr/>
        </p:nvSpPr>
        <p:spPr>
          <a:xfrm>
            <a:off x="10510149" y="1013121"/>
            <a:ext cx="412940" cy="41037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ACB11686-AE82-4093-B57E-787697C1C7A0}"/>
              </a:ext>
            </a:extLst>
          </p:cNvPr>
          <p:cNvSpPr txBox="1"/>
          <p:nvPr/>
        </p:nvSpPr>
        <p:spPr>
          <a:xfrm>
            <a:off x="163393" y="1823312"/>
            <a:ext cx="19261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Sensibiliser davantage les décideurs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politiques</a:t>
            </a:r>
            <a:endParaRPr lang="fr-S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C14793A4-FAFD-44FE-A3C1-8B20C520FCA8}"/>
              </a:ext>
            </a:extLst>
          </p:cNvPr>
          <p:cNvSpPr txBox="1"/>
          <p:nvPr/>
        </p:nvSpPr>
        <p:spPr>
          <a:xfrm>
            <a:off x="2378391" y="1663260"/>
            <a:ext cx="25258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Contribuer à la mise en place d’un cadre législatif et réglementaire approprié pour les énergies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renouvelables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E4BCCC12-DD94-4662-B7F4-733AD00F4485}"/>
              </a:ext>
            </a:extLst>
          </p:cNvPr>
          <p:cNvSpPr txBox="1"/>
          <p:nvPr/>
        </p:nvSpPr>
        <p:spPr>
          <a:xfrm>
            <a:off x="5282802" y="1685850"/>
            <a:ext cx="200521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Impliquer de manière accrue le secteur privé et la société civile</a:t>
            </a:r>
            <a:endParaRPr lang="fr-FR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BAE0B9EB-FE90-497F-8DBE-5E172DD827DE}"/>
              </a:ext>
            </a:extLst>
          </p:cNvPr>
          <p:cNvSpPr txBox="1"/>
          <p:nvPr/>
        </p:nvSpPr>
        <p:spPr>
          <a:xfrm>
            <a:off x="7269187" y="1689964"/>
            <a:ext cx="25039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Proposer des formations techniques et développer les activités de recherche et d’innovation technologique </a:t>
            </a:r>
            <a:endParaRPr lang="fr-S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13461FC7-7BFD-4AED-9B57-02371603F310}"/>
              </a:ext>
            </a:extLst>
          </p:cNvPr>
          <p:cNvSpPr txBox="1"/>
          <p:nvPr/>
        </p:nvSpPr>
        <p:spPr>
          <a:xfrm>
            <a:off x="299530" y="4430923"/>
            <a:ext cx="216221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Mettre en réseau les professionnels des énergies renouvelables dans la zone CEDEAO et sur l’International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FE64E9AF-1068-453C-B26B-56F9150FBDF8}"/>
              </a:ext>
            </a:extLst>
          </p:cNvPr>
          <p:cNvSpPr txBox="1"/>
          <p:nvPr/>
        </p:nvSpPr>
        <p:spPr>
          <a:xfrm>
            <a:off x="5363289" y="4421844"/>
            <a:ext cx="24260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Promouvoir un partenariat public-privé et de la société civile dans le domaine des énergies renouvelables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E29DBB5E-71CB-45A7-8B71-D26C3CEEC247}"/>
              </a:ext>
            </a:extLst>
          </p:cNvPr>
          <p:cNvSpPr txBox="1"/>
          <p:nvPr/>
        </p:nvSpPr>
        <p:spPr>
          <a:xfrm>
            <a:off x="8344032" y="4328650"/>
            <a:ext cx="36264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Participer à la création de fonds nationaux d’investissement pour le développement des énergies renouvelables, en prenant en compte les aspects socio-culturels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3170FE2B-8505-44C8-A349-122C6B3706E6}"/>
              </a:ext>
            </a:extLst>
          </p:cNvPr>
          <p:cNvSpPr txBox="1"/>
          <p:nvPr/>
        </p:nvSpPr>
        <p:spPr>
          <a:xfrm>
            <a:off x="9773096" y="1706522"/>
            <a:ext cx="250390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Défendre les intérêts économiques des entreprises membres et de tous les professionnels des énergies renouvelables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5831EA37-900F-40CA-881F-A8AA1D7B46FE}"/>
              </a:ext>
            </a:extLst>
          </p:cNvPr>
          <p:cNvSpPr txBox="1"/>
          <p:nvPr/>
        </p:nvSpPr>
        <p:spPr>
          <a:xfrm>
            <a:off x="2937601" y="4430923"/>
            <a:ext cx="21622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Plaider pour une discrimination positive en faveur des entreprises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nationales</a:t>
            </a:r>
            <a:endParaRPr lang="fr-S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20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Vert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3828</TotalTime>
  <Words>1165</Words>
  <Application>Microsoft Office PowerPoint</Application>
  <PresentationFormat>Grand écran</PresentationFormat>
  <Paragraphs>179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23</vt:i4>
      </vt:variant>
    </vt:vector>
  </HeadingPairs>
  <TitlesOfParts>
    <vt:vector size="37" baseType="lpstr">
      <vt:lpstr>Arial Unicode MS</vt:lpstr>
      <vt:lpstr>맑은 고딕</vt:lpstr>
      <vt:lpstr>Arial</vt:lpstr>
      <vt:lpstr>Arial Black</vt:lpstr>
      <vt:lpstr>Calibri</vt:lpstr>
      <vt:lpstr>Calibri Light</vt:lpstr>
      <vt:lpstr>Montserrat SemiBold</vt:lpstr>
      <vt:lpstr>Questrial</vt:lpstr>
      <vt:lpstr>Times New Roman</vt:lpstr>
      <vt:lpstr>Wingdings</vt:lpstr>
      <vt:lpstr>Cover and End Slide Master</vt:lpstr>
      <vt:lpstr>Contents Slide Master</vt:lpstr>
      <vt:lpstr>Section Break Slide Master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Traousman</dc:creator>
  <cp:lastModifiedBy>Ablaye Ba</cp:lastModifiedBy>
  <cp:revision>198</cp:revision>
  <dcterms:created xsi:type="dcterms:W3CDTF">2019-01-14T06:35:35Z</dcterms:created>
  <dcterms:modified xsi:type="dcterms:W3CDTF">2020-11-24T09:39:19Z</dcterms:modified>
</cp:coreProperties>
</file>