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</p:sldIdLst>
  <p:sldSz cx="9144000" cy="6858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1pPr>
    <a:lvl2pPr marL="0" marR="0" indent="457200" algn="l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2pPr>
    <a:lvl3pPr marL="0" marR="0" indent="914400" algn="l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3pPr>
    <a:lvl4pPr marL="0" marR="0" indent="1371600" algn="l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4pPr>
    <a:lvl5pPr marL="0" marR="0" indent="1828800" algn="l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5pPr>
    <a:lvl6pPr marL="0" marR="0" indent="2286000" algn="l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6pPr>
    <a:lvl7pPr marL="0" marR="0" indent="2743200" algn="l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7pPr>
    <a:lvl8pPr marL="0" marR="0" indent="3200400" algn="l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8pPr>
    <a:lvl9pPr marL="0" marR="0" indent="3657600" algn="l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FD7E7"/>
          </a:solidFill>
        </a:fill>
      </a:tcStyle>
    </a:wholeTbl>
    <a:band2H>
      <a:tcTxStyle b="def" i="def"/>
      <a:tcStyle>
        <a:tcBdr/>
        <a:fill>
          <a:solidFill>
            <a:srgbClr val="E8ECF4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EE7D0"/>
          </a:solidFill>
        </a:fill>
      </a:tcStyle>
    </a:wholeTbl>
    <a:band2H>
      <a:tcTxStyle b="def" i="def"/>
      <a:tcStyle>
        <a:tcBdr/>
        <a:fill>
          <a:solidFill>
            <a:srgbClr val="EFF3E9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CDCCE"/>
          </a:solidFill>
        </a:fill>
      </a:tcStyle>
    </a:wholeTbl>
    <a:band2H>
      <a:tcTxStyle b="def" i="def"/>
      <a:tcStyle>
        <a:tcBdr/>
        <a:fill>
          <a:solidFill>
            <a:srgbClr val="FDEEE8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 b="def" i="def"/>
      <a:tcStyle>
        <a:tcBdr/>
        <a:fill>
          <a:solidFill>
            <a:srgbClr val="E6E6E6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Comments="1"/>
</file>

<file path=ppt/_rels/presentation.xml.rels><?xml version="1.0" encoding="UTF-8"?>
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/Relationships>
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Shape 91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92" name="Shape 92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defRPr sz="1200">
        <a:latin typeface="+mn-lt"/>
        <a:ea typeface="+mn-ea"/>
        <a:cs typeface="+mn-cs"/>
        <a:sym typeface="Calibri"/>
      </a:defRPr>
    </a:lvl1pPr>
    <a:lvl2pPr indent="228600" defTabSz="457200" latinLnBrk="0">
      <a:defRPr sz="1200">
        <a:latin typeface="+mn-lt"/>
        <a:ea typeface="+mn-ea"/>
        <a:cs typeface="+mn-cs"/>
        <a:sym typeface="Calibri"/>
      </a:defRPr>
    </a:lvl2pPr>
    <a:lvl3pPr indent="457200" defTabSz="457200" latinLnBrk="0">
      <a:defRPr sz="1200">
        <a:latin typeface="+mn-lt"/>
        <a:ea typeface="+mn-ea"/>
        <a:cs typeface="+mn-cs"/>
        <a:sym typeface="Calibri"/>
      </a:defRPr>
    </a:lvl3pPr>
    <a:lvl4pPr indent="685800" defTabSz="457200" latinLnBrk="0">
      <a:defRPr sz="1200">
        <a:latin typeface="+mn-lt"/>
        <a:ea typeface="+mn-ea"/>
        <a:cs typeface="+mn-cs"/>
        <a:sym typeface="Calibri"/>
      </a:defRPr>
    </a:lvl4pPr>
    <a:lvl5pPr indent="914400" defTabSz="457200" latinLnBrk="0">
      <a:defRPr sz="1200">
        <a:latin typeface="+mn-lt"/>
        <a:ea typeface="+mn-ea"/>
        <a:cs typeface="+mn-cs"/>
        <a:sym typeface="Calibri"/>
      </a:defRPr>
    </a:lvl5pPr>
    <a:lvl6pPr indent="1143000" defTabSz="457200" latinLnBrk="0">
      <a:defRPr sz="1200">
        <a:latin typeface="+mn-lt"/>
        <a:ea typeface="+mn-ea"/>
        <a:cs typeface="+mn-cs"/>
        <a:sym typeface="Calibri"/>
      </a:defRPr>
    </a:lvl6pPr>
    <a:lvl7pPr indent="1371600" defTabSz="457200" latinLnBrk="0">
      <a:defRPr sz="1200">
        <a:latin typeface="+mn-lt"/>
        <a:ea typeface="+mn-ea"/>
        <a:cs typeface="+mn-cs"/>
        <a:sym typeface="Calibri"/>
      </a:defRPr>
    </a:lvl7pPr>
    <a:lvl8pPr indent="1600200" defTabSz="457200" latinLnBrk="0">
      <a:defRPr sz="1200">
        <a:latin typeface="+mn-lt"/>
        <a:ea typeface="+mn-ea"/>
        <a:cs typeface="+mn-cs"/>
        <a:sym typeface="Calibri"/>
      </a:defRPr>
    </a:lvl8pPr>
    <a:lvl9pPr indent="1828800" defTabSz="457200" latinLnBrk="0">
      <a:defRPr sz="1200">
        <a:latin typeface="+mn-lt"/>
        <a:ea typeface="+mn-ea"/>
        <a:cs typeface="+mn-cs"/>
        <a:sym typeface="Calibri"/>
      </a:defRPr>
    </a:lvl9pPr>
  </p:notesStyle>
</p:notesMaster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itle" showMasterSp="1" showMasterPhAnim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Text"/>
          <p:cNvSpPr txBox="1"/>
          <p:nvPr>
            <p:ph type="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12" name="Body Level One…"/>
          <p:cNvSpPr txBox="1"/>
          <p:nvPr>
            <p:ph type="body" sz="quarter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1pPr>
            <a:lvl2pPr marL="0" indent="457200" algn="ctr">
              <a:buSzTx/>
              <a:buFontTx/>
              <a:buNone/>
              <a:defRPr>
                <a:solidFill>
                  <a:srgbClr val="888888"/>
                </a:solidFill>
              </a:defRPr>
            </a:lvl2pPr>
            <a:lvl3pPr marL="0" indent="914400" algn="ctr">
              <a:buSzTx/>
              <a:buFontTx/>
              <a:buNone/>
              <a:defRPr>
                <a:solidFill>
                  <a:srgbClr val="888888"/>
                </a:solidFill>
              </a:defRPr>
            </a:lvl3pPr>
            <a:lvl4pPr marL="0" indent="1371600" algn="ctr">
              <a:buSzTx/>
              <a:buFontTx/>
              <a:buNone/>
              <a:defRPr>
                <a:solidFill>
                  <a:srgbClr val="888888"/>
                </a:solidFill>
              </a:defRPr>
            </a:lvl4pPr>
            <a:lvl5pPr marL="0" indent="1828800" algn="ctr">
              <a:buSzTx/>
              <a:buFontTx/>
              <a:buNone/>
              <a:defRPr>
                <a:solidFill>
                  <a:srgbClr val="888888"/>
                </a:solidFill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21" name="Body Level One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2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le Text"/>
          <p:cNvSpPr txBox="1"/>
          <p:nvPr>
            <p:ph type="title"/>
          </p:nvPr>
        </p:nvSpPr>
        <p:spPr>
          <a:xfrm>
            <a:off x="722312" y="4406900"/>
            <a:ext cx="7772401" cy="1362075"/>
          </a:xfrm>
          <a:prstGeom prst="rect">
            <a:avLst/>
          </a:prstGeom>
        </p:spPr>
        <p:txBody>
          <a:bodyPr anchor="t"/>
          <a:lstStyle>
            <a:lvl1pPr algn="l">
              <a:defRPr b="1" cap="all" sz="4000"/>
            </a:lvl1pPr>
          </a:lstStyle>
          <a:p>
            <a:pPr/>
            <a:r>
              <a:t>Title Text</a:t>
            </a:r>
          </a:p>
        </p:txBody>
      </p:sp>
      <p:sp>
        <p:nvSpPr>
          <p:cNvPr id="30" name="Body Level One…"/>
          <p:cNvSpPr txBox="1"/>
          <p:nvPr>
            <p:ph type="body" sz="quarter" idx="1"/>
          </p:nvPr>
        </p:nvSpPr>
        <p:spPr>
          <a:xfrm>
            <a:off x="722312" y="2906713"/>
            <a:ext cx="7772401" cy="1500188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1pPr>
            <a:lvl2pPr marL="0" indent="45720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2pPr>
            <a:lvl3pPr marL="0" indent="91440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3pPr>
            <a:lvl4pPr marL="0" indent="137160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4pPr>
            <a:lvl5pPr marL="0" indent="182880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1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39" name="Body Level One…"/>
          <p:cNvSpPr txBox="1"/>
          <p:nvPr>
            <p:ph type="body"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spcBef>
                <a:spcPts val="600"/>
              </a:spcBef>
              <a:defRPr sz="2800"/>
            </a:lvl1pPr>
            <a:lvl2pPr marL="790575" indent="-333375">
              <a:spcBef>
                <a:spcPts val="600"/>
              </a:spcBef>
              <a:defRPr sz="2800"/>
            </a:lvl2pPr>
            <a:lvl3pPr marL="1234439" indent="-320039">
              <a:spcBef>
                <a:spcPts val="600"/>
              </a:spcBef>
              <a:defRPr sz="2800"/>
            </a:lvl3pPr>
            <a:lvl4pPr marL="1727200" indent="-355600">
              <a:spcBef>
                <a:spcPts val="600"/>
              </a:spcBef>
              <a:defRPr sz="2800"/>
            </a:lvl4pPr>
            <a:lvl5pPr marL="2184400" indent="-355600">
              <a:spcBef>
                <a:spcPts val="600"/>
              </a:spcBef>
              <a:defRPr sz="28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0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48" name="Body Level One…"/>
          <p:cNvSpPr txBox="1"/>
          <p:nvPr>
            <p:ph type="body" sz="quarter" idx="1"/>
          </p:nvPr>
        </p:nvSpPr>
        <p:spPr>
          <a:xfrm>
            <a:off x="457200" y="1535112"/>
            <a:ext cx="4040188" cy="639763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500"/>
              </a:spcBef>
              <a:buSzTx/>
              <a:buFontTx/>
              <a:buNone/>
              <a:defRPr b="1" sz="2400"/>
            </a:lvl1pPr>
            <a:lvl2pPr marL="0" indent="457200">
              <a:spcBef>
                <a:spcPts val="500"/>
              </a:spcBef>
              <a:buSzTx/>
              <a:buFontTx/>
              <a:buNone/>
              <a:defRPr b="1" sz="2400"/>
            </a:lvl2pPr>
            <a:lvl3pPr marL="0" indent="914400">
              <a:spcBef>
                <a:spcPts val="500"/>
              </a:spcBef>
              <a:buSzTx/>
              <a:buFontTx/>
              <a:buNone/>
              <a:defRPr b="1" sz="2400"/>
            </a:lvl3pPr>
            <a:lvl4pPr marL="0" indent="1371600">
              <a:spcBef>
                <a:spcPts val="500"/>
              </a:spcBef>
              <a:buSzTx/>
              <a:buFontTx/>
              <a:buNone/>
              <a:defRPr b="1" sz="2400"/>
            </a:lvl4pPr>
            <a:lvl5pPr marL="0" indent="1828800">
              <a:spcBef>
                <a:spcPts val="500"/>
              </a:spcBef>
              <a:buSzTx/>
              <a:buFontTx/>
              <a:buNone/>
              <a:defRPr b="1" sz="24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9" name="Text Placeholder 4"/>
          <p:cNvSpPr/>
          <p:nvPr>
            <p:ph type="body" sz="quarter" idx="13"/>
          </p:nvPr>
        </p:nvSpPr>
        <p:spPr>
          <a:xfrm>
            <a:off x="4645025" y="1535112"/>
            <a:ext cx="4041775" cy="639763"/>
          </a:xfrm>
          <a:prstGeom prst="rect">
            <a:avLst/>
          </a:prstGeom>
        </p:spPr>
        <p:txBody>
          <a:bodyPr anchor="b"/>
          <a:lstStyle/>
          <a:p>
            <a:pPr marL="0" indent="0">
              <a:spcBef>
                <a:spcPts val="500"/>
              </a:spcBef>
              <a:buSzTx/>
              <a:buFontTx/>
              <a:buNone/>
              <a:defRPr b="1" sz="2400"/>
            </a:pPr>
          </a:p>
        </p:txBody>
      </p:sp>
      <p:sp>
        <p:nvSpPr>
          <p:cNvPr id="50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58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Title Text"/>
          <p:cNvSpPr txBox="1"/>
          <p:nvPr>
            <p:ph type="title"/>
          </p:nvPr>
        </p:nvSpPr>
        <p:spPr>
          <a:xfrm>
            <a:off x="457200" y="273050"/>
            <a:ext cx="3008314" cy="1162050"/>
          </a:xfrm>
          <a:prstGeom prst="rect">
            <a:avLst/>
          </a:prstGeom>
        </p:spPr>
        <p:txBody>
          <a:bodyPr anchor="b"/>
          <a:lstStyle>
            <a:lvl1pPr algn="l">
              <a:defRPr b="1" sz="2000"/>
            </a:lvl1pPr>
          </a:lstStyle>
          <a:p>
            <a:pPr/>
            <a:r>
              <a:t>Title Text</a:t>
            </a:r>
          </a:p>
        </p:txBody>
      </p:sp>
      <p:sp>
        <p:nvSpPr>
          <p:cNvPr id="73" name="Body Level One…"/>
          <p:cNvSpPr txBox="1"/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4" name="Text Placeholder 3"/>
          <p:cNvSpPr/>
          <p:nvPr>
            <p:ph type="body" sz="half" idx="13"/>
          </p:nvPr>
        </p:nvSpPr>
        <p:spPr>
          <a:xfrm>
            <a:off x="457199" y="1435100"/>
            <a:ext cx="3008315" cy="4691063"/>
          </a:xfrm>
          <a:prstGeom prst="rect">
            <a:avLst/>
          </a:prstGeom>
        </p:spPr>
        <p:txBody>
          <a:bodyPr/>
          <a:lstStyle/>
          <a:p>
            <a:pPr marL="0" indent="0">
              <a:spcBef>
                <a:spcPts val="300"/>
              </a:spcBef>
              <a:buSzTx/>
              <a:buFontTx/>
              <a:buNone/>
              <a:defRPr sz="1400"/>
            </a:pPr>
          </a:p>
        </p:txBody>
      </p:sp>
      <p:sp>
        <p:nvSpPr>
          <p:cNvPr id="75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Title Text"/>
          <p:cNvSpPr txBox="1"/>
          <p:nvPr>
            <p:ph type="title"/>
          </p:nvPr>
        </p:nvSpPr>
        <p:spPr>
          <a:xfrm>
            <a:off x="1792288" y="4800600"/>
            <a:ext cx="5486401" cy="566738"/>
          </a:xfrm>
          <a:prstGeom prst="rect">
            <a:avLst/>
          </a:prstGeom>
        </p:spPr>
        <p:txBody>
          <a:bodyPr anchor="b"/>
          <a:lstStyle>
            <a:lvl1pPr algn="l">
              <a:defRPr b="1" sz="2000"/>
            </a:lvl1pPr>
          </a:lstStyle>
          <a:p>
            <a:pPr/>
            <a:r>
              <a:t>Title Text</a:t>
            </a:r>
          </a:p>
        </p:txBody>
      </p:sp>
      <p:sp>
        <p:nvSpPr>
          <p:cNvPr id="83" name="Picture Placeholder 2"/>
          <p:cNvSpPr/>
          <p:nvPr>
            <p:ph type="pic" sz="half" idx="13"/>
          </p:nvPr>
        </p:nvSpPr>
        <p:spPr>
          <a:xfrm>
            <a:off x="1792288" y="612775"/>
            <a:ext cx="5486401" cy="4114800"/>
          </a:xfrm>
          <a:prstGeom prst="rect">
            <a:avLst/>
          </a:prstGeom>
        </p:spPr>
        <p:txBody>
          <a:bodyPr lIns="91439" rIns="91439">
            <a:noAutofit/>
          </a:bodyPr>
          <a:lstStyle/>
          <a:p>
            <a:pPr/>
          </a:p>
        </p:txBody>
      </p:sp>
      <p:sp>
        <p:nvSpPr>
          <p:cNvPr id="84" name="Body Level One…"/>
          <p:cNvSpPr txBox="1"/>
          <p:nvPr>
            <p:ph type="body" sz="quarter" idx="1"/>
          </p:nvPr>
        </p:nvSpPr>
        <p:spPr>
          <a:xfrm>
            <a:off x="1792288" y="5367337"/>
            <a:ext cx="5486401" cy="804863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SzTx/>
              <a:buFontTx/>
              <a:buNone/>
              <a:defRPr sz="1400"/>
            </a:lvl1pPr>
            <a:lvl2pPr marL="0" indent="457200">
              <a:spcBef>
                <a:spcPts val="300"/>
              </a:spcBef>
              <a:buSzTx/>
              <a:buFontTx/>
              <a:buNone/>
              <a:defRPr sz="1400"/>
            </a:lvl2pPr>
            <a:lvl3pPr marL="0" indent="914400">
              <a:spcBef>
                <a:spcPts val="300"/>
              </a:spcBef>
              <a:buSzTx/>
              <a:buFontTx/>
              <a:buNone/>
              <a:defRPr sz="1400"/>
            </a:lvl3pPr>
            <a:lvl4pPr marL="0" indent="1371600">
              <a:spcBef>
                <a:spcPts val="300"/>
              </a:spcBef>
              <a:buSzTx/>
              <a:buFontTx/>
              <a:buNone/>
              <a:defRPr sz="1400"/>
            </a:lvl4pPr>
            <a:lvl5pPr marL="0" indent="1828800">
              <a:spcBef>
                <a:spcPts val="300"/>
              </a:spcBef>
              <a:buSzTx/>
              <a:buFontTx/>
              <a:buNone/>
              <a:defRPr sz="14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85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Text"/>
          <p:cNvSpPr txBox="1"/>
          <p:nvPr>
            <p:ph type="title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 anchor="ctr"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3" name="Body Level One…"/>
          <p:cNvSpPr txBox="1"/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lide Number"/>
          <p:cNvSpPr txBox="1"/>
          <p:nvPr>
            <p:ph type="sldNum" sz="quarter" idx="2"/>
          </p:nvPr>
        </p:nvSpPr>
        <p:spPr>
          <a:xfrm>
            <a:off x="8428176" y="6404292"/>
            <a:ext cx="258624" cy="269241"/>
          </a:xfrm>
          <a:prstGeom prst="rect">
            <a:avLst/>
          </a:prstGeom>
          <a:ln w="12700">
            <a:miter lim="400000"/>
          </a:ln>
        </p:spPr>
        <p:txBody>
          <a:bodyPr wrap="none" lIns="45719" rIns="45719" anchor="ctr">
            <a:spAutoFit/>
          </a:bodyPr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</p:sldLayoutIdLst>
  <p:transition xmlns:p14="http://schemas.microsoft.com/office/powerpoint/2010/main" spd="med" advClick="1"/>
  <p:txStyles>
    <p:titleStyle>
      <a:lvl1pPr marL="0" marR="0" indent="0" algn="ct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1pPr>
      <a:lvl2pPr marL="0" marR="0" indent="0" algn="ct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2pPr>
      <a:lvl3pPr marL="0" marR="0" indent="0" algn="ct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3pPr>
      <a:lvl4pPr marL="0" marR="0" indent="0" algn="ct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4pPr>
      <a:lvl5pPr marL="0" marR="0" indent="0" algn="ct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5pPr>
      <a:lvl6pPr marL="0" marR="0" indent="0" algn="ct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6pPr>
      <a:lvl7pPr marL="0" marR="0" indent="0" algn="ct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7pPr>
      <a:lvl8pPr marL="0" marR="0" indent="0" algn="ct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8pPr>
      <a:lvl9pPr marL="0" marR="0" indent="0" algn="ct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9pPr>
    </p:titleStyle>
    <p:bodyStyle>
      <a:lvl1pPr marL="342900" marR="0" indent="-342900" algn="l" defTabSz="4572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3200" u="none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1pPr>
      <a:lvl2pPr marL="783771" marR="0" indent="-326571" algn="l" defTabSz="4572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–"/>
        <a:tabLst/>
        <a:defRPr b="0" baseline="0" cap="none" i="0" spc="0" strike="noStrike" sz="3200" u="none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2pPr>
      <a:lvl3pPr marL="1219200" marR="0" indent="-304800" algn="l" defTabSz="4572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3200" u="none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3pPr>
      <a:lvl4pPr marL="1737360" marR="0" indent="-365760" algn="l" defTabSz="4572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–"/>
        <a:tabLst/>
        <a:defRPr b="0" baseline="0" cap="none" i="0" spc="0" strike="noStrike" sz="3200" u="none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4pPr>
      <a:lvl5pPr marL="2194560" marR="0" indent="-365760" algn="l" defTabSz="4572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»"/>
        <a:tabLst/>
        <a:defRPr b="0" baseline="0" cap="none" i="0" spc="0" strike="noStrike" sz="3200" u="none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5pPr>
      <a:lvl6pPr marL="2651760" marR="0" indent="-365760" algn="l" defTabSz="4572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3200" u="none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6pPr>
      <a:lvl7pPr marL="3108960" marR="0" indent="-365760" algn="l" defTabSz="4572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3200" u="none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7pPr>
      <a:lvl8pPr marL="3566159" marR="0" indent="-365759" algn="l" defTabSz="4572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3200" u="none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8pPr>
      <a:lvl9pPr marL="4023359" marR="0" indent="-365759" algn="l" defTabSz="4572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3200" u="none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9pPr>
    </p:bodyStyle>
    <p:otherStyle>
      <a:lvl1pPr marL="0" marR="0" indent="0" algn="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1pPr>
      <a:lvl2pPr marL="0" marR="0" indent="457200" algn="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2pPr>
      <a:lvl3pPr marL="0" marR="0" indent="914400" algn="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3pPr>
      <a:lvl4pPr marL="0" marR="0" indent="1371600" algn="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4pPr>
      <a:lvl5pPr marL="0" marR="0" indent="1828800" algn="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5pPr>
      <a:lvl6pPr marL="0" marR="0" indent="2286000" algn="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6pPr>
      <a:lvl7pPr marL="0" marR="0" indent="2743200" algn="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7pPr>
      <a:lvl8pPr marL="0" marR="0" indent="3200400" algn="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8pPr>
      <a:lvl9pPr marL="0" marR="0" indent="3657600" algn="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9pPr>
    </p:otherStyle>
  </p:txStyles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/Relationships>
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/Relationships>
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/Relationships>
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/Relationships>
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/Relationships>
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png"/></Relationships>
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png"/></Relationships>
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.png"/></Relationships>
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9.png"/></Relationships>
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0.png"/></Relationships>

</file>

<file path=ppt/slides/_rels/slide1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TextBox 4"/>
          <p:cNvSpPr txBox="1"/>
          <p:nvPr/>
        </p:nvSpPr>
        <p:spPr>
          <a:xfrm>
            <a:off x="508303" y="203696"/>
            <a:ext cx="8127394" cy="61747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 algn="ctr">
              <a:defRPr b="1" sz="2400"/>
            </a:pPr>
          </a:p>
          <a:p>
            <a:pPr algn="ctr">
              <a:defRPr b="1" sz="2400"/>
            </a:pPr>
            <a:r>
              <a:t>ADEA </a:t>
            </a:r>
          </a:p>
          <a:p>
            <a:pPr algn="ctr">
              <a:defRPr sz="2400"/>
            </a:pPr>
            <a:r>
              <a:t>« Energie pour l’Afrique » </a:t>
            </a:r>
          </a:p>
          <a:p>
            <a:pPr algn="ctr">
              <a:defRPr sz="2400"/>
            </a:pPr>
            <a:r>
              <a:t>« Energie et Développement en Afrique : le rôle de la Chine » </a:t>
            </a:r>
          </a:p>
          <a:p>
            <a:pPr algn="ctr">
              <a:defRPr sz="2400"/>
            </a:pPr>
          </a:p>
          <a:p>
            <a:pPr algn="ctr">
              <a:defRPr sz="2400"/>
            </a:pPr>
            <a:r>
              <a:t>Présentation sur</a:t>
            </a:r>
          </a:p>
          <a:p>
            <a:pPr algn="ctr">
              <a:defRPr b="1" sz="2400"/>
            </a:pPr>
            <a:r>
              <a:t>« Le rôle de la Chine en Afrique dans le secteur de l’énergie et ses implications politiques »</a:t>
            </a:r>
          </a:p>
          <a:p>
            <a:pPr algn="ctr">
              <a:defRPr b="1" sz="2400"/>
            </a:pPr>
            <a:r>
              <a:t> </a:t>
            </a:r>
          </a:p>
          <a:p>
            <a:pPr algn="ctr">
              <a:defRPr b="1" sz="2400"/>
            </a:pPr>
            <a:r>
              <a:rPr b="0"/>
              <a:t>par</a:t>
            </a:r>
            <a:r>
              <a:t> Philippe Copinschi, </a:t>
            </a:r>
          </a:p>
          <a:p>
            <a:pPr algn="ctr">
              <a:defRPr sz="2400"/>
            </a:pPr>
            <a:r>
              <a:t>Professeur à Sciences Po Paris, spécialiste de la géopolitique de l’énergie et des relations internationales</a:t>
            </a:r>
          </a:p>
          <a:p>
            <a:pPr algn="ctr"/>
          </a:p>
          <a:p>
            <a:pPr algn="ctr">
              <a:defRPr sz="2400"/>
            </a:pPr>
          </a:p>
          <a:p>
            <a:pPr algn="ctr">
              <a:defRPr sz="2400"/>
            </a:pPr>
            <a:r>
              <a:t>Lundi 13 avril 2020 de 16h à 18h </a:t>
            </a:r>
          </a:p>
          <a:p>
            <a:pPr algn="ctr">
              <a:defRPr b="1" sz="2400"/>
            </a:pP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" name="Picture 2" descr="Picture 2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91959" y="1079500"/>
            <a:ext cx="8473825" cy="435142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" name="Picture 2" descr="Picture 2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510942" y="1098493"/>
            <a:ext cx="8204056" cy="4434626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" name="Picture 1" descr="Picture 1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105345" y="364975"/>
            <a:ext cx="6852721" cy="610249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" name="Picture 3" descr="Picture 3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50351" y="952500"/>
            <a:ext cx="8366109" cy="452222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" name="Picture 1" descr="Picture 1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 rot="16200000">
            <a:off x="1616883" y="-701142"/>
            <a:ext cx="5769395" cy="8164422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" name="Picture 3" descr="Picture 3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687429" y="335781"/>
            <a:ext cx="7910960" cy="605583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" name="Picture 1" descr="Picture 1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23351" y="617793"/>
            <a:ext cx="8291825" cy="537391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" name="Picture 3" descr="Picture 3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67144" y="1473795"/>
            <a:ext cx="8344459" cy="3752739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" name="Picture 1" descr="Picture 1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 rot="16200000">
            <a:off x="1569497" y="-759533"/>
            <a:ext cx="5839706" cy="8263919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" name="Picture 1" descr="Picture 1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379867" y="204385"/>
            <a:ext cx="4539294" cy="6423673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TextBox 4"/>
          <p:cNvSpPr txBox="1"/>
          <p:nvPr/>
        </p:nvSpPr>
        <p:spPr>
          <a:xfrm>
            <a:off x="508302" y="203696"/>
            <a:ext cx="8127395" cy="61747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 algn="ctr">
              <a:defRPr b="1" sz="2400"/>
            </a:pPr>
          </a:p>
          <a:p>
            <a:pPr algn="ctr">
              <a:defRPr b="1" sz="2400"/>
            </a:pPr>
            <a:r>
              <a:t>ADEA </a:t>
            </a:r>
          </a:p>
          <a:p>
            <a:pPr algn="ctr">
              <a:defRPr sz="2400"/>
            </a:pPr>
            <a:r>
              <a:t>« Energie pour l’Afrique » </a:t>
            </a:r>
          </a:p>
          <a:p>
            <a:pPr algn="ctr">
              <a:defRPr sz="2400"/>
            </a:pPr>
            <a:r>
              <a:t>« Energie et Développement en Afrique : le rôle de la Chine » </a:t>
            </a:r>
          </a:p>
          <a:p>
            <a:pPr algn="ctr">
              <a:defRPr sz="2400"/>
            </a:pPr>
          </a:p>
          <a:p>
            <a:pPr algn="ctr">
              <a:defRPr sz="2400"/>
            </a:pPr>
            <a:r>
              <a:t>Présentation sur</a:t>
            </a:r>
          </a:p>
          <a:p>
            <a:pPr algn="ctr">
              <a:defRPr b="1" sz="2400"/>
            </a:pPr>
            <a:r>
              <a:t>« Le rôle de la Chine en Afrique dans le secteur de l’énergie et ses implications politiques »</a:t>
            </a:r>
          </a:p>
          <a:p>
            <a:pPr algn="ctr">
              <a:defRPr b="1" sz="2400"/>
            </a:pPr>
            <a:r>
              <a:t> </a:t>
            </a:r>
          </a:p>
          <a:p>
            <a:pPr algn="ctr">
              <a:defRPr b="1" sz="2400"/>
            </a:pPr>
            <a:r>
              <a:rPr b="0"/>
              <a:t>par</a:t>
            </a:r>
            <a:r>
              <a:t> Philippe Copinschi, </a:t>
            </a:r>
          </a:p>
          <a:p>
            <a:pPr algn="ctr">
              <a:defRPr sz="2400"/>
            </a:pPr>
            <a:r>
              <a:t>Professeur à Sciences Po Paris, spécialiste de la géopolitique de l’énergie et des relations internationales</a:t>
            </a:r>
          </a:p>
          <a:p>
            <a:pPr algn="ctr"/>
          </a:p>
          <a:p>
            <a:pPr algn="ctr">
              <a:defRPr sz="2400"/>
            </a:pPr>
          </a:p>
          <a:p>
            <a:pPr algn="ctr">
              <a:defRPr sz="2400"/>
            </a:pPr>
            <a:r>
              <a:t>Lundi 13 avril 2020 de 16h à 18h </a:t>
            </a:r>
          </a:p>
          <a:p>
            <a:pPr algn="ctr">
              <a:defRPr b="1" sz="2400"/>
            </a:pP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Office Theme">
      <a:majorFont>
        <a:latin typeface="Helvetica"/>
        <a:ea typeface="Helvetica"/>
        <a:cs typeface="Helvetica"/>
      </a:majorFont>
      <a:minorFont>
        <a:latin typeface="Calibri"/>
        <a:ea typeface="Calibri"/>
        <a:cs typeface="Calibri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sx="100000" sy="100000" kx="0" ky="0" algn="b" rotWithShape="0" blurRad="38100" dist="20000" dir="540000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38100" dist="23000" dir="540000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45719" tIns="45719" rIns="45719" bIns="45719" numCol="1" spcCol="38100" rtlCol="0" anchor="ctr" upright="0">
        <a:spAutoFit/>
      </a:bodyPr>
      <a:lstStyle>
        <a:defPPr marL="0" marR="0" indent="0" algn="l" defTabSz="457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38100" dist="20000" dir="540000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 upright="0">
        <a:spAutoFit/>
      </a:bodyPr>
      <a:lstStyle>
        <a:defPPr marL="0" marR="0" indent="0" algn="l" defTabSz="457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Office Theme">
      <a:majorFont>
        <a:latin typeface="Helvetica"/>
        <a:ea typeface="Helvetica"/>
        <a:cs typeface="Helvetica"/>
      </a:majorFont>
      <a:minorFont>
        <a:latin typeface="Calibri"/>
        <a:ea typeface="Calibri"/>
        <a:cs typeface="Calibri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sx="100000" sy="100000" kx="0" ky="0" algn="b" rotWithShape="0" blurRad="38100" dist="20000" dir="540000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38100" dist="23000" dir="540000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45719" tIns="45719" rIns="45719" bIns="45719" numCol="1" spcCol="38100" rtlCol="0" anchor="ctr" upright="0">
        <a:spAutoFit/>
      </a:bodyPr>
      <a:lstStyle>
        <a:defPPr marL="0" marR="0" indent="0" algn="l" defTabSz="457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38100" dist="20000" dir="540000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 upright="0">
        <a:spAutoFit/>
      </a:bodyPr>
      <a:lstStyle>
        <a:defPPr marL="0" marR="0" indent="0" algn="l" defTabSz="457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