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12"/>
  </p:notesMasterIdLst>
  <p:handoutMasterIdLst>
    <p:handoutMasterId r:id="rId13"/>
  </p:handoutMasterIdLst>
  <p:sldIdLst>
    <p:sldId id="270" r:id="rId2"/>
    <p:sldId id="286" r:id="rId3"/>
    <p:sldId id="284" r:id="rId4"/>
    <p:sldId id="280" r:id="rId5"/>
    <p:sldId id="273" r:id="rId6"/>
    <p:sldId id="279" r:id="rId7"/>
    <p:sldId id="281" r:id="rId8"/>
    <p:sldId id="274" r:id="rId9"/>
    <p:sldId id="275" r:id="rId10"/>
    <p:sldId id="27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39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DA37D80-6434-44D0-A028-1B22A696006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showGuides="1">
      <p:cViewPr varScale="1">
        <p:scale>
          <a:sx n="74" d="100"/>
          <a:sy n="74" d="100"/>
        </p:scale>
        <p:origin x="534" y="60"/>
      </p:cViewPr>
      <p:guideLst>
        <p:guide orient="horz" pos="2160"/>
        <p:guide pos="3840"/>
        <p:guide orient="horz" pos="3960"/>
      </p:guideLst>
    </p:cSldViewPr>
  </p:slideViewPr>
  <p:notesTextViewPr>
    <p:cViewPr>
      <p:scale>
        <a:sx n="3" d="2"/>
        <a:sy n="3" d="2"/>
      </p:scale>
      <p:origin x="0" y="0"/>
    </p:cViewPr>
  </p:notesText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F6D8EBC-5359-794E-BACE-311F7A5CD778}"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E092C5CD-B76F-4549-ABCF-1A5E23046317}">
      <dgm:prSet phldrT="[Texte]" custT="1"/>
      <dgm:spPr/>
      <dgm:t>
        <a:bodyPr/>
        <a:lstStyle/>
        <a:p>
          <a:endParaRPr lang="fr-FR" sz="1200" dirty="0"/>
        </a:p>
      </dgm:t>
    </dgm:pt>
    <dgm:pt modelId="{24676B14-3529-904E-B923-04ADB9B04591}" type="sibTrans" cxnId="{C2BF4284-8A35-2D47-B816-C733E81A7AB8}">
      <dgm:prSet/>
      <dgm:spPr/>
      <dgm:t>
        <a:bodyPr/>
        <a:lstStyle/>
        <a:p>
          <a:endParaRPr lang="fr-FR"/>
        </a:p>
      </dgm:t>
    </dgm:pt>
    <dgm:pt modelId="{99225DD5-77CF-BE49-80EB-4FB355BADE2B}" type="parTrans" cxnId="{C2BF4284-8A35-2D47-B816-C733E81A7AB8}">
      <dgm:prSet/>
      <dgm:spPr/>
      <dgm:t>
        <a:bodyPr/>
        <a:lstStyle/>
        <a:p>
          <a:endParaRPr lang="fr-FR"/>
        </a:p>
      </dgm:t>
    </dgm:pt>
    <dgm:pt modelId="{D620A1DF-D56A-CA4B-BAF6-9567310BD67D}">
      <dgm:prSet phldrT="[Texte]" custT="1"/>
      <dgm:spPr/>
      <dgm:t>
        <a:bodyPr/>
        <a:lstStyle/>
        <a:p>
          <a:endParaRPr lang="fr-FR" sz="1200" dirty="0"/>
        </a:p>
      </dgm:t>
    </dgm:pt>
    <dgm:pt modelId="{39E7B78C-4B62-6A40-BE1F-BC7C988D428A}" type="sibTrans" cxnId="{44A496EB-80A8-6A40-A83E-77D01E371F02}">
      <dgm:prSet/>
      <dgm:spPr/>
      <dgm:t>
        <a:bodyPr/>
        <a:lstStyle/>
        <a:p>
          <a:endParaRPr lang="fr-FR"/>
        </a:p>
      </dgm:t>
    </dgm:pt>
    <dgm:pt modelId="{2EED6ACD-C890-E041-869A-411339C6A03E}" type="parTrans" cxnId="{44A496EB-80A8-6A40-A83E-77D01E371F02}">
      <dgm:prSet/>
      <dgm:spPr/>
      <dgm:t>
        <a:bodyPr/>
        <a:lstStyle/>
        <a:p>
          <a:endParaRPr lang="fr-FR"/>
        </a:p>
      </dgm:t>
    </dgm:pt>
    <dgm:pt modelId="{D5188415-E189-49B5-B059-BC22CF35384D}">
      <dgm:prSet phldrT="[Texte]" custT="1"/>
      <dgm:spPr/>
      <dgm:t>
        <a:bodyPr/>
        <a:lstStyle/>
        <a:p>
          <a:pPr algn="ctr"/>
          <a:r>
            <a:rPr lang="fr-FR" sz="1200" b="1" dirty="0" smtClean="0">
              <a:solidFill>
                <a:srgbClr val="000000"/>
              </a:solidFill>
              <a:latin typeface="MetaBook-Roman"/>
              <a:ea typeface="MS PGothic" pitchFamily="34" charset="-128"/>
              <a:cs typeface="Arial"/>
            </a:rPr>
            <a:t>Faible Taux d’ER: </a:t>
          </a:r>
          <a:r>
            <a:rPr lang="fr-FR" sz="1200" b="1" u="sng" dirty="0" smtClean="0">
              <a:solidFill>
                <a:srgbClr val="000000"/>
              </a:solidFill>
              <a:latin typeface="MetaBook-Roman"/>
              <a:ea typeface="MS PGothic" pitchFamily="34" charset="-128"/>
              <a:cs typeface="Arial"/>
            </a:rPr>
            <a:t>8% </a:t>
          </a:r>
          <a:r>
            <a:rPr lang="fr-FR" sz="1200" b="1" dirty="0" smtClean="0">
              <a:solidFill>
                <a:srgbClr val="000000"/>
              </a:solidFill>
              <a:latin typeface="MetaBook-Roman"/>
              <a:ea typeface="MS PGothic" pitchFamily="34" charset="-128"/>
              <a:cs typeface="Arial"/>
            </a:rPr>
            <a:t>en </a:t>
          </a:r>
          <a:r>
            <a:rPr lang="fr-FR" sz="1200" b="1" baseline="0" dirty="0" smtClean="0">
              <a:solidFill>
                <a:srgbClr val="000000"/>
              </a:solidFill>
              <a:latin typeface="MetaBook-Roman"/>
              <a:ea typeface="MS PGothic" pitchFamily="34" charset="-128"/>
              <a:cs typeface="Arial"/>
            </a:rPr>
            <a:t>2000</a:t>
          </a:r>
          <a:endParaRPr lang="fr-FR" sz="1200" baseline="0" dirty="0"/>
        </a:p>
      </dgm:t>
    </dgm:pt>
    <dgm:pt modelId="{9B5B1CC7-8F0C-46F8-8DB7-01F4D6C36582}" type="sibTrans" cxnId="{CDB443D6-2E9C-44D1-93AC-110E216463FB}">
      <dgm:prSet/>
      <dgm:spPr/>
      <dgm:t>
        <a:bodyPr/>
        <a:lstStyle/>
        <a:p>
          <a:endParaRPr lang="fr-FR"/>
        </a:p>
      </dgm:t>
    </dgm:pt>
    <dgm:pt modelId="{69F41EBC-A401-4E8F-8A3D-A41DECEFD916}" type="parTrans" cxnId="{CDB443D6-2E9C-44D1-93AC-110E216463FB}">
      <dgm:prSet/>
      <dgm:spPr/>
      <dgm:t>
        <a:bodyPr/>
        <a:lstStyle/>
        <a:p>
          <a:endParaRPr lang="fr-FR"/>
        </a:p>
      </dgm:t>
    </dgm:pt>
    <dgm:pt modelId="{AC0AFBBA-7584-2449-886C-D2371652CB3A}">
      <dgm:prSet phldrT="[Texte]" custT="1"/>
      <dgm:spPr/>
      <dgm:t>
        <a:bodyPr/>
        <a:lstStyle/>
        <a:p>
          <a:r>
            <a:rPr lang="fr-FR" sz="1200" b="1" dirty="0" smtClean="0">
              <a:solidFill>
                <a:srgbClr val="000000"/>
              </a:solidFill>
              <a:latin typeface="MetaBook-Roman"/>
              <a:ea typeface="MS PGothic" pitchFamily="34" charset="-128"/>
              <a:cs typeface="Arial"/>
            </a:rPr>
            <a:t>Pas de prise en Charge des Usages productifs de l’Energie</a:t>
          </a:r>
          <a:endParaRPr lang="fr-FR" sz="1200" dirty="0"/>
        </a:p>
      </dgm:t>
    </dgm:pt>
    <dgm:pt modelId="{D003E978-43F6-584E-B809-6822E5F0FE23}" type="sibTrans" cxnId="{A22DC90D-C1F8-F043-9A1A-D0EEC9D7AEF9}">
      <dgm:prSet/>
      <dgm:spPr/>
      <dgm:t>
        <a:bodyPr/>
        <a:lstStyle/>
        <a:p>
          <a:endParaRPr lang="fr-FR"/>
        </a:p>
      </dgm:t>
    </dgm:pt>
    <dgm:pt modelId="{C874179F-9B5C-8448-A8D3-EC648B46D36D}" type="parTrans" cxnId="{A22DC90D-C1F8-F043-9A1A-D0EEC9D7AEF9}">
      <dgm:prSet/>
      <dgm:spPr/>
      <dgm:t>
        <a:bodyPr/>
        <a:lstStyle/>
        <a:p>
          <a:endParaRPr lang="fr-FR"/>
        </a:p>
      </dgm:t>
    </dgm:pt>
    <dgm:pt modelId="{13B3DF6E-7526-4A73-A3EA-B66CF34158A4}">
      <dgm:prSet phldrT="[Texte]" custT="1"/>
      <dgm:spPr/>
      <dgm:t>
        <a:bodyPr/>
        <a:lstStyle/>
        <a:p>
          <a:r>
            <a:rPr lang="fr-FR" sz="1200" b="1" u="none" dirty="0" smtClean="0">
              <a:solidFill>
                <a:srgbClr val="000000"/>
              </a:solidFill>
              <a:latin typeface="MetaBook-Roman"/>
              <a:ea typeface="MS PGothic" pitchFamily="34" charset="-128"/>
              <a:cs typeface="Arial"/>
            </a:rPr>
            <a:t>Les Infrastructures électriques concentrées dans la frange ouest du territoire</a:t>
          </a:r>
          <a:endParaRPr lang="fr-FR" sz="1200" u="none" dirty="0"/>
        </a:p>
      </dgm:t>
    </dgm:pt>
    <dgm:pt modelId="{814AFAD6-F773-4276-AB00-147F515E8F47}" type="parTrans" cxnId="{BAC5974C-9B3F-4DB2-87D2-97A2FB1C1004}">
      <dgm:prSet/>
      <dgm:spPr/>
      <dgm:t>
        <a:bodyPr/>
        <a:lstStyle/>
        <a:p>
          <a:endParaRPr lang="fr-FR"/>
        </a:p>
      </dgm:t>
    </dgm:pt>
    <dgm:pt modelId="{CDAE4500-DC02-47F6-9EC0-2AB36F11F3CC}" type="sibTrans" cxnId="{BAC5974C-9B3F-4DB2-87D2-97A2FB1C1004}">
      <dgm:prSet/>
      <dgm:spPr/>
      <dgm:t>
        <a:bodyPr/>
        <a:lstStyle/>
        <a:p>
          <a:endParaRPr lang="fr-FR"/>
        </a:p>
      </dgm:t>
    </dgm:pt>
    <dgm:pt modelId="{D228F04E-AACB-4AE4-AF42-C72C70CDE84C}">
      <dgm:prSet phldrT="[Texte]" custT="1"/>
      <dgm:spPr/>
      <dgm:t>
        <a:bodyPr/>
        <a:lstStyle/>
        <a:p>
          <a:r>
            <a:rPr lang="fr-FR" sz="1200" b="1" u="none" dirty="0" smtClean="0">
              <a:solidFill>
                <a:srgbClr val="000000"/>
              </a:solidFill>
              <a:latin typeface="MetaBook-Roman"/>
              <a:ea typeface="MS PGothic" pitchFamily="34" charset="-128"/>
              <a:cs typeface="Arial"/>
            </a:rPr>
            <a:t>Plus de 70% des villages caractérisés par un habitat dispersé et une population faible, ne  sont pas électrifiés car éloignés des réseaux MT existants</a:t>
          </a:r>
          <a:endParaRPr lang="fr-FR" sz="1200" u="none" dirty="0"/>
        </a:p>
      </dgm:t>
    </dgm:pt>
    <dgm:pt modelId="{9B51233F-23CB-425F-B08E-C8EBAD47DCE6}" type="parTrans" cxnId="{B2071EAE-361D-40BD-9A37-7C936D0F6672}">
      <dgm:prSet/>
      <dgm:spPr/>
      <dgm:t>
        <a:bodyPr/>
        <a:lstStyle/>
        <a:p>
          <a:endParaRPr lang="fr-FR"/>
        </a:p>
      </dgm:t>
    </dgm:pt>
    <dgm:pt modelId="{41B54131-D7DC-452D-8A9E-BD59FCD61EC1}" type="sibTrans" cxnId="{B2071EAE-361D-40BD-9A37-7C936D0F6672}">
      <dgm:prSet/>
      <dgm:spPr/>
      <dgm:t>
        <a:bodyPr/>
        <a:lstStyle/>
        <a:p>
          <a:endParaRPr lang="fr-FR"/>
        </a:p>
      </dgm:t>
    </dgm:pt>
    <dgm:pt modelId="{EF3F1E8C-BE1E-974E-90E1-922961D64457}">
      <dgm:prSet phldrT="[Texte]" custT="1"/>
      <dgm:spPr/>
      <dgm:t>
        <a:bodyPr/>
        <a:lstStyle/>
        <a:p>
          <a:r>
            <a:rPr lang="fr-FR" sz="1200" b="1" u="none" dirty="0" smtClean="0">
              <a:solidFill>
                <a:srgbClr val="000000"/>
              </a:solidFill>
              <a:latin typeface="MetaBook-Roman"/>
              <a:ea typeface="MS PGothic" pitchFamily="34" charset="-128"/>
              <a:cs typeface="Arial"/>
            </a:rPr>
            <a:t>Faible Impact sur la Réduction de la pauvreté</a:t>
          </a:r>
          <a:endParaRPr lang="fr-FR" sz="1200" u="none" dirty="0"/>
        </a:p>
      </dgm:t>
    </dgm:pt>
    <dgm:pt modelId="{B4397C10-1489-5A47-9176-57565EA89B6F}" type="sibTrans" cxnId="{410AFD48-DFA6-0B45-981F-47E9E257F96A}">
      <dgm:prSet/>
      <dgm:spPr/>
      <dgm:t>
        <a:bodyPr/>
        <a:lstStyle/>
        <a:p>
          <a:endParaRPr lang="fr-FR"/>
        </a:p>
      </dgm:t>
    </dgm:pt>
    <dgm:pt modelId="{7FC80570-D4B0-7348-8A30-8D165238ED07}" type="parTrans" cxnId="{410AFD48-DFA6-0B45-981F-47E9E257F96A}">
      <dgm:prSet/>
      <dgm:spPr/>
      <dgm:t>
        <a:bodyPr/>
        <a:lstStyle/>
        <a:p>
          <a:endParaRPr lang="fr-FR"/>
        </a:p>
      </dgm:t>
    </dgm:pt>
    <dgm:pt modelId="{9F39FB1A-0F28-CD4A-A845-641DAF4E5E40}" type="pres">
      <dgm:prSet presAssocID="{CF6D8EBC-5359-794E-BACE-311F7A5CD778}" presName="linear" presStyleCnt="0">
        <dgm:presLayoutVars>
          <dgm:dir/>
          <dgm:animLvl val="lvl"/>
          <dgm:resizeHandles val="exact"/>
        </dgm:presLayoutVars>
      </dgm:prSet>
      <dgm:spPr/>
      <dgm:t>
        <a:bodyPr/>
        <a:lstStyle/>
        <a:p>
          <a:endParaRPr lang="fr-FR"/>
        </a:p>
      </dgm:t>
    </dgm:pt>
    <dgm:pt modelId="{28DAA3C3-4B75-4F47-9001-E54DD5E3F1FD}" type="pres">
      <dgm:prSet presAssocID="{D5188415-E189-49B5-B059-BC22CF35384D}" presName="parentLin" presStyleCnt="0"/>
      <dgm:spPr/>
    </dgm:pt>
    <dgm:pt modelId="{73F6D52B-3D39-4602-87EC-0A69DE7B6332}" type="pres">
      <dgm:prSet presAssocID="{D5188415-E189-49B5-B059-BC22CF35384D}" presName="parentLeftMargin" presStyleLbl="node1" presStyleIdx="0" presStyleCnt="5"/>
      <dgm:spPr/>
      <dgm:t>
        <a:bodyPr/>
        <a:lstStyle/>
        <a:p>
          <a:endParaRPr lang="fr-FR"/>
        </a:p>
      </dgm:t>
    </dgm:pt>
    <dgm:pt modelId="{49AECC8E-B637-458A-BEA8-A789AED6A332}" type="pres">
      <dgm:prSet presAssocID="{D5188415-E189-49B5-B059-BC22CF35384D}" presName="parentText" presStyleLbl="node1" presStyleIdx="0" presStyleCnt="5" custFlipHor="1" custScaleX="30626" custScaleY="368606" custLinFactY="200000" custLinFactNeighborX="-74641" custLinFactNeighborY="213323">
        <dgm:presLayoutVars>
          <dgm:chMax val="0"/>
          <dgm:bulletEnabled val="1"/>
        </dgm:presLayoutVars>
      </dgm:prSet>
      <dgm:spPr/>
      <dgm:t>
        <a:bodyPr/>
        <a:lstStyle/>
        <a:p>
          <a:endParaRPr lang="fr-FR"/>
        </a:p>
      </dgm:t>
    </dgm:pt>
    <dgm:pt modelId="{2CE4FF1C-365E-4ECA-867A-14676E848FED}" type="pres">
      <dgm:prSet presAssocID="{D5188415-E189-49B5-B059-BC22CF35384D}" presName="negativeSpace" presStyleCnt="0"/>
      <dgm:spPr/>
    </dgm:pt>
    <dgm:pt modelId="{3B0BD7D9-27F1-4E6C-86B2-C787B9155405}" type="pres">
      <dgm:prSet presAssocID="{D5188415-E189-49B5-B059-BC22CF35384D}" presName="childText" presStyleLbl="conFgAcc1" presStyleIdx="0" presStyleCnt="5" custLinFactY="-35429" custLinFactNeighborX="3408" custLinFactNeighborY="-100000">
        <dgm:presLayoutVars>
          <dgm:bulletEnabled val="1"/>
        </dgm:presLayoutVars>
      </dgm:prSet>
      <dgm:spPr/>
      <dgm:t>
        <a:bodyPr/>
        <a:lstStyle/>
        <a:p>
          <a:endParaRPr lang="fr-FR"/>
        </a:p>
      </dgm:t>
    </dgm:pt>
    <dgm:pt modelId="{CC71BA69-B3C4-4CD6-A59E-1C7D04E579C6}" type="pres">
      <dgm:prSet presAssocID="{9B5B1CC7-8F0C-46F8-8DB7-01F4D6C36582}" presName="spaceBetweenRectangles" presStyleCnt="0"/>
      <dgm:spPr/>
    </dgm:pt>
    <dgm:pt modelId="{5160B3AD-AFA0-8649-B722-EC1254DE3E7C}" type="pres">
      <dgm:prSet presAssocID="{AC0AFBBA-7584-2449-886C-D2371652CB3A}" presName="parentLin" presStyleCnt="0"/>
      <dgm:spPr/>
    </dgm:pt>
    <dgm:pt modelId="{EA826320-7F8F-B94B-A819-BE81B3F70FA2}" type="pres">
      <dgm:prSet presAssocID="{AC0AFBBA-7584-2449-886C-D2371652CB3A}" presName="parentLeftMargin" presStyleLbl="node1" presStyleIdx="0" presStyleCnt="5"/>
      <dgm:spPr/>
      <dgm:t>
        <a:bodyPr/>
        <a:lstStyle/>
        <a:p>
          <a:endParaRPr lang="fr-FR"/>
        </a:p>
      </dgm:t>
    </dgm:pt>
    <dgm:pt modelId="{65B7DA33-A59E-2442-A4AA-BD42722AB9FF}" type="pres">
      <dgm:prSet presAssocID="{AC0AFBBA-7584-2449-886C-D2371652CB3A}" presName="parentText" presStyleLbl="node1" presStyleIdx="1" presStyleCnt="5" custFlipHor="1" custScaleX="31751" custScaleY="371240" custLinFactY="200000" custLinFactNeighborX="-75467" custLinFactNeighborY="234473">
        <dgm:presLayoutVars>
          <dgm:chMax val="0"/>
          <dgm:bulletEnabled val="1"/>
        </dgm:presLayoutVars>
      </dgm:prSet>
      <dgm:spPr/>
      <dgm:t>
        <a:bodyPr/>
        <a:lstStyle/>
        <a:p>
          <a:endParaRPr lang="fr-FR"/>
        </a:p>
      </dgm:t>
    </dgm:pt>
    <dgm:pt modelId="{DBC9CC05-7169-6D4D-AC0B-AB914674792B}" type="pres">
      <dgm:prSet presAssocID="{AC0AFBBA-7584-2449-886C-D2371652CB3A}" presName="negativeSpace" presStyleCnt="0"/>
      <dgm:spPr/>
    </dgm:pt>
    <dgm:pt modelId="{34ECD20B-6D6C-3145-A7B0-4C6CE3133F82}" type="pres">
      <dgm:prSet presAssocID="{AC0AFBBA-7584-2449-886C-D2371652CB3A}" presName="childText" presStyleLbl="conFgAcc1" presStyleIdx="1" presStyleCnt="5" custLinFactY="-578535" custLinFactNeighborX="-76628" custLinFactNeighborY="-600000">
        <dgm:presLayoutVars>
          <dgm:bulletEnabled val="1"/>
        </dgm:presLayoutVars>
      </dgm:prSet>
      <dgm:spPr/>
      <dgm:t>
        <a:bodyPr/>
        <a:lstStyle/>
        <a:p>
          <a:endParaRPr lang="fr-FR"/>
        </a:p>
      </dgm:t>
    </dgm:pt>
    <dgm:pt modelId="{4F5D88AD-BD86-4D4E-92DD-A652C02C9DC2}" type="pres">
      <dgm:prSet presAssocID="{D003E978-43F6-584E-B809-6822E5F0FE23}" presName="spaceBetweenRectangles" presStyleCnt="0"/>
      <dgm:spPr/>
    </dgm:pt>
    <dgm:pt modelId="{BC501FB9-285D-FD4F-9E26-4E9B5243925C}" type="pres">
      <dgm:prSet presAssocID="{EF3F1E8C-BE1E-974E-90E1-922961D64457}" presName="parentLin" presStyleCnt="0"/>
      <dgm:spPr/>
    </dgm:pt>
    <dgm:pt modelId="{8A8485BC-C5BE-5E41-80C0-B219F220045E}" type="pres">
      <dgm:prSet presAssocID="{EF3F1E8C-BE1E-974E-90E1-922961D64457}" presName="parentLeftMargin" presStyleLbl="node1" presStyleIdx="1" presStyleCnt="5"/>
      <dgm:spPr/>
      <dgm:t>
        <a:bodyPr/>
        <a:lstStyle/>
        <a:p>
          <a:endParaRPr lang="fr-FR"/>
        </a:p>
      </dgm:t>
    </dgm:pt>
    <dgm:pt modelId="{4E74E0C9-A4F3-9C49-A3A8-9E4A743CD20D}" type="pres">
      <dgm:prSet presAssocID="{EF3F1E8C-BE1E-974E-90E1-922961D64457}" presName="parentText" presStyleLbl="node1" presStyleIdx="2" presStyleCnt="5" custFlipHor="1" custScaleX="46144" custScaleY="381961" custLinFactX="27320" custLinFactNeighborX="100000" custLinFactNeighborY="26463">
        <dgm:presLayoutVars>
          <dgm:chMax val="0"/>
          <dgm:bulletEnabled val="1"/>
        </dgm:presLayoutVars>
      </dgm:prSet>
      <dgm:spPr/>
      <dgm:t>
        <a:bodyPr/>
        <a:lstStyle/>
        <a:p>
          <a:endParaRPr lang="fr-FR"/>
        </a:p>
      </dgm:t>
    </dgm:pt>
    <dgm:pt modelId="{619C1DBC-8C64-EF49-9A95-21263F3530E4}" type="pres">
      <dgm:prSet presAssocID="{EF3F1E8C-BE1E-974E-90E1-922961D64457}" presName="negativeSpace" presStyleCnt="0"/>
      <dgm:spPr/>
    </dgm:pt>
    <dgm:pt modelId="{5CEFECA9-0D56-E84B-A2B6-359FFA174799}" type="pres">
      <dgm:prSet presAssocID="{EF3F1E8C-BE1E-974E-90E1-922961D64457}" presName="childText" presStyleLbl="conFgAcc1" presStyleIdx="2" presStyleCnt="5" custLinFactY="-1000000" custLinFactNeighborX="1094" custLinFactNeighborY="-1080902">
        <dgm:presLayoutVars>
          <dgm:bulletEnabled val="1"/>
        </dgm:presLayoutVars>
      </dgm:prSet>
      <dgm:spPr/>
      <dgm:t>
        <a:bodyPr/>
        <a:lstStyle/>
        <a:p>
          <a:endParaRPr lang="fr-FR"/>
        </a:p>
      </dgm:t>
    </dgm:pt>
    <dgm:pt modelId="{D2F2D33C-49C8-4D54-995B-97474675702A}" type="pres">
      <dgm:prSet presAssocID="{B4397C10-1489-5A47-9176-57565EA89B6F}" presName="spaceBetweenRectangles" presStyleCnt="0"/>
      <dgm:spPr/>
    </dgm:pt>
    <dgm:pt modelId="{5FC9F057-F9EE-4CF3-AC01-6278AD702085}" type="pres">
      <dgm:prSet presAssocID="{13B3DF6E-7526-4A73-A3EA-B66CF34158A4}" presName="parentLin" presStyleCnt="0"/>
      <dgm:spPr/>
    </dgm:pt>
    <dgm:pt modelId="{D505B36A-CD50-498C-B114-06CA15E05DBE}" type="pres">
      <dgm:prSet presAssocID="{13B3DF6E-7526-4A73-A3EA-B66CF34158A4}" presName="parentLeftMargin" presStyleLbl="node1" presStyleIdx="2" presStyleCnt="5"/>
      <dgm:spPr/>
      <dgm:t>
        <a:bodyPr/>
        <a:lstStyle/>
        <a:p>
          <a:endParaRPr lang="fr-FR"/>
        </a:p>
      </dgm:t>
    </dgm:pt>
    <dgm:pt modelId="{70B7EF17-A438-4D36-BD19-7EF30B86C31E}" type="pres">
      <dgm:prSet presAssocID="{13B3DF6E-7526-4A73-A3EA-B66CF34158A4}" presName="parentText" presStyleLbl="node1" presStyleIdx="3" presStyleCnt="5" custFlipHor="1" custScaleX="52322" custScaleY="276406" custLinFactNeighborX="-79717" custLinFactNeighborY="14451">
        <dgm:presLayoutVars>
          <dgm:chMax val="0"/>
          <dgm:bulletEnabled val="1"/>
        </dgm:presLayoutVars>
      </dgm:prSet>
      <dgm:spPr/>
      <dgm:t>
        <a:bodyPr/>
        <a:lstStyle/>
        <a:p>
          <a:endParaRPr lang="fr-FR"/>
        </a:p>
      </dgm:t>
    </dgm:pt>
    <dgm:pt modelId="{04594BD7-F10B-4D0C-B536-C157113D8D42}" type="pres">
      <dgm:prSet presAssocID="{13B3DF6E-7526-4A73-A3EA-B66CF34158A4}" presName="negativeSpace" presStyleCnt="0"/>
      <dgm:spPr/>
    </dgm:pt>
    <dgm:pt modelId="{60AF162C-ACF5-4BAA-884E-CE47C3FC9659}" type="pres">
      <dgm:prSet presAssocID="{13B3DF6E-7526-4A73-A3EA-B66CF34158A4}" presName="childText" presStyleLbl="conFgAcc1" presStyleIdx="3" presStyleCnt="5" custScaleY="437868" custLinFactY="-1403593" custLinFactNeighborX="-1171" custLinFactNeighborY="-1500000">
        <dgm:presLayoutVars>
          <dgm:bulletEnabled val="1"/>
        </dgm:presLayoutVars>
      </dgm:prSet>
      <dgm:spPr/>
      <dgm:t>
        <a:bodyPr/>
        <a:lstStyle/>
        <a:p>
          <a:endParaRPr lang="fr-FR"/>
        </a:p>
      </dgm:t>
    </dgm:pt>
    <dgm:pt modelId="{772EB330-BE3C-48C7-B259-D6623C73A1D3}" type="pres">
      <dgm:prSet presAssocID="{CDAE4500-DC02-47F6-9EC0-2AB36F11F3CC}" presName="spaceBetweenRectangles" presStyleCnt="0"/>
      <dgm:spPr/>
    </dgm:pt>
    <dgm:pt modelId="{25A3B267-9429-42F1-8A79-4682C4D75EAB}" type="pres">
      <dgm:prSet presAssocID="{D228F04E-AACB-4AE4-AF42-C72C70CDE84C}" presName="parentLin" presStyleCnt="0"/>
      <dgm:spPr/>
    </dgm:pt>
    <dgm:pt modelId="{99A73C46-8484-4156-A60B-9B7FC1A7E068}" type="pres">
      <dgm:prSet presAssocID="{D228F04E-AACB-4AE4-AF42-C72C70CDE84C}" presName="parentLeftMargin" presStyleLbl="node1" presStyleIdx="3" presStyleCnt="5"/>
      <dgm:spPr/>
      <dgm:t>
        <a:bodyPr/>
        <a:lstStyle/>
        <a:p>
          <a:endParaRPr lang="fr-FR"/>
        </a:p>
      </dgm:t>
    </dgm:pt>
    <dgm:pt modelId="{6C441A7D-B918-4939-8700-F5922F3D6334}" type="pres">
      <dgm:prSet presAssocID="{D228F04E-AACB-4AE4-AF42-C72C70CDE84C}" presName="parentText" presStyleLbl="node1" presStyleIdx="4" presStyleCnt="5" custFlipHor="1" custScaleX="87016" custScaleY="357229" custLinFactY="-100000" custLinFactNeighborX="-83981" custLinFactNeighborY="-174787">
        <dgm:presLayoutVars>
          <dgm:chMax val="0"/>
          <dgm:bulletEnabled val="1"/>
        </dgm:presLayoutVars>
      </dgm:prSet>
      <dgm:spPr/>
      <dgm:t>
        <a:bodyPr/>
        <a:lstStyle/>
        <a:p>
          <a:endParaRPr lang="fr-FR"/>
        </a:p>
      </dgm:t>
    </dgm:pt>
    <dgm:pt modelId="{CA14F02B-330F-44A9-90ED-93E2F6A4E53F}" type="pres">
      <dgm:prSet presAssocID="{D228F04E-AACB-4AE4-AF42-C72C70CDE84C}" presName="negativeSpace" presStyleCnt="0"/>
      <dgm:spPr/>
    </dgm:pt>
    <dgm:pt modelId="{7856C3D0-EE94-4C4F-A08B-2B318CBF934A}" type="pres">
      <dgm:prSet presAssocID="{D228F04E-AACB-4AE4-AF42-C72C70CDE84C}" presName="childText" presStyleLbl="conFgAcc1" presStyleIdx="4" presStyleCnt="5">
        <dgm:presLayoutVars>
          <dgm:bulletEnabled val="1"/>
        </dgm:presLayoutVars>
      </dgm:prSet>
      <dgm:spPr/>
    </dgm:pt>
  </dgm:ptLst>
  <dgm:cxnLst>
    <dgm:cxn modelId="{5DF2E742-61C8-48AC-8800-0800DDE8EAF6}" type="presOf" srcId="{D5188415-E189-49B5-B059-BC22CF35384D}" destId="{49AECC8E-B637-458A-BEA8-A789AED6A332}" srcOrd="1" destOrd="0" presId="urn:microsoft.com/office/officeart/2005/8/layout/list1"/>
    <dgm:cxn modelId="{5C65FDF3-428B-4CAE-B5DC-09C36C9CABA7}" type="presOf" srcId="{13B3DF6E-7526-4A73-A3EA-B66CF34158A4}" destId="{70B7EF17-A438-4D36-BD19-7EF30B86C31E}" srcOrd="1" destOrd="0" presId="urn:microsoft.com/office/officeart/2005/8/layout/list1"/>
    <dgm:cxn modelId="{1E2D9021-E573-45A5-91D7-B93A844E57E7}" type="presOf" srcId="{13B3DF6E-7526-4A73-A3EA-B66CF34158A4}" destId="{D505B36A-CD50-498C-B114-06CA15E05DBE}" srcOrd="0" destOrd="0" presId="urn:microsoft.com/office/officeart/2005/8/layout/list1"/>
    <dgm:cxn modelId="{A22DC90D-C1F8-F043-9A1A-D0EEC9D7AEF9}" srcId="{CF6D8EBC-5359-794E-BACE-311F7A5CD778}" destId="{AC0AFBBA-7584-2449-886C-D2371652CB3A}" srcOrd="1" destOrd="0" parTransId="{C874179F-9B5C-8448-A8D3-EC648B46D36D}" sibTransId="{D003E978-43F6-584E-B809-6822E5F0FE23}"/>
    <dgm:cxn modelId="{27EA4271-73C6-42BC-9321-25B175560A2A}" type="presOf" srcId="{CF6D8EBC-5359-794E-BACE-311F7A5CD778}" destId="{9F39FB1A-0F28-CD4A-A845-641DAF4E5E40}" srcOrd="0" destOrd="0" presId="urn:microsoft.com/office/officeart/2005/8/layout/list1"/>
    <dgm:cxn modelId="{B2071EAE-361D-40BD-9A37-7C936D0F6672}" srcId="{CF6D8EBC-5359-794E-BACE-311F7A5CD778}" destId="{D228F04E-AACB-4AE4-AF42-C72C70CDE84C}" srcOrd="4" destOrd="0" parTransId="{9B51233F-23CB-425F-B08E-C8EBAD47DCE6}" sibTransId="{41B54131-D7DC-452D-8A9E-BD59FCD61EC1}"/>
    <dgm:cxn modelId="{C6E2A6FA-1CF2-4C86-870E-9126F2E9FCF2}" type="presOf" srcId="{D5188415-E189-49B5-B059-BC22CF35384D}" destId="{73F6D52B-3D39-4602-87EC-0A69DE7B6332}" srcOrd="0" destOrd="0" presId="urn:microsoft.com/office/officeart/2005/8/layout/list1"/>
    <dgm:cxn modelId="{A3977EFA-4711-42DC-B0BB-E335E3002E90}" type="presOf" srcId="{D228F04E-AACB-4AE4-AF42-C72C70CDE84C}" destId="{99A73C46-8484-4156-A60B-9B7FC1A7E068}" srcOrd="0" destOrd="0" presId="urn:microsoft.com/office/officeart/2005/8/layout/list1"/>
    <dgm:cxn modelId="{C2BF4284-8A35-2D47-B816-C733E81A7AB8}" srcId="{AC0AFBBA-7584-2449-886C-D2371652CB3A}" destId="{E092C5CD-B76F-4549-ABCF-1A5E23046317}" srcOrd="0" destOrd="0" parTransId="{99225DD5-77CF-BE49-80EB-4FB355BADE2B}" sibTransId="{24676B14-3529-904E-B923-04ADB9B04591}"/>
    <dgm:cxn modelId="{FBE22F62-8C66-4FE4-8F4F-D32FC6C7E4D2}" type="presOf" srcId="{D620A1DF-D56A-CA4B-BAF6-9567310BD67D}" destId="{3B0BD7D9-27F1-4E6C-86B2-C787B9155405}" srcOrd="0" destOrd="0" presId="urn:microsoft.com/office/officeart/2005/8/layout/list1"/>
    <dgm:cxn modelId="{7D58E121-DB9B-4333-B1D1-28670D3CDC0A}" type="presOf" srcId="{EF3F1E8C-BE1E-974E-90E1-922961D64457}" destId="{8A8485BC-C5BE-5E41-80C0-B219F220045E}" srcOrd="0" destOrd="0" presId="urn:microsoft.com/office/officeart/2005/8/layout/list1"/>
    <dgm:cxn modelId="{15C9A6F4-283C-4854-9E92-C20DA90BFE5C}" type="presOf" srcId="{AC0AFBBA-7584-2449-886C-D2371652CB3A}" destId="{EA826320-7F8F-B94B-A819-BE81B3F70FA2}" srcOrd="0" destOrd="0" presId="urn:microsoft.com/office/officeart/2005/8/layout/list1"/>
    <dgm:cxn modelId="{44A496EB-80A8-6A40-A83E-77D01E371F02}" srcId="{D5188415-E189-49B5-B059-BC22CF35384D}" destId="{D620A1DF-D56A-CA4B-BAF6-9567310BD67D}" srcOrd="0" destOrd="0" parTransId="{2EED6ACD-C890-E041-869A-411339C6A03E}" sibTransId="{39E7B78C-4B62-6A40-BE1F-BC7C988D428A}"/>
    <dgm:cxn modelId="{CDB443D6-2E9C-44D1-93AC-110E216463FB}" srcId="{CF6D8EBC-5359-794E-BACE-311F7A5CD778}" destId="{D5188415-E189-49B5-B059-BC22CF35384D}" srcOrd="0" destOrd="0" parTransId="{69F41EBC-A401-4E8F-8A3D-A41DECEFD916}" sibTransId="{9B5B1CC7-8F0C-46F8-8DB7-01F4D6C36582}"/>
    <dgm:cxn modelId="{8FA7A6A6-F91E-45D6-B940-D8202204BEB1}" type="presOf" srcId="{AC0AFBBA-7584-2449-886C-D2371652CB3A}" destId="{65B7DA33-A59E-2442-A4AA-BD42722AB9FF}" srcOrd="1" destOrd="0" presId="urn:microsoft.com/office/officeart/2005/8/layout/list1"/>
    <dgm:cxn modelId="{410AFD48-DFA6-0B45-981F-47E9E257F96A}" srcId="{CF6D8EBC-5359-794E-BACE-311F7A5CD778}" destId="{EF3F1E8C-BE1E-974E-90E1-922961D64457}" srcOrd="2" destOrd="0" parTransId="{7FC80570-D4B0-7348-8A30-8D165238ED07}" sibTransId="{B4397C10-1489-5A47-9176-57565EA89B6F}"/>
    <dgm:cxn modelId="{BAC5974C-9B3F-4DB2-87D2-97A2FB1C1004}" srcId="{CF6D8EBC-5359-794E-BACE-311F7A5CD778}" destId="{13B3DF6E-7526-4A73-A3EA-B66CF34158A4}" srcOrd="3" destOrd="0" parTransId="{814AFAD6-F773-4276-AB00-147F515E8F47}" sibTransId="{CDAE4500-DC02-47F6-9EC0-2AB36F11F3CC}"/>
    <dgm:cxn modelId="{48B74C13-0D89-4BA5-895B-865E9EC64A96}" type="presOf" srcId="{E092C5CD-B76F-4549-ABCF-1A5E23046317}" destId="{34ECD20B-6D6C-3145-A7B0-4C6CE3133F82}" srcOrd="0" destOrd="0" presId="urn:microsoft.com/office/officeart/2005/8/layout/list1"/>
    <dgm:cxn modelId="{EB0D0C09-6B4F-4360-8B60-FA9A78A3D7D9}" type="presOf" srcId="{D228F04E-AACB-4AE4-AF42-C72C70CDE84C}" destId="{6C441A7D-B918-4939-8700-F5922F3D6334}" srcOrd="1" destOrd="0" presId="urn:microsoft.com/office/officeart/2005/8/layout/list1"/>
    <dgm:cxn modelId="{53A068AC-738E-4C9C-9A5D-ED3F998103FE}" type="presOf" srcId="{EF3F1E8C-BE1E-974E-90E1-922961D64457}" destId="{4E74E0C9-A4F3-9C49-A3A8-9E4A743CD20D}" srcOrd="1" destOrd="0" presId="urn:microsoft.com/office/officeart/2005/8/layout/list1"/>
    <dgm:cxn modelId="{691AB265-A7D2-4DDE-A853-3FA87DC08B12}" type="presParOf" srcId="{9F39FB1A-0F28-CD4A-A845-641DAF4E5E40}" destId="{28DAA3C3-4B75-4F47-9001-E54DD5E3F1FD}" srcOrd="0" destOrd="0" presId="urn:microsoft.com/office/officeart/2005/8/layout/list1"/>
    <dgm:cxn modelId="{99533A66-2E35-4019-9E42-9D66E1C7D1CD}" type="presParOf" srcId="{28DAA3C3-4B75-4F47-9001-E54DD5E3F1FD}" destId="{73F6D52B-3D39-4602-87EC-0A69DE7B6332}" srcOrd="0" destOrd="0" presId="urn:microsoft.com/office/officeart/2005/8/layout/list1"/>
    <dgm:cxn modelId="{D9829A7A-593B-450B-9905-685BC777E1E2}" type="presParOf" srcId="{28DAA3C3-4B75-4F47-9001-E54DD5E3F1FD}" destId="{49AECC8E-B637-458A-BEA8-A789AED6A332}" srcOrd="1" destOrd="0" presId="urn:microsoft.com/office/officeart/2005/8/layout/list1"/>
    <dgm:cxn modelId="{D221EB08-316F-4569-9ABE-009306D3E30F}" type="presParOf" srcId="{9F39FB1A-0F28-CD4A-A845-641DAF4E5E40}" destId="{2CE4FF1C-365E-4ECA-867A-14676E848FED}" srcOrd="1" destOrd="0" presId="urn:microsoft.com/office/officeart/2005/8/layout/list1"/>
    <dgm:cxn modelId="{7F64B349-754E-4C1A-B875-5AF22B3C8C70}" type="presParOf" srcId="{9F39FB1A-0F28-CD4A-A845-641DAF4E5E40}" destId="{3B0BD7D9-27F1-4E6C-86B2-C787B9155405}" srcOrd="2" destOrd="0" presId="urn:microsoft.com/office/officeart/2005/8/layout/list1"/>
    <dgm:cxn modelId="{F49FA178-65E7-485A-A0A5-BFE78F3A36CC}" type="presParOf" srcId="{9F39FB1A-0F28-CD4A-A845-641DAF4E5E40}" destId="{CC71BA69-B3C4-4CD6-A59E-1C7D04E579C6}" srcOrd="3" destOrd="0" presId="urn:microsoft.com/office/officeart/2005/8/layout/list1"/>
    <dgm:cxn modelId="{0A94804E-9713-4FE9-988E-6A855D768E18}" type="presParOf" srcId="{9F39FB1A-0F28-CD4A-A845-641DAF4E5E40}" destId="{5160B3AD-AFA0-8649-B722-EC1254DE3E7C}" srcOrd="4" destOrd="0" presId="urn:microsoft.com/office/officeart/2005/8/layout/list1"/>
    <dgm:cxn modelId="{6A3552D3-80D4-4A60-A261-A04006A54646}" type="presParOf" srcId="{5160B3AD-AFA0-8649-B722-EC1254DE3E7C}" destId="{EA826320-7F8F-B94B-A819-BE81B3F70FA2}" srcOrd="0" destOrd="0" presId="urn:microsoft.com/office/officeart/2005/8/layout/list1"/>
    <dgm:cxn modelId="{34BE84D5-C2B5-4868-A47C-374212961D4A}" type="presParOf" srcId="{5160B3AD-AFA0-8649-B722-EC1254DE3E7C}" destId="{65B7DA33-A59E-2442-A4AA-BD42722AB9FF}" srcOrd="1" destOrd="0" presId="urn:microsoft.com/office/officeart/2005/8/layout/list1"/>
    <dgm:cxn modelId="{D96C22EB-6065-4481-AC67-87D85781B65D}" type="presParOf" srcId="{9F39FB1A-0F28-CD4A-A845-641DAF4E5E40}" destId="{DBC9CC05-7169-6D4D-AC0B-AB914674792B}" srcOrd="5" destOrd="0" presId="urn:microsoft.com/office/officeart/2005/8/layout/list1"/>
    <dgm:cxn modelId="{FB03E7AA-55F2-415B-84D5-6497A76B4F5A}" type="presParOf" srcId="{9F39FB1A-0F28-CD4A-A845-641DAF4E5E40}" destId="{34ECD20B-6D6C-3145-A7B0-4C6CE3133F82}" srcOrd="6" destOrd="0" presId="urn:microsoft.com/office/officeart/2005/8/layout/list1"/>
    <dgm:cxn modelId="{8ABDAAF7-8C1A-4750-99B3-DDB11BEC9572}" type="presParOf" srcId="{9F39FB1A-0F28-CD4A-A845-641DAF4E5E40}" destId="{4F5D88AD-BD86-4D4E-92DD-A652C02C9DC2}" srcOrd="7" destOrd="0" presId="urn:microsoft.com/office/officeart/2005/8/layout/list1"/>
    <dgm:cxn modelId="{7EA46C25-1DFE-4ACD-870D-85BCE6247748}" type="presParOf" srcId="{9F39FB1A-0F28-CD4A-A845-641DAF4E5E40}" destId="{BC501FB9-285D-FD4F-9E26-4E9B5243925C}" srcOrd="8" destOrd="0" presId="urn:microsoft.com/office/officeart/2005/8/layout/list1"/>
    <dgm:cxn modelId="{44780CE3-1984-4EC4-941A-07809702D60C}" type="presParOf" srcId="{BC501FB9-285D-FD4F-9E26-4E9B5243925C}" destId="{8A8485BC-C5BE-5E41-80C0-B219F220045E}" srcOrd="0" destOrd="0" presId="urn:microsoft.com/office/officeart/2005/8/layout/list1"/>
    <dgm:cxn modelId="{E1C1DFA1-12E2-4E7E-982F-3BBC46230694}" type="presParOf" srcId="{BC501FB9-285D-FD4F-9E26-4E9B5243925C}" destId="{4E74E0C9-A4F3-9C49-A3A8-9E4A743CD20D}" srcOrd="1" destOrd="0" presId="urn:microsoft.com/office/officeart/2005/8/layout/list1"/>
    <dgm:cxn modelId="{C3187B87-C6AA-4452-8927-034BEA41680E}" type="presParOf" srcId="{9F39FB1A-0F28-CD4A-A845-641DAF4E5E40}" destId="{619C1DBC-8C64-EF49-9A95-21263F3530E4}" srcOrd="9" destOrd="0" presId="urn:microsoft.com/office/officeart/2005/8/layout/list1"/>
    <dgm:cxn modelId="{4269FAC5-1725-4546-9FB2-89C1B90C0279}" type="presParOf" srcId="{9F39FB1A-0F28-CD4A-A845-641DAF4E5E40}" destId="{5CEFECA9-0D56-E84B-A2B6-359FFA174799}" srcOrd="10" destOrd="0" presId="urn:microsoft.com/office/officeart/2005/8/layout/list1"/>
    <dgm:cxn modelId="{EE4B93EB-7B29-4243-BE5F-76667FE07CC4}" type="presParOf" srcId="{9F39FB1A-0F28-CD4A-A845-641DAF4E5E40}" destId="{D2F2D33C-49C8-4D54-995B-97474675702A}" srcOrd="11" destOrd="0" presId="urn:microsoft.com/office/officeart/2005/8/layout/list1"/>
    <dgm:cxn modelId="{D4CC42D3-D988-4DC2-B206-EF0D28561926}" type="presParOf" srcId="{9F39FB1A-0F28-CD4A-A845-641DAF4E5E40}" destId="{5FC9F057-F9EE-4CF3-AC01-6278AD702085}" srcOrd="12" destOrd="0" presId="urn:microsoft.com/office/officeart/2005/8/layout/list1"/>
    <dgm:cxn modelId="{CA229A5D-D08A-40FD-95D9-F4C7B51640C0}" type="presParOf" srcId="{5FC9F057-F9EE-4CF3-AC01-6278AD702085}" destId="{D505B36A-CD50-498C-B114-06CA15E05DBE}" srcOrd="0" destOrd="0" presId="urn:microsoft.com/office/officeart/2005/8/layout/list1"/>
    <dgm:cxn modelId="{3DD7AAB8-0D25-4FE0-A953-09ADD269FFAF}" type="presParOf" srcId="{5FC9F057-F9EE-4CF3-AC01-6278AD702085}" destId="{70B7EF17-A438-4D36-BD19-7EF30B86C31E}" srcOrd="1" destOrd="0" presId="urn:microsoft.com/office/officeart/2005/8/layout/list1"/>
    <dgm:cxn modelId="{DBF64228-C125-4211-8D7C-3D1AB42B8201}" type="presParOf" srcId="{9F39FB1A-0F28-CD4A-A845-641DAF4E5E40}" destId="{04594BD7-F10B-4D0C-B536-C157113D8D42}" srcOrd="13" destOrd="0" presId="urn:microsoft.com/office/officeart/2005/8/layout/list1"/>
    <dgm:cxn modelId="{186A7170-2523-4EC1-9D83-3A80AAF0320D}" type="presParOf" srcId="{9F39FB1A-0F28-CD4A-A845-641DAF4E5E40}" destId="{60AF162C-ACF5-4BAA-884E-CE47C3FC9659}" srcOrd="14" destOrd="0" presId="urn:microsoft.com/office/officeart/2005/8/layout/list1"/>
    <dgm:cxn modelId="{C18DEABC-5891-4981-89B7-D79E12B00334}" type="presParOf" srcId="{9F39FB1A-0F28-CD4A-A845-641DAF4E5E40}" destId="{772EB330-BE3C-48C7-B259-D6623C73A1D3}" srcOrd="15" destOrd="0" presId="urn:microsoft.com/office/officeart/2005/8/layout/list1"/>
    <dgm:cxn modelId="{D6FDF88D-C419-4423-8E83-56BE8019E5D4}" type="presParOf" srcId="{9F39FB1A-0F28-CD4A-A845-641DAF4E5E40}" destId="{25A3B267-9429-42F1-8A79-4682C4D75EAB}" srcOrd="16" destOrd="0" presId="urn:microsoft.com/office/officeart/2005/8/layout/list1"/>
    <dgm:cxn modelId="{EA29621F-C76D-46E1-AB5C-E01B0C7C0857}" type="presParOf" srcId="{25A3B267-9429-42F1-8A79-4682C4D75EAB}" destId="{99A73C46-8484-4156-A60B-9B7FC1A7E068}" srcOrd="0" destOrd="0" presId="urn:microsoft.com/office/officeart/2005/8/layout/list1"/>
    <dgm:cxn modelId="{1753B16E-463B-4447-80AB-23AD366DCD4F}" type="presParOf" srcId="{25A3B267-9429-42F1-8A79-4682C4D75EAB}" destId="{6C441A7D-B918-4939-8700-F5922F3D6334}" srcOrd="1" destOrd="0" presId="urn:microsoft.com/office/officeart/2005/8/layout/list1"/>
    <dgm:cxn modelId="{4D7AA6F6-706D-4F71-BBB5-2C0EF7DD7D8F}" type="presParOf" srcId="{9F39FB1A-0F28-CD4A-A845-641DAF4E5E40}" destId="{CA14F02B-330F-44A9-90ED-93E2F6A4E53F}" srcOrd="17" destOrd="0" presId="urn:microsoft.com/office/officeart/2005/8/layout/list1"/>
    <dgm:cxn modelId="{8E0DD6F0-5647-4FAE-95C2-6894EF00B046}" type="presParOf" srcId="{9F39FB1A-0F28-CD4A-A845-641DAF4E5E40}" destId="{7856C3D0-EE94-4C4F-A08B-2B318CBF934A}"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8E103A-A687-BC4B-9814-A05327A175E7}" type="doc">
      <dgm:prSet loTypeId="urn:microsoft.com/office/officeart/2005/8/layout/vList2" loCatId="" qsTypeId="urn:microsoft.com/office/officeart/2005/8/quickstyle/simple4" qsCatId="simple" csTypeId="urn:microsoft.com/office/officeart/2005/8/colors/accent1_2" csCatId="accent1" phldr="1"/>
      <dgm:spPr/>
      <dgm:t>
        <a:bodyPr/>
        <a:lstStyle/>
        <a:p>
          <a:endParaRPr lang="fr-FR"/>
        </a:p>
      </dgm:t>
    </dgm:pt>
    <dgm:pt modelId="{064A7DB3-8F4D-124D-B9A1-111E84078071}">
      <dgm:prSet phldrT="[Texte]"/>
      <dgm:spPr/>
      <dgm:t>
        <a:bodyPr/>
        <a:lstStyle/>
        <a:p>
          <a:r>
            <a:rPr lang="fr-FR" b="1" dirty="0" smtClean="0">
              <a:solidFill>
                <a:srgbClr val="000000"/>
              </a:solidFill>
              <a:latin typeface="MetaBook-Roman"/>
              <a:ea typeface="MS PGothic" pitchFamily="34" charset="-128"/>
              <a:cs typeface="Arial"/>
            </a:rPr>
            <a:t>Création de l'ASER</a:t>
          </a:r>
          <a:endParaRPr lang="fr-FR" dirty="0"/>
        </a:p>
      </dgm:t>
    </dgm:pt>
    <dgm:pt modelId="{04D38499-4C0E-3F4E-96BD-8A0C481BDECE}" type="parTrans" cxnId="{F9D74652-2045-C444-8FD2-D4FBACA92DFF}">
      <dgm:prSet/>
      <dgm:spPr/>
      <dgm:t>
        <a:bodyPr/>
        <a:lstStyle/>
        <a:p>
          <a:endParaRPr lang="fr-FR"/>
        </a:p>
      </dgm:t>
    </dgm:pt>
    <dgm:pt modelId="{C9E335B2-0025-AE4C-AF98-3D54E111E6D8}" type="sibTrans" cxnId="{F9D74652-2045-C444-8FD2-D4FBACA92DFF}">
      <dgm:prSet/>
      <dgm:spPr/>
      <dgm:t>
        <a:bodyPr/>
        <a:lstStyle/>
        <a:p>
          <a:endParaRPr lang="fr-FR"/>
        </a:p>
      </dgm:t>
    </dgm:pt>
    <dgm:pt modelId="{9B4AF99C-579B-E14A-BC6F-5083EDE603D4}">
      <dgm:prSet/>
      <dgm:spPr/>
      <dgm:t>
        <a:bodyPr/>
        <a:lstStyle/>
        <a:p>
          <a:r>
            <a:rPr lang="fr-FR" b="1" dirty="0" smtClean="0">
              <a:solidFill>
                <a:srgbClr val="000000"/>
              </a:solidFill>
              <a:latin typeface="MetaBook-Roman"/>
              <a:ea typeface="MS PGothic" pitchFamily="34" charset="-128"/>
              <a:cs typeface="Arial"/>
            </a:rPr>
            <a:t>Mise en place de la CRSE</a:t>
          </a:r>
          <a:endParaRPr lang="fr-FR" b="1" dirty="0">
            <a:solidFill>
              <a:srgbClr val="000000"/>
            </a:solidFill>
            <a:latin typeface="MetaBook-Roman"/>
            <a:ea typeface="MS PGothic" pitchFamily="34" charset="-128"/>
            <a:cs typeface="Arial"/>
          </a:endParaRPr>
        </a:p>
      </dgm:t>
    </dgm:pt>
    <dgm:pt modelId="{7F181CDA-2F24-9B45-BE0B-F7D78CB316B5}" type="parTrans" cxnId="{8296632E-9D20-A249-A626-F8AFF9FD2E8E}">
      <dgm:prSet/>
      <dgm:spPr/>
      <dgm:t>
        <a:bodyPr/>
        <a:lstStyle/>
        <a:p>
          <a:endParaRPr lang="fr-FR"/>
        </a:p>
      </dgm:t>
    </dgm:pt>
    <dgm:pt modelId="{2306D9FE-C4B0-CB44-B125-60F54DAEAAFC}" type="sibTrans" cxnId="{8296632E-9D20-A249-A626-F8AFF9FD2E8E}">
      <dgm:prSet/>
      <dgm:spPr/>
      <dgm:t>
        <a:bodyPr/>
        <a:lstStyle/>
        <a:p>
          <a:endParaRPr lang="fr-FR"/>
        </a:p>
      </dgm:t>
    </dgm:pt>
    <dgm:pt modelId="{7BA0D29F-C61B-8D41-A9E2-F153647AC89E}">
      <dgm:prSet/>
      <dgm:spPr/>
      <dgm:t>
        <a:bodyPr/>
        <a:lstStyle/>
        <a:p>
          <a:r>
            <a:rPr lang="fr-FR" b="1" dirty="0" smtClean="0">
              <a:solidFill>
                <a:srgbClr val="000000"/>
              </a:solidFill>
              <a:latin typeface="MetaBook-Roman"/>
              <a:ea typeface="MS PGothic" pitchFamily="34" charset="-128"/>
              <a:cs typeface="Arial"/>
            </a:rPr>
            <a:t>Promotion du PPP</a:t>
          </a:r>
          <a:endParaRPr lang="fr-FR" b="1" dirty="0">
            <a:solidFill>
              <a:srgbClr val="000000"/>
            </a:solidFill>
            <a:latin typeface="MetaBook-Roman"/>
            <a:ea typeface="MS PGothic" pitchFamily="34" charset="-128"/>
            <a:cs typeface="Arial"/>
          </a:endParaRPr>
        </a:p>
      </dgm:t>
    </dgm:pt>
    <dgm:pt modelId="{70881FAA-18F1-F14A-B0B8-DA92E7F36035}" type="parTrans" cxnId="{08737E0A-7458-B94B-B183-F3DF1D201CB6}">
      <dgm:prSet/>
      <dgm:spPr/>
      <dgm:t>
        <a:bodyPr/>
        <a:lstStyle/>
        <a:p>
          <a:endParaRPr lang="fr-FR"/>
        </a:p>
      </dgm:t>
    </dgm:pt>
    <dgm:pt modelId="{318B9CD6-A052-3948-85EA-1D2AA3B3B815}" type="sibTrans" cxnId="{08737E0A-7458-B94B-B183-F3DF1D201CB6}">
      <dgm:prSet/>
      <dgm:spPr/>
      <dgm:t>
        <a:bodyPr/>
        <a:lstStyle/>
        <a:p>
          <a:endParaRPr lang="fr-FR"/>
        </a:p>
      </dgm:t>
    </dgm:pt>
    <dgm:pt modelId="{9FC821A1-2E45-DE46-AE18-63891C260317}">
      <dgm:prSet phldrT="[Texte]"/>
      <dgm:spPr/>
      <dgm:t>
        <a:bodyPr/>
        <a:lstStyle/>
        <a:p>
          <a:r>
            <a:rPr lang="fr-FR" b="0" dirty="0" smtClean="0">
              <a:solidFill>
                <a:srgbClr val="000000"/>
              </a:solidFill>
              <a:latin typeface="MetaBook-Roman"/>
              <a:ea typeface="MS PGothic" pitchFamily="34" charset="-128"/>
              <a:cs typeface="Arial"/>
            </a:rPr>
            <a:t>L’Agence Sénégalaise d’Electrification Rurale (ASER) est mandatée comme maître d’ouvrage délégué pour l’électrification rurale.</a:t>
          </a:r>
          <a:endParaRPr lang="fr-FR" b="0" dirty="0"/>
        </a:p>
      </dgm:t>
    </dgm:pt>
    <dgm:pt modelId="{E74D8539-F544-AC4B-9A8B-D9925405421C}" type="parTrans" cxnId="{265B832C-7D5C-0B40-BE7B-6059FE69A0EF}">
      <dgm:prSet/>
      <dgm:spPr/>
      <dgm:t>
        <a:bodyPr/>
        <a:lstStyle/>
        <a:p>
          <a:endParaRPr lang="fr-FR"/>
        </a:p>
      </dgm:t>
    </dgm:pt>
    <dgm:pt modelId="{53B0BA7A-CB0A-374F-84DC-F19A0B1409EB}" type="sibTrans" cxnId="{265B832C-7D5C-0B40-BE7B-6059FE69A0EF}">
      <dgm:prSet/>
      <dgm:spPr/>
      <dgm:t>
        <a:bodyPr/>
        <a:lstStyle/>
        <a:p>
          <a:endParaRPr lang="fr-FR"/>
        </a:p>
      </dgm:t>
    </dgm:pt>
    <dgm:pt modelId="{077134DC-E02E-A24D-A27F-E36CFFA7FFD7}">
      <dgm:prSet/>
      <dgm:spPr/>
      <dgm:t>
        <a:bodyPr/>
        <a:lstStyle/>
        <a:p>
          <a:r>
            <a:rPr lang="fr-FR" b="0" dirty="0" smtClean="0">
              <a:solidFill>
                <a:srgbClr val="000000"/>
              </a:solidFill>
              <a:latin typeface="MetaBook-Roman"/>
              <a:ea typeface="MS PGothic" pitchFamily="34" charset="-128"/>
              <a:cs typeface="Arial"/>
            </a:rPr>
            <a:t>La Commission de régulation du sous secteur de l’électricité (CRSE) est un organe indépendant, qui fixe les tarifs applicables par les opérateurs et assure le contrôle de l’exécution des contrats de concession des opérateurs. </a:t>
          </a:r>
          <a:endParaRPr lang="fr-FR" b="0" dirty="0">
            <a:solidFill>
              <a:srgbClr val="000000"/>
            </a:solidFill>
            <a:latin typeface="MetaBook-Roman"/>
            <a:ea typeface="MS PGothic" pitchFamily="34" charset="-128"/>
            <a:cs typeface="Arial"/>
          </a:endParaRPr>
        </a:p>
      </dgm:t>
    </dgm:pt>
    <dgm:pt modelId="{FD3A6D56-CCD1-7940-84C2-2BCAB9C1897A}" type="parTrans" cxnId="{6DBA0922-01AD-E842-8C25-965DCCBFF1DE}">
      <dgm:prSet/>
      <dgm:spPr/>
      <dgm:t>
        <a:bodyPr/>
        <a:lstStyle/>
        <a:p>
          <a:endParaRPr lang="fr-FR"/>
        </a:p>
      </dgm:t>
    </dgm:pt>
    <dgm:pt modelId="{A839626D-0273-0841-AAF1-B72F2DC977AB}" type="sibTrans" cxnId="{6DBA0922-01AD-E842-8C25-965DCCBFF1DE}">
      <dgm:prSet/>
      <dgm:spPr/>
      <dgm:t>
        <a:bodyPr/>
        <a:lstStyle/>
        <a:p>
          <a:endParaRPr lang="fr-FR"/>
        </a:p>
      </dgm:t>
    </dgm:pt>
    <dgm:pt modelId="{B7DB1720-5B75-B841-930B-6EE160535244}">
      <dgm:prSet/>
      <dgm:spPr/>
      <dgm:t>
        <a:bodyPr/>
        <a:lstStyle/>
        <a:p>
          <a:r>
            <a:rPr lang="fr-FR" b="0" dirty="0" smtClean="0">
              <a:solidFill>
                <a:srgbClr val="000000"/>
              </a:solidFill>
              <a:latin typeface="MetaBook-Roman"/>
              <a:ea typeface="MS PGothic" pitchFamily="34" charset="-128"/>
              <a:cs typeface="Arial"/>
            </a:rPr>
            <a:t>Promotion du partenariat public-privé au niveau de la distribution d’électricité en zone rurale</a:t>
          </a:r>
          <a:endParaRPr lang="fr-FR" b="0" dirty="0">
            <a:solidFill>
              <a:srgbClr val="000000"/>
            </a:solidFill>
            <a:latin typeface="MetaBook-Roman"/>
            <a:ea typeface="MS PGothic" pitchFamily="34" charset="-128"/>
            <a:cs typeface="Arial"/>
          </a:endParaRPr>
        </a:p>
      </dgm:t>
    </dgm:pt>
    <dgm:pt modelId="{F1F69A7B-7219-A145-984C-EA55AEE6E762}" type="parTrans" cxnId="{C973A9B7-CD8B-BD4E-8DB4-2EE22A013E6E}">
      <dgm:prSet/>
      <dgm:spPr/>
      <dgm:t>
        <a:bodyPr/>
        <a:lstStyle/>
        <a:p>
          <a:endParaRPr lang="fr-FR"/>
        </a:p>
      </dgm:t>
    </dgm:pt>
    <dgm:pt modelId="{56554FF6-3EC8-DB41-B3AB-52F9DA63A0C8}" type="sibTrans" cxnId="{C973A9B7-CD8B-BD4E-8DB4-2EE22A013E6E}">
      <dgm:prSet/>
      <dgm:spPr/>
      <dgm:t>
        <a:bodyPr/>
        <a:lstStyle/>
        <a:p>
          <a:endParaRPr lang="fr-FR"/>
        </a:p>
      </dgm:t>
    </dgm:pt>
    <dgm:pt modelId="{EF92D59A-4B16-E349-8899-4EBF480BC822}" type="pres">
      <dgm:prSet presAssocID="{028E103A-A687-BC4B-9814-A05327A175E7}" presName="linear" presStyleCnt="0">
        <dgm:presLayoutVars>
          <dgm:animLvl val="lvl"/>
          <dgm:resizeHandles val="exact"/>
        </dgm:presLayoutVars>
      </dgm:prSet>
      <dgm:spPr/>
      <dgm:t>
        <a:bodyPr/>
        <a:lstStyle/>
        <a:p>
          <a:endParaRPr lang="fr-FR"/>
        </a:p>
      </dgm:t>
    </dgm:pt>
    <dgm:pt modelId="{6FA194C5-058C-5545-9EB7-5BC3A298BCBB}" type="pres">
      <dgm:prSet presAssocID="{064A7DB3-8F4D-124D-B9A1-111E84078071}" presName="parentText" presStyleLbl="node1" presStyleIdx="0" presStyleCnt="3">
        <dgm:presLayoutVars>
          <dgm:chMax val="0"/>
          <dgm:bulletEnabled val="1"/>
        </dgm:presLayoutVars>
      </dgm:prSet>
      <dgm:spPr/>
      <dgm:t>
        <a:bodyPr/>
        <a:lstStyle/>
        <a:p>
          <a:endParaRPr lang="fr-FR"/>
        </a:p>
      </dgm:t>
    </dgm:pt>
    <dgm:pt modelId="{38665E2F-A6E8-FD42-8812-0EC6D539DC95}" type="pres">
      <dgm:prSet presAssocID="{064A7DB3-8F4D-124D-B9A1-111E84078071}" presName="childText" presStyleLbl="revTx" presStyleIdx="0" presStyleCnt="3">
        <dgm:presLayoutVars>
          <dgm:bulletEnabled val="1"/>
        </dgm:presLayoutVars>
      </dgm:prSet>
      <dgm:spPr/>
      <dgm:t>
        <a:bodyPr/>
        <a:lstStyle/>
        <a:p>
          <a:endParaRPr lang="fr-FR"/>
        </a:p>
      </dgm:t>
    </dgm:pt>
    <dgm:pt modelId="{23B50F3A-7F08-824B-B143-A32563F97B18}" type="pres">
      <dgm:prSet presAssocID="{9B4AF99C-579B-E14A-BC6F-5083EDE603D4}" presName="parentText" presStyleLbl="node1" presStyleIdx="1" presStyleCnt="3">
        <dgm:presLayoutVars>
          <dgm:chMax val="0"/>
          <dgm:bulletEnabled val="1"/>
        </dgm:presLayoutVars>
      </dgm:prSet>
      <dgm:spPr/>
      <dgm:t>
        <a:bodyPr/>
        <a:lstStyle/>
        <a:p>
          <a:endParaRPr lang="fr-FR"/>
        </a:p>
      </dgm:t>
    </dgm:pt>
    <dgm:pt modelId="{389E5295-C2EB-9646-A474-1DA035C356F2}" type="pres">
      <dgm:prSet presAssocID="{9B4AF99C-579B-E14A-BC6F-5083EDE603D4}" presName="childText" presStyleLbl="revTx" presStyleIdx="1" presStyleCnt="3">
        <dgm:presLayoutVars>
          <dgm:bulletEnabled val="1"/>
        </dgm:presLayoutVars>
      </dgm:prSet>
      <dgm:spPr/>
      <dgm:t>
        <a:bodyPr/>
        <a:lstStyle/>
        <a:p>
          <a:endParaRPr lang="fr-FR"/>
        </a:p>
      </dgm:t>
    </dgm:pt>
    <dgm:pt modelId="{6BC4E8ED-E649-724C-868A-36A3E0746385}" type="pres">
      <dgm:prSet presAssocID="{7BA0D29F-C61B-8D41-A9E2-F153647AC89E}" presName="parentText" presStyleLbl="node1" presStyleIdx="2" presStyleCnt="3">
        <dgm:presLayoutVars>
          <dgm:chMax val="0"/>
          <dgm:bulletEnabled val="1"/>
        </dgm:presLayoutVars>
      </dgm:prSet>
      <dgm:spPr/>
      <dgm:t>
        <a:bodyPr/>
        <a:lstStyle/>
        <a:p>
          <a:endParaRPr lang="fr-FR"/>
        </a:p>
      </dgm:t>
    </dgm:pt>
    <dgm:pt modelId="{D32EF892-2EE8-424C-AB62-051F739B735B}" type="pres">
      <dgm:prSet presAssocID="{7BA0D29F-C61B-8D41-A9E2-F153647AC89E}" presName="childText" presStyleLbl="revTx" presStyleIdx="2" presStyleCnt="3">
        <dgm:presLayoutVars>
          <dgm:bulletEnabled val="1"/>
        </dgm:presLayoutVars>
      </dgm:prSet>
      <dgm:spPr/>
      <dgm:t>
        <a:bodyPr/>
        <a:lstStyle/>
        <a:p>
          <a:endParaRPr lang="fr-FR"/>
        </a:p>
      </dgm:t>
    </dgm:pt>
  </dgm:ptLst>
  <dgm:cxnLst>
    <dgm:cxn modelId="{3A3848DC-CEEC-4AF1-87B0-CE2690A894C5}" type="presOf" srcId="{077134DC-E02E-A24D-A27F-E36CFFA7FFD7}" destId="{389E5295-C2EB-9646-A474-1DA035C356F2}" srcOrd="0" destOrd="0" presId="urn:microsoft.com/office/officeart/2005/8/layout/vList2"/>
    <dgm:cxn modelId="{8296632E-9D20-A249-A626-F8AFF9FD2E8E}" srcId="{028E103A-A687-BC4B-9814-A05327A175E7}" destId="{9B4AF99C-579B-E14A-BC6F-5083EDE603D4}" srcOrd="1" destOrd="0" parTransId="{7F181CDA-2F24-9B45-BE0B-F7D78CB316B5}" sibTransId="{2306D9FE-C4B0-CB44-B125-60F54DAEAAFC}"/>
    <dgm:cxn modelId="{9ADFF497-BA85-41AF-A282-857FCF670463}" type="presOf" srcId="{9B4AF99C-579B-E14A-BC6F-5083EDE603D4}" destId="{23B50F3A-7F08-824B-B143-A32563F97B18}" srcOrd="0" destOrd="0" presId="urn:microsoft.com/office/officeart/2005/8/layout/vList2"/>
    <dgm:cxn modelId="{265B832C-7D5C-0B40-BE7B-6059FE69A0EF}" srcId="{064A7DB3-8F4D-124D-B9A1-111E84078071}" destId="{9FC821A1-2E45-DE46-AE18-63891C260317}" srcOrd="0" destOrd="0" parTransId="{E74D8539-F544-AC4B-9A8B-D9925405421C}" sibTransId="{53B0BA7A-CB0A-374F-84DC-F19A0B1409EB}"/>
    <dgm:cxn modelId="{F9D74652-2045-C444-8FD2-D4FBACA92DFF}" srcId="{028E103A-A687-BC4B-9814-A05327A175E7}" destId="{064A7DB3-8F4D-124D-B9A1-111E84078071}" srcOrd="0" destOrd="0" parTransId="{04D38499-4C0E-3F4E-96BD-8A0C481BDECE}" sibTransId="{C9E335B2-0025-AE4C-AF98-3D54E111E6D8}"/>
    <dgm:cxn modelId="{6DBA0922-01AD-E842-8C25-965DCCBFF1DE}" srcId="{9B4AF99C-579B-E14A-BC6F-5083EDE603D4}" destId="{077134DC-E02E-A24D-A27F-E36CFFA7FFD7}" srcOrd="0" destOrd="0" parTransId="{FD3A6D56-CCD1-7940-84C2-2BCAB9C1897A}" sibTransId="{A839626D-0273-0841-AAF1-B72F2DC977AB}"/>
    <dgm:cxn modelId="{4B3ED2E7-6F42-4A84-B7C3-C635FE5E6957}" type="presOf" srcId="{028E103A-A687-BC4B-9814-A05327A175E7}" destId="{EF92D59A-4B16-E349-8899-4EBF480BC822}" srcOrd="0" destOrd="0" presId="urn:microsoft.com/office/officeart/2005/8/layout/vList2"/>
    <dgm:cxn modelId="{08737E0A-7458-B94B-B183-F3DF1D201CB6}" srcId="{028E103A-A687-BC4B-9814-A05327A175E7}" destId="{7BA0D29F-C61B-8D41-A9E2-F153647AC89E}" srcOrd="2" destOrd="0" parTransId="{70881FAA-18F1-F14A-B0B8-DA92E7F36035}" sibTransId="{318B9CD6-A052-3948-85EA-1D2AA3B3B815}"/>
    <dgm:cxn modelId="{EED417E2-6E1C-470C-811E-0D94D94FA2B8}" type="presOf" srcId="{7BA0D29F-C61B-8D41-A9E2-F153647AC89E}" destId="{6BC4E8ED-E649-724C-868A-36A3E0746385}" srcOrd="0" destOrd="0" presId="urn:microsoft.com/office/officeart/2005/8/layout/vList2"/>
    <dgm:cxn modelId="{C973A9B7-CD8B-BD4E-8DB4-2EE22A013E6E}" srcId="{7BA0D29F-C61B-8D41-A9E2-F153647AC89E}" destId="{B7DB1720-5B75-B841-930B-6EE160535244}" srcOrd="0" destOrd="0" parTransId="{F1F69A7B-7219-A145-984C-EA55AEE6E762}" sibTransId="{56554FF6-3EC8-DB41-B3AB-52F9DA63A0C8}"/>
    <dgm:cxn modelId="{838B4B74-4E13-4964-B6D2-723B10A82ED7}" type="presOf" srcId="{B7DB1720-5B75-B841-930B-6EE160535244}" destId="{D32EF892-2EE8-424C-AB62-051F739B735B}" srcOrd="0" destOrd="0" presId="urn:microsoft.com/office/officeart/2005/8/layout/vList2"/>
    <dgm:cxn modelId="{983CD006-374D-4052-9062-FC8F7B2B4E77}" type="presOf" srcId="{064A7DB3-8F4D-124D-B9A1-111E84078071}" destId="{6FA194C5-058C-5545-9EB7-5BC3A298BCBB}" srcOrd="0" destOrd="0" presId="urn:microsoft.com/office/officeart/2005/8/layout/vList2"/>
    <dgm:cxn modelId="{0E8A7DE8-92B0-417C-B242-EF7B1E7AEE41}" type="presOf" srcId="{9FC821A1-2E45-DE46-AE18-63891C260317}" destId="{38665E2F-A6E8-FD42-8812-0EC6D539DC95}" srcOrd="0" destOrd="0" presId="urn:microsoft.com/office/officeart/2005/8/layout/vList2"/>
    <dgm:cxn modelId="{9360DDFA-C737-4460-990D-B7F5C68C5485}" type="presParOf" srcId="{EF92D59A-4B16-E349-8899-4EBF480BC822}" destId="{6FA194C5-058C-5545-9EB7-5BC3A298BCBB}" srcOrd="0" destOrd="0" presId="urn:microsoft.com/office/officeart/2005/8/layout/vList2"/>
    <dgm:cxn modelId="{A106B051-89B8-4639-A211-D686D3798AD6}" type="presParOf" srcId="{EF92D59A-4B16-E349-8899-4EBF480BC822}" destId="{38665E2F-A6E8-FD42-8812-0EC6D539DC95}" srcOrd="1" destOrd="0" presId="urn:microsoft.com/office/officeart/2005/8/layout/vList2"/>
    <dgm:cxn modelId="{494791EE-ED15-4054-864A-3933520540AF}" type="presParOf" srcId="{EF92D59A-4B16-E349-8899-4EBF480BC822}" destId="{23B50F3A-7F08-824B-B143-A32563F97B18}" srcOrd="2" destOrd="0" presId="urn:microsoft.com/office/officeart/2005/8/layout/vList2"/>
    <dgm:cxn modelId="{C1EF1653-3B11-4118-9856-091FEFB2188B}" type="presParOf" srcId="{EF92D59A-4B16-E349-8899-4EBF480BC822}" destId="{389E5295-C2EB-9646-A474-1DA035C356F2}" srcOrd="3" destOrd="0" presId="urn:microsoft.com/office/officeart/2005/8/layout/vList2"/>
    <dgm:cxn modelId="{95F4C602-DAC5-4F0D-AA9F-DD32B728C06B}" type="presParOf" srcId="{EF92D59A-4B16-E349-8899-4EBF480BC822}" destId="{6BC4E8ED-E649-724C-868A-36A3E0746385}" srcOrd="4" destOrd="0" presId="urn:microsoft.com/office/officeart/2005/8/layout/vList2"/>
    <dgm:cxn modelId="{6C6ECBBD-94CA-48CE-8557-527CD3204FAE}" type="presParOf" srcId="{EF92D59A-4B16-E349-8899-4EBF480BC822}" destId="{D32EF892-2EE8-424C-AB62-051F739B735B}"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F6D8EBC-5359-794E-BACE-311F7A5CD778}" type="doc">
      <dgm:prSet loTypeId="urn:microsoft.com/office/officeart/2005/8/layout/list1" loCatId="" qsTypeId="urn:microsoft.com/office/officeart/2005/8/quickstyle/simple4" qsCatId="simple" csTypeId="urn:microsoft.com/office/officeart/2005/8/colors/accent1_2" csCatId="accent1" phldr="1"/>
      <dgm:spPr/>
      <dgm:t>
        <a:bodyPr/>
        <a:lstStyle/>
        <a:p>
          <a:endParaRPr lang="fr-FR"/>
        </a:p>
      </dgm:t>
    </dgm:pt>
    <dgm:pt modelId="{AC0AFBBA-7584-2449-886C-D2371652CB3A}">
      <dgm:prSet phldrT="[Texte]"/>
      <dgm:spPr/>
      <dgm:t>
        <a:bodyPr/>
        <a:lstStyle/>
        <a:p>
          <a:r>
            <a:rPr lang="fr-FR" b="1" dirty="0" smtClean="0">
              <a:solidFill>
                <a:srgbClr val="000000"/>
              </a:solidFill>
              <a:latin typeface="MetaBook-Roman"/>
              <a:ea typeface="MS PGothic" pitchFamily="34" charset="-128"/>
              <a:cs typeface="Arial"/>
            </a:rPr>
            <a:t>Le Plan Sénégal Emergent (PSE)</a:t>
          </a:r>
          <a:endParaRPr lang="fr-FR" dirty="0"/>
        </a:p>
      </dgm:t>
    </dgm:pt>
    <dgm:pt modelId="{C874179F-9B5C-8448-A8D3-EC648B46D36D}" type="parTrans" cxnId="{A22DC90D-C1F8-F043-9A1A-D0EEC9D7AEF9}">
      <dgm:prSet/>
      <dgm:spPr/>
      <dgm:t>
        <a:bodyPr/>
        <a:lstStyle/>
        <a:p>
          <a:endParaRPr lang="fr-FR"/>
        </a:p>
      </dgm:t>
    </dgm:pt>
    <dgm:pt modelId="{D003E978-43F6-584E-B809-6822E5F0FE23}" type="sibTrans" cxnId="{A22DC90D-C1F8-F043-9A1A-D0EEC9D7AEF9}">
      <dgm:prSet/>
      <dgm:spPr/>
      <dgm:t>
        <a:bodyPr/>
        <a:lstStyle/>
        <a:p>
          <a:endParaRPr lang="fr-FR"/>
        </a:p>
      </dgm:t>
    </dgm:pt>
    <dgm:pt modelId="{E092C5CD-B76F-4549-ABCF-1A5E23046317}">
      <dgm:prSet phldrT="[Texte]" custT="1"/>
      <dgm:spPr/>
      <dgm:t>
        <a:bodyPr/>
        <a:lstStyle/>
        <a:p>
          <a:r>
            <a:rPr lang="fr-FR" sz="1100" b="1" u="none" dirty="0" smtClean="0">
              <a:solidFill>
                <a:srgbClr val="000000"/>
              </a:solidFill>
              <a:latin typeface="MetaBook-Roman"/>
              <a:ea typeface="MS PGothic" pitchFamily="34" charset="-128"/>
              <a:cs typeface="Arial"/>
            </a:rPr>
            <a:t>Service Universel de l'Energie : Rupture de </a:t>
          </a:r>
          <a:r>
            <a:rPr lang="fr-FR" sz="1100" b="1" dirty="0" smtClean="0">
              <a:solidFill>
                <a:srgbClr val="000000"/>
              </a:solidFill>
              <a:latin typeface="MetaBook-Roman"/>
              <a:ea typeface="MS PGothic" pitchFamily="34" charset="-128"/>
              <a:cs typeface="Arial"/>
            </a:rPr>
            <a:t>l'inégal accès aux services énergétiques entre zone urbaine et zones rurale</a:t>
          </a:r>
          <a:endParaRPr lang="fr-FR" sz="1100" dirty="0"/>
        </a:p>
      </dgm:t>
    </dgm:pt>
    <dgm:pt modelId="{99225DD5-77CF-BE49-80EB-4FB355BADE2B}" type="parTrans" cxnId="{C2BF4284-8A35-2D47-B816-C733E81A7AB8}">
      <dgm:prSet/>
      <dgm:spPr/>
      <dgm:t>
        <a:bodyPr/>
        <a:lstStyle/>
        <a:p>
          <a:endParaRPr lang="fr-FR"/>
        </a:p>
      </dgm:t>
    </dgm:pt>
    <dgm:pt modelId="{24676B14-3529-904E-B923-04ADB9B04591}" type="sibTrans" cxnId="{C2BF4284-8A35-2D47-B816-C733E81A7AB8}">
      <dgm:prSet/>
      <dgm:spPr/>
      <dgm:t>
        <a:bodyPr/>
        <a:lstStyle/>
        <a:p>
          <a:endParaRPr lang="fr-FR"/>
        </a:p>
      </dgm:t>
    </dgm:pt>
    <dgm:pt modelId="{EF3F1E8C-BE1E-974E-90E1-922961D64457}">
      <dgm:prSet phldrT="[Texte]"/>
      <dgm:spPr/>
      <dgm:t>
        <a:bodyPr/>
        <a:lstStyle/>
        <a:p>
          <a:r>
            <a:rPr lang="fr-FR" b="1" u="none" dirty="0" smtClean="0">
              <a:solidFill>
                <a:srgbClr val="000000"/>
              </a:solidFill>
              <a:latin typeface="MetaBook-Roman"/>
              <a:ea typeface="MS PGothic" pitchFamily="34" charset="-128"/>
              <a:cs typeface="Arial"/>
            </a:rPr>
            <a:t>Atteinte de l'accès universel à l’électricité en 2025</a:t>
          </a:r>
          <a:endParaRPr lang="fr-FR" u="none" dirty="0"/>
        </a:p>
      </dgm:t>
    </dgm:pt>
    <dgm:pt modelId="{7FC80570-D4B0-7348-8A30-8D165238ED07}" type="parTrans" cxnId="{410AFD48-DFA6-0B45-981F-47E9E257F96A}">
      <dgm:prSet/>
      <dgm:spPr/>
      <dgm:t>
        <a:bodyPr/>
        <a:lstStyle/>
        <a:p>
          <a:endParaRPr lang="fr-FR"/>
        </a:p>
      </dgm:t>
    </dgm:pt>
    <dgm:pt modelId="{B4397C10-1489-5A47-9176-57565EA89B6F}" type="sibTrans" cxnId="{410AFD48-DFA6-0B45-981F-47E9E257F96A}">
      <dgm:prSet/>
      <dgm:spPr/>
      <dgm:t>
        <a:bodyPr/>
        <a:lstStyle/>
        <a:p>
          <a:endParaRPr lang="fr-FR"/>
        </a:p>
      </dgm:t>
    </dgm:pt>
    <dgm:pt modelId="{41D5B44F-397F-4C4B-AC5F-C6D26A6B8B19}">
      <dgm:prSet phldrT="[Texte]"/>
      <dgm:spPr/>
      <dgm:t>
        <a:bodyPr/>
        <a:lstStyle/>
        <a:p>
          <a:r>
            <a:rPr lang="fr-FR" b="1" dirty="0" smtClean="0">
              <a:solidFill>
                <a:srgbClr val="000000"/>
              </a:solidFill>
              <a:latin typeface="MetaBook-Roman"/>
              <a:ea typeface="MS PGothic" pitchFamily="34" charset="-128"/>
              <a:cs typeface="Arial"/>
            </a:rPr>
            <a:t>Objectif intermédiaire de 60% en 2019 contre 31,5 % en 2015 et 100% en 2025</a:t>
          </a:r>
          <a:endParaRPr lang="fr-FR" dirty="0"/>
        </a:p>
      </dgm:t>
    </dgm:pt>
    <dgm:pt modelId="{5F708B3E-4EC5-1F47-97C4-FE1B4F3B09D7}" type="parTrans" cxnId="{25AD6FF9-0313-E448-A7E0-61C764275A99}">
      <dgm:prSet/>
      <dgm:spPr/>
      <dgm:t>
        <a:bodyPr/>
        <a:lstStyle/>
        <a:p>
          <a:endParaRPr lang="fr-FR"/>
        </a:p>
      </dgm:t>
    </dgm:pt>
    <dgm:pt modelId="{41914B9C-3DE5-2F45-85D5-57704EFBE401}" type="sibTrans" cxnId="{25AD6FF9-0313-E448-A7E0-61C764275A99}">
      <dgm:prSet/>
      <dgm:spPr/>
      <dgm:t>
        <a:bodyPr/>
        <a:lstStyle/>
        <a:p>
          <a:endParaRPr lang="fr-FR"/>
        </a:p>
      </dgm:t>
    </dgm:pt>
    <dgm:pt modelId="{EFB47F87-72D6-0C43-89B1-948512FBC8AF}">
      <dgm:prSet phldrT="[Texte]"/>
      <dgm:spPr/>
      <dgm:t>
        <a:bodyPr/>
        <a:lstStyle/>
        <a:p>
          <a:r>
            <a:rPr lang="fr-FR" b="1" dirty="0" smtClean="0">
              <a:solidFill>
                <a:srgbClr val="000000"/>
              </a:solidFill>
              <a:latin typeface="MetaBook-Roman"/>
              <a:ea typeface="MS PGothic" pitchFamily="34" charset="-128"/>
              <a:cs typeface="Arial"/>
            </a:rPr>
            <a:t>Loi d’orientation n°98-29 du 14 avril 1998</a:t>
          </a:r>
          <a:endParaRPr lang="fr-FR" dirty="0"/>
        </a:p>
      </dgm:t>
    </dgm:pt>
    <dgm:pt modelId="{DAFE2370-5712-364D-8357-540CECAA4392}" type="parTrans" cxnId="{92BF3B0C-949D-1A45-92CC-85BE8DD5CC14}">
      <dgm:prSet/>
      <dgm:spPr/>
      <dgm:t>
        <a:bodyPr/>
        <a:lstStyle/>
        <a:p>
          <a:endParaRPr lang="fr-FR"/>
        </a:p>
      </dgm:t>
    </dgm:pt>
    <dgm:pt modelId="{E65ECDFC-BD51-884E-A1EC-9F2771F06651}" type="sibTrans" cxnId="{92BF3B0C-949D-1A45-92CC-85BE8DD5CC14}">
      <dgm:prSet/>
      <dgm:spPr/>
      <dgm:t>
        <a:bodyPr/>
        <a:lstStyle/>
        <a:p>
          <a:endParaRPr lang="fr-FR"/>
        </a:p>
      </dgm:t>
    </dgm:pt>
    <dgm:pt modelId="{D620A1DF-D56A-CA4B-BAF6-9567310BD67D}">
      <dgm:prSet phldrT="[Texte]"/>
      <dgm:spPr/>
      <dgm:t>
        <a:bodyPr/>
        <a:lstStyle/>
        <a:p>
          <a:r>
            <a:rPr lang="fr-FR" b="1" dirty="0" smtClean="0">
              <a:solidFill>
                <a:srgbClr val="000000"/>
              </a:solidFill>
              <a:latin typeface="MetaBook-Roman"/>
              <a:ea typeface="MS PGothic" pitchFamily="34" charset="-128"/>
              <a:cs typeface="Arial"/>
            </a:rPr>
            <a:t>Nouveau cadre institutionnel et réglementaire de l’électrification rurale. </a:t>
          </a:r>
          <a:endParaRPr lang="fr-FR" dirty="0"/>
        </a:p>
      </dgm:t>
    </dgm:pt>
    <dgm:pt modelId="{2EED6ACD-C890-E041-869A-411339C6A03E}" type="parTrans" cxnId="{44A496EB-80A8-6A40-A83E-77D01E371F02}">
      <dgm:prSet/>
      <dgm:spPr/>
      <dgm:t>
        <a:bodyPr/>
        <a:lstStyle/>
        <a:p>
          <a:endParaRPr lang="fr-FR"/>
        </a:p>
      </dgm:t>
    </dgm:pt>
    <dgm:pt modelId="{39E7B78C-4B62-6A40-BE1F-BC7C988D428A}" type="sibTrans" cxnId="{44A496EB-80A8-6A40-A83E-77D01E371F02}">
      <dgm:prSet/>
      <dgm:spPr/>
      <dgm:t>
        <a:bodyPr/>
        <a:lstStyle/>
        <a:p>
          <a:endParaRPr lang="fr-FR"/>
        </a:p>
      </dgm:t>
    </dgm:pt>
    <dgm:pt modelId="{9F39FB1A-0F28-CD4A-A845-641DAF4E5E40}" type="pres">
      <dgm:prSet presAssocID="{CF6D8EBC-5359-794E-BACE-311F7A5CD778}" presName="linear" presStyleCnt="0">
        <dgm:presLayoutVars>
          <dgm:dir/>
          <dgm:animLvl val="lvl"/>
          <dgm:resizeHandles val="exact"/>
        </dgm:presLayoutVars>
      </dgm:prSet>
      <dgm:spPr/>
      <dgm:t>
        <a:bodyPr/>
        <a:lstStyle/>
        <a:p>
          <a:endParaRPr lang="fr-FR"/>
        </a:p>
      </dgm:t>
    </dgm:pt>
    <dgm:pt modelId="{AEA2A5C6-5E50-224C-8B49-3B6D4B20A552}" type="pres">
      <dgm:prSet presAssocID="{EFB47F87-72D6-0C43-89B1-948512FBC8AF}" presName="parentLin" presStyleCnt="0"/>
      <dgm:spPr/>
    </dgm:pt>
    <dgm:pt modelId="{5DC46157-4ACB-6246-AC51-8E5C827CD698}" type="pres">
      <dgm:prSet presAssocID="{EFB47F87-72D6-0C43-89B1-948512FBC8AF}" presName="parentLeftMargin" presStyleLbl="node1" presStyleIdx="0" presStyleCnt="3"/>
      <dgm:spPr/>
      <dgm:t>
        <a:bodyPr/>
        <a:lstStyle/>
        <a:p>
          <a:endParaRPr lang="fr-FR"/>
        </a:p>
      </dgm:t>
    </dgm:pt>
    <dgm:pt modelId="{95B8C7EA-0BE6-F946-964D-556F7E490A8B}" type="pres">
      <dgm:prSet presAssocID="{EFB47F87-72D6-0C43-89B1-948512FBC8AF}" presName="parentText" presStyleLbl="node1" presStyleIdx="0" presStyleCnt="3" custLinFactNeighborX="3975" custLinFactNeighborY="20191">
        <dgm:presLayoutVars>
          <dgm:chMax val="0"/>
          <dgm:bulletEnabled val="1"/>
        </dgm:presLayoutVars>
      </dgm:prSet>
      <dgm:spPr/>
      <dgm:t>
        <a:bodyPr/>
        <a:lstStyle/>
        <a:p>
          <a:endParaRPr lang="fr-FR"/>
        </a:p>
      </dgm:t>
    </dgm:pt>
    <dgm:pt modelId="{E50F88DB-3DCD-CD45-9643-06914FCE9CCD}" type="pres">
      <dgm:prSet presAssocID="{EFB47F87-72D6-0C43-89B1-948512FBC8AF}" presName="negativeSpace" presStyleCnt="0"/>
      <dgm:spPr/>
    </dgm:pt>
    <dgm:pt modelId="{5C0DA5D7-39FA-DA43-A89C-8DE933E1CCB1}" type="pres">
      <dgm:prSet presAssocID="{EFB47F87-72D6-0C43-89B1-948512FBC8AF}" presName="childText" presStyleLbl="conFgAcc1" presStyleIdx="0" presStyleCnt="3">
        <dgm:presLayoutVars>
          <dgm:bulletEnabled val="1"/>
        </dgm:presLayoutVars>
      </dgm:prSet>
      <dgm:spPr/>
      <dgm:t>
        <a:bodyPr/>
        <a:lstStyle/>
        <a:p>
          <a:endParaRPr lang="fr-FR"/>
        </a:p>
      </dgm:t>
    </dgm:pt>
    <dgm:pt modelId="{5B47E257-0192-CB41-BCE2-F6BC2994A4FA}" type="pres">
      <dgm:prSet presAssocID="{E65ECDFC-BD51-884E-A1EC-9F2771F06651}" presName="spaceBetweenRectangles" presStyleCnt="0"/>
      <dgm:spPr/>
    </dgm:pt>
    <dgm:pt modelId="{5160B3AD-AFA0-8649-B722-EC1254DE3E7C}" type="pres">
      <dgm:prSet presAssocID="{AC0AFBBA-7584-2449-886C-D2371652CB3A}" presName="parentLin" presStyleCnt="0"/>
      <dgm:spPr/>
    </dgm:pt>
    <dgm:pt modelId="{EA826320-7F8F-B94B-A819-BE81B3F70FA2}" type="pres">
      <dgm:prSet presAssocID="{AC0AFBBA-7584-2449-886C-D2371652CB3A}" presName="parentLeftMargin" presStyleLbl="node1" presStyleIdx="0" presStyleCnt="3"/>
      <dgm:spPr/>
      <dgm:t>
        <a:bodyPr/>
        <a:lstStyle/>
        <a:p>
          <a:endParaRPr lang="fr-FR"/>
        </a:p>
      </dgm:t>
    </dgm:pt>
    <dgm:pt modelId="{65B7DA33-A59E-2442-A4AA-BD42722AB9FF}" type="pres">
      <dgm:prSet presAssocID="{AC0AFBBA-7584-2449-886C-D2371652CB3A}" presName="parentText" presStyleLbl="node1" presStyleIdx="1" presStyleCnt="3">
        <dgm:presLayoutVars>
          <dgm:chMax val="0"/>
          <dgm:bulletEnabled val="1"/>
        </dgm:presLayoutVars>
      </dgm:prSet>
      <dgm:spPr/>
      <dgm:t>
        <a:bodyPr/>
        <a:lstStyle/>
        <a:p>
          <a:endParaRPr lang="fr-FR"/>
        </a:p>
      </dgm:t>
    </dgm:pt>
    <dgm:pt modelId="{DBC9CC05-7169-6D4D-AC0B-AB914674792B}" type="pres">
      <dgm:prSet presAssocID="{AC0AFBBA-7584-2449-886C-D2371652CB3A}" presName="negativeSpace" presStyleCnt="0"/>
      <dgm:spPr/>
    </dgm:pt>
    <dgm:pt modelId="{34ECD20B-6D6C-3145-A7B0-4C6CE3133F82}" type="pres">
      <dgm:prSet presAssocID="{AC0AFBBA-7584-2449-886C-D2371652CB3A}" presName="childText" presStyleLbl="conFgAcc1" presStyleIdx="1" presStyleCnt="3">
        <dgm:presLayoutVars>
          <dgm:bulletEnabled val="1"/>
        </dgm:presLayoutVars>
      </dgm:prSet>
      <dgm:spPr/>
      <dgm:t>
        <a:bodyPr/>
        <a:lstStyle/>
        <a:p>
          <a:endParaRPr lang="fr-FR"/>
        </a:p>
      </dgm:t>
    </dgm:pt>
    <dgm:pt modelId="{4F5D88AD-BD86-4D4E-92DD-A652C02C9DC2}" type="pres">
      <dgm:prSet presAssocID="{D003E978-43F6-584E-B809-6822E5F0FE23}" presName="spaceBetweenRectangles" presStyleCnt="0"/>
      <dgm:spPr/>
    </dgm:pt>
    <dgm:pt modelId="{BC501FB9-285D-FD4F-9E26-4E9B5243925C}" type="pres">
      <dgm:prSet presAssocID="{EF3F1E8C-BE1E-974E-90E1-922961D64457}" presName="parentLin" presStyleCnt="0"/>
      <dgm:spPr/>
    </dgm:pt>
    <dgm:pt modelId="{8A8485BC-C5BE-5E41-80C0-B219F220045E}" type="pres">
      <dgm:prSet presAssocID="{EF3F1E8C-BE1E-974E-90E1-922961D64457}" presName="parentLeftMargin" presStyleLbl="node1" presStyleIdx="1" presStyleCnt="3"/>
      <dgm:spPr/>
      <dgm:t>
        <a:bodyPr/>
        <a:lstStyle/>
        <a:p>
          <a:endParaRPr lang="fr-FR"/>
        </a:p>
      </dgm:t>
    </dgm:pt>
    <dgm:pt modelId="{4E74E0C9-A4F3-9C49-A3A8-9E4A743CD20D}" type="pres">
      <dgm:prSet presAssocID="{EF3F1E8C-BE1E-974E-90E1-922961D64457}" presName="parentText" presStyleLbl="node1" presStyleIdx="2" presStyleCnt="3">
        <dgm:presLayoutVars>
          <dgm:chMax val="0"/>
          <dgm:bulletEnabled val="1"/>
        </dgm:presLayoutVars>
      </dgm:prSet>
      <dgm:spPr/>
      <dgm:t>
        <a:bodyPr/>
        <a:lstStyle/>
        <a:p>
          <a:endParaRPr lang="fr-FR"/>
        </a:p>
      </dgm:t>
    </dgm:pt>
    <dgm:pt modelId="{619C1DBC-8C64-EF49-9A95-21263F3530E4}" type="pres">
      <dgm:prSet presAssocID="{EF3F1E8C-BE1E-974E-90E1-922961D64457}" presName="negativeSpace" presStyleCnt="0"/>
      <dgm:spPr/>
    </dgm:pt>
    <dgm:pt modelId="{5CEFECA9-0D56-E84B-A2B6-359FFA174799}" type="pres">
      <dgm:prSet presAssocID="{EF3F1E8C-BE1E-974E-90E1-922961D64457}" presName="childText" presStyleLbl="conFgAcc1" presStyleIdx="2" presStyleCnt="3">
        <dgm:presLayoutVars>
          <dgm:bulletEnabled val="1"/>
        </dgm:presLayoutVars>
      </dgm:prSet>
      <dgm:spPr/>
      <dgm:t>
        <a:bodyPr/>
        <a:lstStyle/>
        <a:p>
          <a:endParaRPr lang="fr-FR"/>
        </a:p>
      </dgm:t>
    </dgm:pt>
  </dgm:ptLst>
  <dgm:cxnLst>
    <dgm:cxn modelId="{A22DC90D-C1F8-F043-9A1A-D0EEC9D7AEF9}" srcId="{CF6D8EBC-5359-794E-BACE-311F7A5CD778}" destId="{AC0AFBBA-7584-2449-886C-D2371652CB3A}" srcOrd="1" destOrd="0" parTransId="{C874179F-9B5C-8448-A8D3-EC648B46D36D}" sibTransId="{D003E978-43F6-584E-B809-6822E5F0FE23}"/>
    <dgm:cxn modelId="{44A496EB-80A8-6A40-A83E-77D01E371F02}" srcId="{EFB47F87-72D6-0C43-89B1-948512FBC8AF}" destId="{D620A1DF-D56A-CA4B-BAF6-9567310BD67D}" srcOrd="0" destOrd="0" parTransId="{2EED6ACD-C890-E041-869A-411339C6A03E}" sibTransId="{39E7B78C-4B62-6A40-BE1F-BC7C988D428A}"/>
    <dgm:cxn modelId="{92BF3B0C-949D-1A45-92CC-85BE8DD5CC14}" srcId="{CF6D8EBC-5359-794E-BACE-311F7A5CD778}" destId="{EFB47F87-72D6-0C43-89B1-948512FBC8AF}" srcOrd="0" destOrd="0" parTransId="{DAFE2370-5712-364D-8357-540CECAA4392}" sibTransId="{E65ECDFC-BD51-884E-A1EC-9F2771F06651}"/>
    <dgm:cxn modelId="{0806E5D3-97A8-4817-8BBA-CC6353822282}" type="presOf" srcId="{41D5B44F-397F-4C4B-AC5F-C6D26A6B8B19}" destId="{5CEFECA9-0D56-E84B-A2B6-359FFA174799}" srcOrd="0" destOrd="0" presId="urn:microsoft.com/office/officeart/2005/8/layout/list1"/>
    <dgm:cxn modelId="{BCBDE262-3B2C-4DFD-8AB9-69544B59B800}" type="presOf" srcId="{D620A1DF-D56A-CA4B-BAF6-9567310BD67D}" destId="{5C0DA5D7-39FA-DA43-A89C-8DE933E1CCB1}" srcOrd="0" destOrd="0" presId="urn:microsoft.com/office/officeart/2005/8/layout/list1"/>
    <dgm:cxn modelId="{3E34F1B9-0EF2-4D6D-9F6B-4D86BB2D35D8}" type="presOf" srcId="{EF3F1E8C-BE1E-974E-90E1-922961D64457}" destId="{8A8485BC-C5BE-5E41-80C0-B219F220045E}" srcOrd="0" destOrd="0" presId="urn:microsoft.com/office/officeart/2005/8/layout/list1"/>
    <dgm:cxn modelId="{61BD97D5-25A0-485F-AEF7-5E88BCC52A53}" type="presOf" srcId="{CF6D8EBC-5359-794E-BACE-311F7A5CD778}" destId="{9F39FB1A-0F28-CD4A-A845-641DAF4E5E40}" srcOrd="0" destOrd="0" presId="urn:microsoft.com/office/officeart/2005/8/layout/list1"/>
    <dgm:cxn modelId="{0C2CCFE2-5C8F-48C4-9E33-D34FFBFD8D32}" type="presOf" srcId="{E092C5CD-B76F-4549-ABCF-1A5E23046317}" destId="{34ECD20B-6D6C-3145-A7B0-4C6CE3133F82}" srcOrd="0" destOrd="0" presId="urn:microsoft.com/office/officeart/2005/8/layout/list1"/>
    <dgm:cxn modelId="{FA8609D5-5746-47E3-9F94-378C54507145}" type="presOf" srcId="{AC0AFBBA-7584-2449-886C-D2371652CB3A}" destId="{EA826320-7F8F-B94B-A819-BE81B3F70FA2}" srcOrd="0" destOrd="0" presId="urn:microsoft.com/office/officeart/2005/8/layout/list1"/>
    <dgm:cxn modelId="{E3953FAB-F94B-4537-A220-27B770F2C0E1}" type="presOf" srcId="{EFB47F87-72D6-0C43-89B1-948512FBC8AF}" destId="{5DC46157-4ACB-6246-AC51-8E5C827CD698}" srcOrd="0" destOrd="0" presId="urn:microsoft.com/office/officeart/2005/8/layout/list1"/>
    <dgm:cxn modelId="{C2BF4284-8A35-2D47-B816-C733E81A7AB8}" srcId="{AC0AFBBA-7584-2449-886C-D2371652CB3A}" destId="{E092C5CD-B76F-4549-ABCF-1A5E23046317}" srcOrd="0" destOrd="0" parTransId="{99225DD5-77CF-BE49-80EB-4FB355BADE2B}" sibTransId="{24676B14-3529-904E-B923-04ADB9B04591}"/>
    <dgm:cxn modelId="{410AFD48-DFA6-0B45-981F-47E9E257F96A}" srcId="{CF6D8EBC-5359-794E-BACE-311F7A5CD778}" destId="{EF3F1E8C-BE1E-974E-90E1-922961D64457}" srcOrd="2" destOrd="0" parTransId="{7FC80570-D4B0-7348-8A30-8D165238ED07}" sibTransId="{B4397C10-1489-5A47-9176-57565EA89B6F}"/>
    <dgm:cxn modelId="{25AD6FF9-0313-E448-A7E0-61C764275A99}" srcId="{EF3F1E8C-BE1E-974E-90E1-922961D64457}" destId="{41D5B44F-397F-4C4B-AC5F-C6D26A6B8B19}" srcOrd="0" destOrd="0" parTransId="{5F708B3E-4EC5-1F47-97C4-FE1B4F3B09D7}" sibTransId="{41914B9C-3DE5-2F45-85D5-57704EFBE401}"/>
    <dgm:cxn modelId="{5FB93171-F981-4F19-AC2F-C3CA6FA8EC13}" type="presOf" srcId="{AC0AFBBA-7584-2449-886C-D2371652CB3A}" destId="{65B7DA33-A59E-2442-A4AA-BD42722AB9FF}" srcOrd="1" destOrd="0" presId="urn:microsoft.com/office/officeart/2005/8/layout/list1"/>
    <dgm:cxn modelId="{6F1F6918-2959-443C-B389-0361AC9F06FB}" type="presOf" srcId="{EF3F1E8C-BE1E-974E-90E1-922961D64457}" destId="{4E74E0C9-A4F3-9C49-A3A8-9E4A743CD20D}" srcOrd="1" destOrd="0" presId="urn:microsoft.com/office/officeart/2005/8/layout/list1"/>
    <dgm:cxn modelId="{A5536011-95A0-415C-91E7-4676159A35A8}" type="presOf" srcId="{EFB47F87-72D6-0C43-89B1-948512FBC8AF}" destId="{95B8C7EA-0BE6-F946-964D-556F7E490A8B}" srcOrd="1" destOrd="0" presId="urn:microsoft.com/office/officeart/2005/8/layout/list1"/>
    <dgm:cxn modelId="{7C7534C4-159A-4DFA-A90B-DDF8BF7754FC}" type="presParOf" srcId="{9F39FB1A-0F28-CD4A-A845-641DAF4E5E40}" destId="{AEA2A5C6-5E50-224C-8B49-3B6D4B20A552}" srcOrd="0" destOrd="0" presId="urn:microsoft.com/office/officeart/2005/8/layout/list1"/>
    <dgm:cxn modelId="{8BC437C7-9DEB-47A6-B47A-BAE18C51DE11}" type="presParOf" srcId="{AEA2A5C6-5E50-224C-8B49-3B6D4B20A552}" destId="{5DC46157-4ACB-6246-AC51-8E5C827CD698}" srcOrd="0" destOrd="0" presId="urn:microsoft.com/office/officeart/2005/8/layout/list1"/>
    <dgm:cxn modelId="{4B1FD946-BB63-490D-B8AC-AFBB7294ABA7}" type="presParOf" srcId="{AEA2A5C6-5E50-224C-8B49-3B6D4B20A552}" destId="{95B8C7EA-0BE6-F946-964D-556F7E490A8B}" srcOrd="1" destOrd="0" presId="urn:microsoft.com/office/officeart/2005/8/layout/list1"/>
    <dgm:cxn modelId="{52EC25D0-CAC5-4270-AFE1-6079B2B8F865}" type="presParOf" srcId="{9F39FB1A-0F28-CD4A-A845-641DAF4E5E40}" destId="{E50F88DB-3DCD-CD45-9643-06914FCE9CCD}" srcOrd="1" destOrd="0" presId="urn:microsoft.com/office/officeart/2005/8/layout/list1"/>
    <dgm:cxn modelId="{C1162C5B-64E5-4E82-8AF3-15EBDF110192}" type="presParOf" srcId="{9F39FB1A-0F28-CD4A-A845-641DAF4E5E40}" destId="{5C0DA5D7-39FA-DA43-A89C-8DE933E1CCB1}" srcOrd="2" destOrd="0" presId="urn:microsoft.com/office/officeart/2005/8/layout/list1"/>
    <dgm:cxn modelId="{B4A6C3D2-54AD-45C7-8396-B2F5AFFCCB8E}" type="presParOf" srcId="{9F39FB1A-0F28-CD4A-A845-641DAF4E5E40}" destId="{5B47E257-0192-CB41-BCE2-F6BC2994A4FA}" srcOrd="3" destOrd="0" presId="urn:microsoft.com/office/officeart/2005/8/layout/list1"/>
    <dgm:cxn modelId="{80A1AE57-8A33-4546-B59C-1F0A201A9414}" type="presParOf" srcId="{9F39FB1A-0F28-CD4A-A845-641DAF4E5E40}" destId="{5160B3AD-AFA0-8649-B722-EC1254DE3E7C}" srcOrd="4" destOrd="0" presId="urn:microsoft.com/office/officeart/2005/8/layout/list1"/>
    <dgm:cxn modelId="{1110948E-7B3C-4741-A98B-DBCB8CBDB142}" type="presParOf" srcId="{5160B3AD-AFA0-8649-B722-EC1254DE3E7C}" destId="{EA826320-7F8F-B94B-A819-BE81B3F70FA2}" srcOrd="0" destOrd="0" presId="urn:microsoft.com/office/officeart/2005/8/layout/list1"/>
    <dgm:cxn modelId="{5354F21A-7088-439E-9A24-4DF029E7277B}" type="presParOf" srcId="{5160B3AD-AFA0-8649-B722-EC1254DE3E7C}" destId="{65B7DA33-A59E-2442-A4AA-BD42722AB9FF}" srcOrd="1" destOrd="0" presId="urn:microsoft.com/office/officeart/2005/8/layout/list1"/>
    <dgm:cxn modelId="{F1E05053-31B9-44B1-9D95-35DEDE7DF925}" type="presParOf" srcId="{9F39FB1A-0F28-CD4A-A845-641DAF4E5E40}" destId="{DBC9CC05-7169-6D4D-AC0B-AB914674792B}" srcOrd="5" destOrd="0" presId="urn:microsoft.com/office/officeart/2005/8/layout/list1"/>
    <dgm:cxn modelId="{36855CDF-1DB8-478F-9D40-EDC86EC56B7D}" type="presParOf" srcId="{9F39FB1A-0F28-CD4A-A845-641DAF4E5E40}" destId="{34ECD20B-6D6C-3145-A7B0-4C6CE3133F82}" srcOrd="6" destOrd="0" presId="urn:microsoft.com/office/officeart/2005/8/layout/list1"/>
    <dgm:cxn modelId="{ACD2C8D3-711F-4408-8443-F758AB1A9F84}" type="presParOf" srcId="{9F39FB1A-0F28-CD4A-A845-641DAF4E5E40}" destId="{4F5D88AD-BD86-4D4E-92DD-A652C02C9DC2}" srcOrd="7" destOrd="0" presId="urn:microsoft.com/office/officeart/2005/8/layout/list1"/>
    <dgm:cxn modelId="{B2C2BAA8-C28E-4C20-975D-681EE8294857}" type="presParOf" srcId="{9F39FB1A-0F28-CD4A-A845-641DAF4E5E40}" destId="{BC501FB9-285D-FD4F-9E26-4E9B5243925C}" srcOrd="8" destOrd="0" presId="urn:microsoft.com/office/officeart/2005/8/layout/list1"/>
    <dgm:cxn modelId="{6953E320-14BD-4218-9398-D8B5DEB47B1F}" type="presParOf" srcId="{BC501FB9-285D-FD4F-9E26-4E9B5243925C}" destId="{8A8485BC-C5BE-5E41-80C0-B219F220045E}" srcOrd="0" destOrd="0" presId="urn:microsoft.com/office/officeart/2005/8/layout/list1"/>
    <dgm:cxn modelId="{4DC563A8-2993-4221-B783-376C0E9E1D07}" type="presParOf" srcId="{BC501FB9-285D-FD4F-9E26-4E9B5243925C}" destId="{4E74E0C9-A4F3-9C49-A3A8-9E4A743CD20D}" srcOrd="1" destOrd="0" presId="urn:microsoft.com/office/officeart/2005/8/layout/list1"/>
    <dgm:cxn modelId="{EB27B6CD-D57A-4FE3-96EB-4FE0D4FA1AF6}" type="presParOf" srcId="{9F39FB1A-0F28-CD4A-A845-641DAF4E5E40}" destId="{619C1DBC-8C64-EF49-9A95-21263F3530E4}" srcOrd="9" destOrd="0" presId="urn:microsoft.com/office/officeart/2005/8/layout/list1"/>
    <dgm:cxn modelId="{06143E0C-D450-4E6E-A79B-EC377E5D24C4}" type="presParOf" srcId="{9F39FB1A-0F28-CD4A-A845-641DAF4E5E40}" destId="{5CEFECA9-0D56-E84B-A2B6-359FFA174799}" srcOrd="10"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DC3787-D225-4F78-8E71-4DD8FC1EC8F1}" type="datetimeFigureOut">
              <a:rPr lang="en-US" smtClean="0"/>
              <a:t>1/18/2018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6B2D29-8AC0-4FB1-933D-AD24ECC4354D}" type="slidenum">
              <a:rPr lang="en-US" smtClean="0"/>
              <a:t>‹N°›</a:t>
            </a:fld>
            <a:endParaRPr lang="en-US"/>
          </a:p>
        </p:txBody>
      </p:sp>
    </p:spTree>
    <p:extLst>
      <p:ext uri="{BB962C8B-B14F-4D97-AF65-F5344CB8AC3E}">
        <p14:creationId xmlns:p14="http://schemas.microsoft.com/office/powerpoint/2010/main" val="1973540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9E625E-096F-494B-B7CE-A49E276A3A39}" type="datetimeFigureOut">
              <a:rPr lang="en-US" smtClean="0"/>
              <a:t>1/18/2018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A2C895-EB1C-4157-9E46-0DF3298BA9C2}" type="slidenum">
              <a:rPr lang="en-US" smtClean="0"/>
              <a:t>‹N°›</a:t>
            </a:fld>
            <a:endParaRPr lang="en-US"/>
          </a:p>
        </p:txBody>
      </p:sp>
    </p:spTree>
    <p:extLst>
      <p:ext uri="{BB962C8B-B14F-4D97-AF65-F5344CB8AC3E}">
        <p14:creationId xmlns:p14="http://schemas.microsoft.com/office/powerpoint/2010/main" val="2167668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fr-FR" smtClean="0"/>
          </a:p>
        </p:txBody>
      </p:sp>
      <p:sp>
        <p:nvSpPr>
          <p:cNvPr id="235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2245F1B-970B-4923-AB41-4796C914F957}" type="slidenum">
              <a:rPr lang="fr-FR" altLang="fr-FR">
                <a:solidFill>
                  <a:srgbClr val="000000"/>
                </a:solidFill>
              </a:rPr>
              <a:pPr/>
              <a:t>6</a:t>
            </a:fld>
            <a:endParaRPr lang="fr-FR" altLang="fr-FR">
              <a:solidFill>
                <a:srgbClr val="000000"/>
              </a:solidFill>
            </a:endParaRPr>
          </a:p>
        </p:txBody>
      </p:sp>
    </p:spTree>
    <p:extLst>
      <p:ext uri="{BB962C8B-B14F-4D97-AF65-F5344CB8AC3E}">
        <p14:creationId xmlns:p14="http://schemas.microsoft.com/office/powerpoint/2010/main" val="4092109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fr-FR" smtClean="0"/>
          </a:p>
        </p:txBody>
      </p:sp>
      <p:sp>
        <p:nvSpPr>
          <p:cNvPr id="29700"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0D494C0-24AD-4185-8097-CA62ADF88C12}" type="slidenum">
              <a:rPr lang="fr-FR" altLang="fr-FR">
                <a:solidFill>
                  <a:srgbClr val="000000"/>
                </a:solidFill>
              </a:rPr>
              <a:pPr/>
              <a:t>7</a:t>
            </a:fld>
            <a:endParaRPr lang="fr-FR" altLang="fr-FR">
              <a:solidFill>
                <a:srgbClr val="000000"/>
              </a:solidFill>
            </a:endParaRPr>
          </a:p>
        </p:txBody>
      </p:sp>
    </p:spTree>
    <p:extLst>
      <p:ext uri="{BB962C8B-B14F-4D97-AF65-F5344CB8AC3E}">
        <p14:creationId xmlns:p14="http://schemas.microsoft.com/office/powerpoint/2010/main" val="1017577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gradFill rotWithShape="1">
          <a:gsLst>
            <a:gs pos="0">
              <a:schemeClr val="bg2"/>
            </a:gs>
            <a:gs pos="62000">
              <a:schemeClr val="bg2">
                <a:tint val="92000"/>
                <a:shade val="66000"/>
                <a:satMod val="110000"/>
                <a:lumMod val="80000"/>
              </a:schemeClr>
            </a:gs>
            <a:gs pos="100000">
              <a:schemeClr val="accent3"/>
            </a:gs>
          </a:gsLst>
          <a:lin ang="5400000" scaled="0"/>
        </a:gradFill>
        <a:effectLst/>
      </p:bgPr>
    </p:bg>
    <p:spTree>
      <p:nvGrpSpPr>
        <p:cNvPr id="1" name=""/>
        <p:cNvGrpSpPr/>
        <p:nvPr/>
      </p:nvGrpSpPr>
      <p:grpSpPr>
        <a:xfrm>
          <a:off x="0" y="0"/>
          <a:ext cx="0" cy="0"/>
          <a:chOff x="0" y="0"/>
          <a:chExt cx="0" cy="0"/>
        </a:xfrm>
      </p:grpSpPr>
      <p:grpSp>
        <p:nvGrpSpPr>
          <p:cNvPr id="43" name="Group 42"/>
          <p:cNvGrpSpPr/>
          <p:nvPr/>
        </p:nvGrpSpPr>
        <p:grpSpPr bwMode="invGray">
          <a:xfrm>
            <a:off x="-509872" y="0"/>
            <a:ext cx="13243109" cy="6858000"/>
            <a:chOff x="-382404" y="0"/>
            <a:chExt cx="9932332" cy="6858000"/>
          </a:xfrm>
        </p:grpSpPr>
        <p:grpSp>
          <p:nvGrpSpPr>
            <p:cNvPr id="44" name="Group 44"/>
            <p:cNvGrpSpPr/>
            <p:nvPr/>
          </p:nvGrpSpPr>
          <p:grpSpPr bwMode="invGray">
            <a:xfrm>
              <a:off x="0" y="0"/>
              <a:ext cx="9144000" cy="6858000"/>
              <a:chOff x="0" y="0"/>
              <a:chExt cx="9144000" cy="6858000"/>
            </a:xfrm>
          </p:grpSpPr>
          <p:grpSp>
            <p:nvGrpSpPr>
              <p:cNvPr id="70" name="Group 4"/>
              <p:cNvGrpSpPr/>
              <p:nvPr/>
            </p:nvGrpSpPr>
            <p:grpSpPr bwMode="invGray">
              <a:xfrm>
                <a:off x="0" y="0"/>
                <a:ext cx="2514600" cy="6858000"/>
                <a:chOff x="0" y="0"/>
                <a:chExt cx="2514600" cy="6858000"/>
              </a:xfrm>
            </p:grpSpPr>
            <p:sp>
              <p:nvSpPr>
                <p:cNvPr id="115" name="Rectangle 114"/>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6" name="Rectangle 2"/>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7" name="Rectangle 3"/>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1" name="Group 5"/>
              <p:cNvGrpSpPr/>
              <p:nvPr/>
            </p:nvGrpSpPr>
            <p:grpSpPr bwMode="invGray">
              <a:xfrm>
                <a:off x="422910" y="0"/>
                <a:ext cx="2514600" cy="6858000"/>
                <a:chOff x="0" y="0"/>
                <a:chExt cx="2514600" cy="6858000"/>
              </a:xfrm>
            </p:grpSpPr>
            <p:sp>
              <p:nvSpPr>
                <p:cNvPr id="85" name="Rectangle 84"/>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113"/>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9"/>
              <p:cNvGrpSpPr/>
              <p:nvPr/>
            </p:nvGrpSpPr>
            <p:grpSpPr bwMode="invGray">
              <a:xfrm rot="10800000">
                <a:off x="6629400" y="0"/>
                <a:ext cx="2514600" cy="6858000"/>
                <a:chOff x="0" y="0"/>
                <a:chExt cx="2514600" cy="6858000"/>
              </a:xfrm>
            </p:grpSpPr>
            <p:sp>
              <p:nvSpPr>
                <p:cNvPr id="78" name="Rectangle 77"/>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1" name="Rectangle 80"/>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bwMode="invGray">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bwMode="invGray">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bwMode="invGray">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5" name="Freeform 44"/>
            <p:cNvSpPr/>
            <p:nvPr/>
          </p:nvSpPr>
          <p:spPr bwMode="invGray">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bwMode="invGray">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bwMode="invGray">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bwMode="invGray">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Freeform 51"/>
            <p:cNvSpPr/>
            <p:nvPr/>
          </p:nvSpPr>
          <p:spPr bwMode="invGray">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3" name="Hexagon 52"/>
            <p:cNvSpPr/>
            <p:nvPr/>
          </p:nvSpPr>
          <p:spPr bwMode="invGray">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bwMode="invGray">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bwMode="invGray">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bwMode="invGray">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bwMode="invGray">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Freeform 57"/>
            <p:cNvSpPr/>
            <p:nvPr/>
          </p:nvSpPr>
          <p:spPr bwMode="invGray">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bwMode="invGray">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bwMode="invGray">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bwMode="invGray">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bwMode="invGray">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bwMode="invGray">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bwMode="invGray">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bwMode="invGray">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bwMode="invGray">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bwMode="invGray">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Freeform 67"/>
            <p:cNvSpPr/>
            <p:nvPr/>
          </p:nvSpPr>
          <p:spPr bwMode="invGray">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Freeform 68"/>
            <p:cNvSpPr/>
            <p:nvPr/>
          </p:nvSpPr>
          <p:spPr bwMode="invGray">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0" name="Rectangle 49"/>
          <p:cNvSpPr/>
          <p:nvPr/>
        </p:nvSpPr>
        <p:spPr>
          <a:xfrm>
            <a:off x="6201185" y="6088284"/>
            <a:ext cx="46736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9" name="Rectangle 88"/>
          <p:cNvSpPr/>
          <p:nvPr/>
        </p:nvSpPr>
        <p:spPr>
          <a:xfrm>
            <a:off x="6201185" y="6088284"/>
            <a:ext cx="4673600" cy="8174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7" name="Rectangle 46"/>
          <p:cNvSpPr/>
          <p:nvPr/>
        </p:nvSpPr>
        <p:spPr bwMode="ltGray">
          <a:xfrm>
            <a:off x="6198795" y="-21511"/>
            <a:ext cx="46736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311154" y="2708476"/>
            <a:ext cx="4417807" cy="1702160"/>
          </a:xfrm>
        </p:spPr>
        <p:txBody>
          <a:bodyPr>
            <a:normAutofit/>
          </a:bodyPr>
          <a:lstStyle>
            <a:lvl1pPr>
              <a:defRPr sz="3600"/>
            </a:lvl1pPr>
          </a:lstStyle>
          <a:p>
            <a:r>
              <a:rPr lang="en-US"/>
              <a:t>Click to edit Master title style</a:t>
            </a:r>
            <a:endParaRPr lang="en-US" dirty="0"/>
          </a:p>
        </p:txBody>
      </p:sp>
      <p:sp>
        <p:nvSpPr>
          <p:cNvPr id="8" name="Picture Placeholder 7" descr="An empty placeholder to add an image. Click on the placeholder and select the image that you wish to add"/>
          <p:cNvSpPr>
            <a:spLocks noGrp="1"/>
          </p:cNvSpPr>
          <p:nvPr>
            <p:ph type="pic" sz="quarter" idx="13" hasCustomPrompt="1"/>
          </p:nvPr>
        </p:nvSpPr>
        <p:spPr>
          <a:xfrm>
            <a:off x="1195939" y="2695635"/>
            <a:ext cx="4414838" cy="3551578"/>
          </a:xfrm>
        </p:spPr>
        <p:txBody>
          <a:bodyPr/>
          <a:lstStyle>
            <a:lvl1pPr marL="68580" indent="0">
              <a:buNone/>
              <a:defRPr/>
            </a:lvl1pPr>
          </a:lstStyle>
          <a:p>
            <a:r>
              <a:rPr lang="en-US" dirty="0"/>
              <a:t>Insert product photo here</a:t>
            </a:r>
          </a:p>
        </p:txBody>
      </p:sp>
      <p:sp>
        <p:nvSpPr>
          <p:cNvPr id="3" name="Subtitle 2"/>
          <p:cNvSpPr>
            <a:spLocks noGrp="1"/>
          </p:cNvSpPr>
          <p:nvPr>
            <p:ph type="subTitle" idx="1"/>
          </p:nvPr>
        </p:nvSpPr>
        <p:spPr>
          <a:xfrm>
            <a:off x="6311154" y="4421081"/>
            <a:ext cx="4413071"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6198795" y="5719967"/>
            <a:ext cx="858221" cy="365125"/>
          </a:xfrm>
        </p:spPr>
        <p:txBody>
          <a:bodyPr/>
          <a:lstStyle>
            <a:lvl1pPr>
              <a:defRPr>
                <a:solidFill>
                  <a:schemeClr val="accent1">
                    <a:lumMod val="50000"/>
                  </a:schemeClr>
                </a:solidFill>
              </a:defRPr>
            </a:lvl1pPr>
          </a:lstStyle>
          <a:p>
            <a:fld id="{401CF334-2D5C-4859-84A6-CA7E6E43FAEB}" type="slidenum">
              <a:rPr lang="en-US" smtClean="0"/>
              <a:pPr/>
              <a:t>‹N°›</a:t>
            </a:fld>
            <a:endParaRPr lang="en-US"/>
          </a:p>
        </p:txBody>
      </p:sp>
      <p:sp>
        <p:nvSpPr>
          <p:cNvPr id="5" name="Footer Placeholder 4"/>
          <p:cNvSpPr>
            <a:spLocks noGrp="1"/>
          </p:cNvSpPr>
          <p:nvPr>
            <p:ph type="ftr" sz="quarter" idx="11"/>
          </p:nvPr>
        </p:nvSpPr>
        <p:spPr>
          <a:xfrm>
            <a:off x="7071360" y="5719967"/>
            <a:ext cx="3775456" cy="365125"/>
          </a:xfrm>
        </p:spPr>
        <p:txBody>
          <a:bodyPr>
            <a:normAutofit/>
          </a:bodyPr>
          <a:lstStyle>
            <a:lvl1pPr>
              <a:defRPr>
                <a:solidFill>
                  <a:schemeClr val="accent1">
                    <a:lumMod val="50000"/>
                  </a:schemeClr>
                </a:solidFill>
              </a:defRPr>
            </a:lvl1pPr>
          </a:lstStyle>
          <a:p>
            <a:r>
              <a:rPr lang="en-US"/>
              <a:t>Add a footer</a:t>
            </a:r>
            <a:endParaRPr lang="en-US" dirty="0"/>
          </a:p>
        </p:txBody>
      </p:sp>
      <p:sp>
        <p:nvSpPr>
          <p:cNvPr id="4" name="Date Placeholder 3"/>
          <p:cNvSpPr>
            <a:spLocks noGrp="1"/>
          </p:cNvSpPr>
          <p:nvPr>
            <p:ph type="dt" sz="half" idx="10"/>
          </p:nvPr>
        </p:nvSpPr>
        <p:spPr>
          <a:xfrm>
            <a:off x="6318325" y="1516829"/>
            <a:ext cx="2844800" cy="750981"/>
          </a:xfrm>
        </p:spPr>
        <p:txBody>
          <a:bodyPr anchor="b"/>
          <a:lstStyle>
            <a:lvl1pPr algn="l">
              <a:defRPr sz="2400"/>
            </a:lvl1pPr>
          </a:lstStyle>
          <a:p>
            <a:fld id="{35FB4A4D-BEB3-42DE-8D0E-DB8F0B5DA3ED}" type="datetime1">
              <a:rPr lang="en-US" smtClean="0"/>
              <a:t>1/18/2018</a:t>
            </a:fld>
            <a:endParaRPr lang="en-US"/>
          </a:p>
        </p:txBody>
      </p:sp>
    </p:spTree>
    <p:extLst>
      <p:ext uri="{BB962C8B-B14F-4D97-AF65-F5344CB8AC3E}">
        <p14:creationId xmlns:p14="http://schemas.microsoft.com/office/powerpoint/2010/main" val="403547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‹N°›</a:t>
            </a:fld>
            <a:endParaRPr lang="en-US"/>
          </a:p>
        </p:txBody>
      </p:sp>
      <p:sp>
        <p:nvSpPr>
          <p:cNvPr id="4" name="Date Placeholder 3"/>
          <p:cNvSpPr>
            <a:spLocks noGrp="1"/>
          </p:cNvSpPr>
          <p:nvPr>
            <p:ph type="dt" sz="half" idx="10"/>
          </p:nvPr>
        </p:nvSpPr>
        <p:spPr/>
        <p:txBody>
          <a:bodyPr/>
          <a:lstStyle/>
          <a:p>
            <a:fld id="{2FF0C144-8206-4C57-B7F2-12168FDC6C23}" type="datetime1">
              <a:rPr lang="en-US" smtClean="0"/>
              <a:t>1/18/2018</a:t>
            </a:fld>
            <a:endParaRPr lang="en-US"/>
          </a:p>
        </p:txBody>
      </p:sp>
    </p:spTree>
    <p:extLst>
      <p:ext uri="{BB962C8B-B14F-4D97-AF65-F5344CB8AC3E}">
        <p14:creationId xmlns:p14="http://schemas.microsoft.com/office/powerpoint/2010/main" val="196381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78194" y="2900830"/>
            <a:ext cx="8849957"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678194" y="4267201"/>
            <a:ext cx="8849956"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6" name="Slide Number Placeholder 5"/>
          <p:cNvSpPr>
            <a:spLocks noGrp="1"/>
          </p:cNvSpPr>
          <p:nvPr>
            <p:ph type="sldNum" sz="quarter" idx="12"/>
          </p:nvPr>
        </p:nvSpPr>
        <p:spPr/>
        <p:txBody>
          <a:bodyPr/>
          <a:lstStyle/>
          <a:p>
            <a:fld id="{401CF334-2D5C-4859-84A6-CA7E6E43FAEB}" type="slidenum">
              <a:rPr lang="en-US" smtClean="0"/>
              <a:t>‹N°›</a:t>
            </a:fld>
            <a:endParaRPr lang="en-US"/>
          </a:p>
        </p:txBody>
      </p:sp>
      <p:sp>
        <p:nvSpPr>
          <p:cNvPr id="4" name="Date Placeholder 3"/>
          <p:cNvSpPr>
            <a:spLocks noGrp="1"/>
          </p:cNvSpPr>
          <p:nvPr>
            <p:ph type="dt" sz="half" idx="10"/>
          </p:nvPr>
        </p:nvSpPr>
        <p:spPr/>
        <p:txBody>
          <a:bodyPr/>
          <a:lstStyle/>
          <a:p>
            <a:fld id="{664C8FB8-1142-402E-8BCA-4DC30F103E56}" type="datetime1">
              <a:rPr lang="en-US" smtClean="0"/>
              <a:t>1/18/2018</a:t>
            </a:fld>
            <a:endParaRPr lang="en-US"/>
          </a:p>
        </p:txBody>
      </p:sp>
    </p:spTree>
    <p:extLst>
      <p:ext uri="{BB962C8B-B14F-4D97-AF65-F5344CB8AC3E}">
        <p14:creationId xmlns:p14="http://schemas.microsoft.com/office/powerpoint/2010/main" val="399303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389888" y="2313432"/>
            <a:ext cx="4559808" cy="349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6193536" y="2313431"/>
            <a:ext cx="4559808" cy="349300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‹N°›</a:t>
            </a:fld>
            <a:endParaRPr lang="en-US"/>
          </a:p>
        </p:txBody>
      </p:sp>
      <p:sp>
        <p:nvSpPr>
          <p:cNvPr id="5" name="Date Placeholder 4"/>
          <p:cNvSpPr>
            <a:spLocks noGrp="1"/>
          </p:cNvSpPr>
          <p:nvPr>
            <p:ph type="dt" sz="half" idx="10"/>
          </p:nvPr>
        </p:nvSpPr>
        <p:spPr/>
        <p:txBody>
          <a:bodyPr/>
          <a:lstStyle/>
          <a:p>
            <a:fld id="{065BCBAD-D360-40D3-A33A-B189CE27C2FB}" type="datetime1">
              <a:rPr lang="en-US" smtClean="0"/>
              <a:t>1/18/2018</a:t>
            </a:fld>
            <a:endParaRPr lang="en-US"/>
          </a:p>
        </p:txBody>
      </p:sp>
    </p:spTree>
    <p:extLst>
      <p:ext uri="{BB962C8B-B14F-4D97-AF65-F5344CB8AC3E}">
        <p14:creationId xmlns:p14="http://schemas.microsoft.com/office/powerpoint/2010/main" val="569455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82815" y="2316009"/>
            <a:ext cx="4076197" cy="639762"/>
          </a:xfrm>
        </p:spPr>
        <p:txBody>
          <a:bodyPr anchor="b"/>
          <a:lstStyle>
            <a:lvl1pPr marL="0" indent="0">
              <a:buNone/>
              <a:defRPr sz="2400" b="1">
                <a:solidFill>
                  <a:schemeClr val="accent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88961"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82450" y="2316010"/>
            <a:ext cx="4074289" cy="639762"/>
          </a:xfrm>
        </p:spPr>
        <p:txBody>
          <a:bodyPr anchor="b"/>
          <a:lstStyle>
            <a:lvl1pPr marL="0" indent="0">
              <a:buNone/>
              <a:defRPr sz="2400" b="1">
                <a:solidFill>
                  <a:schemeClr val="accent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536" y="2974695"/>
            <a:ext cx="4559808"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Add a footer</a:t>
            </a:r>
          </a:p>
        </p:txBody>
      </p:sp>
      <p:sp>
        <p:nvSpPr>
          <p:cNvPr id="9" name="Slide Number Placeholder 8"/>
          <p:cNvSpPr>
            <a:spLocks noGrp="1"/>
          </p:cNvSpPr>
          <p:nvPr>
            <p:ph type="sldNum" sz="quarter" idx="12"/>
          </p:nvPr>
        </p:nvSpPr>
        <p:spPr/>
        <p:txBody>
          <a:bodyPr/>
          <a:lstStyle/>
          <a:p>
            <a:fld id="{401CF334-2D5C-4859-84A6-CA7E6E43FAEB}" type="slidenum">
              <a:rPr lang="en-US" smtClean="0"/>
              <a:t>‹N°›</a:t>
            </a:fld>
            <a:endParaRPr lang="en-US"/>
          </a:p>
        </p:txBody>
      </p:sp>
      <p:sp>
        <p:nvSpPr>
          <p:cNvPr id="7" name="Date Placeholder 6"/>
          <p:cNvSpPr>
            <a:spLocks noGrp="1"/>
          </p:cNvSpPr>
          <p:nvPr>
            <p:ph type="dt" sz="half" idx="10"/>
          </p:nvPr>
        </p:nvSpPr>
        <p:spPr/>
        <p:txBody>
          <a:bodyPr/>
          <a:lstStyle/>
          <a:p>
            <a:fld id="{6A93471D-48A1-4899-AFFF-8ACC56D03BF3}" type="datetime1">
              <a:rPr lang="en-US" smtClean="0"/>
              <a:t>1/18/2018</a:t>
            </a:fld>
            <a:endParaRPr lang="en-US"/>
          </a:p>
        </p:txBody>
      </p:sp>
    </p:spTree>
    <p:extLst>
      <p:ext uri="{BB962C8B-B14F-4D97-AF65-F5344CB8AC3E}">
        <p14:creationId xmlns:p14="http://schemas.microsoft.com/office/powerpoint/2010/main" val="42415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Add a footer</a:t>
            </a:r>
          </a:p>
        </p:txBody>
      </p:sp>
      <p:sp>
        <p:nvSpPr>
          <p:cNvPr id="5" name="Slide Number Placeholder 4"/>
          <p:cNvSpPr>
            <a:spLocks noGrp="1"/>
          </p:cNvSpPr>
          <p:nvPr>
            <p:ph type="sldNum" sz="quarter" idx="12"/>
          </p:nvPr>
        </p:nvSpPr>
        <p:spPr/>
        <p:txBody>
          <a:bodyPr/>
          <a:lstStyle/>
          <a:p>
            <a:fld id="{401CF334-2D5C-4859-84A6-CA7E6E43FAEB}" type="slidenum">
              <a:rPr lang="en-US" smtClean="0"/>
              <a:t>‹N°›</a:t>
            </a:fld>
            <a:endParaRPr lang="en-US"/>
          </a:p>
        </p:txBody>
      </p:sp>
      <p:sp>
        <p:nvSpPr>
          <p:cNvPr id="3" name="Date Placeholder 2"/>
          <p:cNvSpPr>
            <a:spLocks noGrp="1"/>
          </p:cNvSpPr>
          <p:nvPr>
            <p:ph type="dt" sz="half" idx="10"/>
          </p:nvPr>
        </p:nvSpPr>
        <p:spPr/>
        <p:txBody>
          <a:bodyPr/>
          <a:lstStyle/>
          <a:p>
            <a:fld id="{44400513-7D68-4635-8489-06A9AFAAD13D}" type="datetime1">
              <a:rPr lang="en-US" smtClean="0"/>
              <a:t>1/18/2018</a:t>
            </a:fld>
            <a:endParaRPr lang="en-US"/>
          </a:p>
        </p:txBody>
      </p:sp>
    </p:spTree>
    <p:extLst>
      <p:ext uri="{BB962C8B-B14F-4D97-AF65-F5344CB8AC3E}">
        <p14:creationId xmlns:p14="http://schemas.microsoft.com/office/powerpoint/2010/main" val="188221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4" name="Slide Number Placeholder 3"/>
          <p:cNvSpPr>
            <a:spLocks noGrp="1"/>
          </p:cNvSpPr>
          <p:nvPr>
            <p:ph type="sldNum" sz="quarter" idx="12"/>
          </p:nvPr>
        </p:nvSpPr>
        <p:spPr/>
        <p:txBody>
          <a:bodyPr/>
          <a:lstStyle/>
          <a:p>
            <a:fld id="{401CF334-2D5C-4859-84A6-CA7E6E43FAEB}" type="slidenum">
              <a:rPr lang="en-US" smtClean="0"/>
              <a:t>‹N°›</a:t>
            </a:fld>
            <a:endParaRPr lang="en-US"/>
          </a:p>
        </p:txBody>
      </p:sp>
      <p:sp>
        <p:nvSpPr>
          <p:cNvPr id="2" name="Date Placeholder 1"/>
          <p:cNvSpPr>
            <a:spLocks noGrp="1"/>
          </p:cNvSpPr>
          <p:nvPr>
            <p:ph type="dt" sz="half" idx="10"/>
          </p:nvPr>
        </p:nvSpPr>
        <p:spPr/>
        <p:txBody>
          <a:bodyPr/>
          <a:lstStyle/>
          <a:p>
            <a:fld id="{746736AC-4807-4E91-B671-F9B91617C7B3}" type="datetime1">
              <a:rPr lang="en-US" smtClean="0"/>
              <a:t>1/18/2018</a:t>
            </a:fld>
            <a:endParaRPr lang="en-US"/>
          </a:p>
        </p:txBody>
      </p:sp>
    </p:spTree>
    <p:extLst>
      <p:ext uri="{BB962C8B-B14F-4D97-AF65-F5344CB8AC3E}">
        <p14:creationId xmlns:p14="http://schemas.microsoft.com/office/powerpoint/2010/main" val="169213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bwMode="invGray">
          <a:xfrm>
            <a:off x="-509872" y="0"/>
            <a:ext cx="13243109" cy="6858000"/>
            <a:chOff x="-382404" y="0"/>
            <a:chExt cx="9932332" cy="6858000"/>
          </a:xfrm>
        </p:grpSpPr>
        <p:grpSp>
          <p:nvGrpSpPr>
            <p:cNvPr id="45" name="Group 44"/>
            <p:cNvGrpSpPr/>
            <p:nvPr/>
          </p:nvGrpSpPr>
          <p:grpSpPr bwMode="invGray">
            <a:xfrm>
              <a:off x="0" y="0"/>
              <a:ext cx="9144000" cy="6858000"/>
              <a:chOff x="0" y="0"/>
              <a:chExt cx="9144000" cy="6858000"/>
            </a:xfrm>
          </p:grpSpPr>
          <p:grpSp>
            <p:nvGrpSpPr>
              <p:cNvPr id="72" name="Group 4"/>
              <p:cNvGrpSpPr/>
              <p:nvPr/>
            </p:nvGrpSpPr>
            <p:grpSpPr bwMode="invGray">
              <a:xfrm>
                <a:off x="0" y="0"/>
                <a:ext cx="2514600" cy="6858000"/>
                <a:chOff x="0" y="0"/>
                <a:chExt cx="2514600" cy="6858000"/>
              </a:xfrm>
            </p:grpSpPr>
            <p:sp>
              <p:nvSpPr>
                <p:cNvPr id="84" name="Rectangle 83"/>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2"/>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3"/>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3" name="Group 5"/>
              <p:cNvGrpSpPr/>
              <p:nvPr/>
            </p:nvGrpSpPr>
            <p:grpSpPr bwMode="invGray">
              <a:xfrm>
                <a:off x="422910" y="0"/>
                <a:ext cx="2514600" cy="6858000"/>
                <a:chOff x="0" y="0"/>
                <a:chExt cx="2514600" cy="6858000"/>
              </a:xfrm>
            </p:grpSpPr>
            <p:sp>
              <p:nvSpPr>
                <p:cNvPr id="81" name="Rectangle 80"/>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4" name="Group 9"/>
              <p:cNvGrpSpPr/>
              <p:nvPr/>
            </p:nvGrpSpPr>
            <p:grpSpPr bwMode="invGray">
              <a:xfrm rot="10800000">
                <a:off x="6629400" y="0"/>
                <a:ext cx="2514600" cy="6858000"/>
                <a:chOff x="0" y="0"/>
                <a:chExt cx="2514600" cy="6858000"/>
              </a:xfrm>
            </p:grpSpPr>
            <p:sp>
              <p:nvSpPr>
                <p:cNvPr id="78" name="Rectangle 77"/>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5" name="Rectangle 74"/>
              <p:cNvSpPr/>
              <p:nvPr/>
            </p:nvSpPr>
            <p:spPr bwMode="invGray">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6" name="Rectangle 75"/>
              <p:cNvSpPr/>
              <p:nvPr/>
            </p:nvSpPr>
            <p:spPr bwMode="invGray">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7" name="Rectangle 76"/>
              <p:cNvSpPr/>
              <p:nvPr/>
            </p:nvSpPr>
            <p:spPr bwMode="invGray">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7" name="Freeform 46"/>
            <p:cNvSpPr/>
            <p:nvPr/>
          </p:nvSpPr>
          <p:spPr bwMode="invGray">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bwMode="invGray">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bwMode="invGray">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bwMode="invGray">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Freeform 50"/>
            <p:cNvSpPr/>
            <p:nvPr/>
          </p:nvSpPr>
          <p:spPr bwMode="invGray">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2" name="Hexagon 51"/>
            <p:cNvSpPr/>
            <p:nvPr/>
          </p:nvSpPr>
          <p:spPr bwMode="invGray">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bwMode="invGray">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bwMode="invGray">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Hexagon 54"/>
            <p:cNvSpPr/>
            <p:nvPr/>
          </p:nvSpPr>
          <p:spPr bwMode="invGray">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bwMode="invGray">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Freeform 58"/>
            <p:cNvSpPr/>
            <p:nvPr/>
          </p:nvSpPr>
          <p:spPr bwMode="invGray">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bwMode="invGray">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bwMode="invGray">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Hexagon 62"/>
            <p:cNvSpPr/>
            <p:nvPr/>
          </p:nvSpPr>
          <p:spPr bwMode="invGray">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bwMode="invGray">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bwMode="invGray">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bwMode="invGray">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bwMode="invGray">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bwMode="invGray">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bwMode="invGray">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Freeform 69"/>
            <p:cNvSpPr/>
            <p:nvPr/>
          </p:nvSpPr>
          <p:spPr bwMode="invGray">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Freeform 70"/>
            <p:cNvSpPr/>
            <p:nvPr/>
          </p:nvSpPr>
          <p:spPr bwMode="invGray">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Rectangle 45"/>
          <p:cNvSpPr/>
          <p:nvPr/>
        </p:nvSpPr>
        <p:spPr>
          <a:xfrm>
            <a:off x="6081656" y="-21511"/>
            <a:ext cx="4905488" cy="6271840"/>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Rectangle 56"/>
          <p:cNvSpPr/>
          <p:nvPr/>
        </p:nvSpPr>
        <p:spPr bwMode="ltGray">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Rectangle 57"/>
          <p:cNvSpPr/>
          <p:nvPr/>
        </p:nvSpPr>
        <p:spPr>
          <a:xfrm>
            <a:off x="1207429" y="601884"/>
            <a:ext cx="4749676"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Rectangle 60"/>
          <p:cNvSpPr/>
          <p:nvPr/>
        </p:nvSpPr>
        <p:spPr>
          <a:xfrm>
            <a:off x="6201185" y="6088284"/>
            <a:ext cx="4673600" cy="8174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319777" y="2657435"/>
            <a:ext cx="4406096" cy="1463153"/>
          </a:xfrm>
        </p:spPr>
        <p:txBody>
          <a:bodyPr anchor="b">
            <a:normAutofit/>
          </a:bodyPr>
          <a:lstStyle>
            <a:lvl1pPr algn="l">
              <a:defRPr sz="2800" b="0"/>
            </a:lvl1pPr>
          </a:lstStyle>
          <a:p>
            <a:r>
              <a:rPr lang="en-US"/>
              <a:t>Click to edit Master title style</a:t>
            </a:r>
            <a:endParaRPr lang="en-US" dirty="0"/>
          </a:p>
        </p:txBody>
      </p:sp>
      <p:sp>
        <p:nvSpPr>
          <p:cNvPr id="3" name="Content Placeholder 2"/>
          <p:cNvSpPr>
            <a:spLocks noGrp="1"/>
          </p:cNvSpPr>
          <p:nvPr>
            <p:ph idx="1"/>
          </p:nvPr>
        </p:nvSpPr>
        <p:spPr>
          <a:xfrm>
            <a:off x="1527859" y="856527"/>
            <a:ext cx="4120587"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315456" y="4136994"/>
            <a:ext cx="4398379"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a:xfrm>
            <a:off x="6188597" y="5724836"/>
            <a:ext cx="4658219" cy="365125"/>
          </a:xfrm>
        </p:spPr>
        <p:txBody>
          <a:bodyPr>
            <a:normAutofit/>
          </a:bodyPr>
          <a:lstStyle/>
          <a:p>
            <a:r>
              <a:rPr lang="en-US" dirty="0"/>
              <a:t>Add a footer</a:t>
            </a:r>
          </a:p>
        </p:txBody>
      </p:sp>
      <p:sp>
        <p:nvSpPr>
          <p:cNvPr id="7" name="Slide Number Placeholder 6"/>
          <p:cNvSpPr>
            <a:spLocks noGrp="1"/>
          </p:cNvSpPr>
          <p:nvPr>
            <p:ph type="sldNum" sz="quarter" idx="12"/>
          </p:nvPr>
        </p:nvSpPr>
        <p:spPr/>
        <p:txBody>
          <a:bodyPr/>
          <a:lstStyle/>
          <a:p>
            <a:fld id="{401CF334-2D5C-4859-84A6-CA7E6E43FAEB}" type="slidenum">
              <a:rPr lang="en-US" smtClean="0"/>
              <a:t>‹N°›</a:t>
            </a:fld>
            <a:endParaRPr lang="en-US"/>
          </a:p>
        </p:txBody>
      </p:sp>
      <p:sp>
        <p:nvSpPr>
          <p:cNvPr id="5" name="Date Placeholder 4"/>
          <p:cNvSpPr>
            <a:spLocks noGrp="1"/>
          </p:cNvSpPr>
          <p:nvPr>
            <p:ph type="dt" sz="half" idx="10"/>
          </p:nvPr>
        </p:nvSpPr>
        <p:spPr/>
        <p:txBody>
          <a:bodyPr/>
          <a:lstStyle/>
          <a:p>
            <a:fld id="{1222DBCC-10C7-4CB5-9734-C5542D870FBB}" type="datetime1">
              <a:rPr lang="en-US" smtClean="0"/>
              <a:t>1/18/2018</a:t>
            </a:fld>
            <a:endParaRPr lang="en-US"/>
          </a:p>
        </p:txBody>
      </p:sp>
    </p:spTree>
    <p:extLst>
      <p:ext uri="{BB962C8B-B14F-4D97-AF65-F5344CB8AC3E}">
        <p14:creationId xmlns:p14="http://schemas.microsoft.com/office/powerpoint/2010/main" val="121196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bwMode="invGray">
          <a:xfrm>
            <a:off x="-509872" y="0"/>
            <a:ext cx="13243109" cy="6858000"/>
            <a:chOff x="-382404" y="0"/>
            <a:chExt cx="9932332" cy="6858000"/>
          </a:xfrm>
        </p:grpSpPr>
        <p:grpSp>
          <p:nvGrpSpPr>
            <p:cNvPr id="45" name="Group 44"/>
            <p:cNvGrpSpPr/>
            <p:nvPr/>
          </p:nvGrpSpPr>
          <p:grpSpPr bwMode="invGray">
            <a:xfrm>
              <a:off x="0" y="0"/>
              <a:ext cx="9144000" cy="6858000"/>
              <a:chOff x="0" y="0"/>
              <a:chExt cx="9144000" cy="6858000"/>
            </a:xfrm>
          </p:grpSpPr>
          <p:grpSp>
            <p:nvGrpSpPr>
              <p:cNvPr id="75" name="Group 4"/>
              <p:cNvGrpSpPr/>
              <p:nvPr/>
            </p:nvGrpSpPr>
            <p:grpSpPr bwMode="invGray">
              <a:xfrm>
                <a:off x="0" y="0"/>
                <a:ext cx="2514600" cy="6858000"/>
                <a:chOff x="0" y="0"/>
                <a:chExt cx="2514600" cy="6858000"/>
              </a:xfrm>
            </p:grpSpPr>
            <p:sp>
              <p:nvSpPr>
                <p:cNvPr id="87" name="Rectangle 86"/>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8" name="Rectangle 2"/>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9" name="Rectangle 3"/>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6" name="Group 5"/>
              <p:cNvGrpSpPr/>
              <p:nvPr/>
            </p:nvGrpSpPr>
            <p:grpSpPr bwMode="invGray">
              <a:xfrm>
                <a:off x="422910" y="0"/>
                <a:ext cx="2514600" cy="6858000"/>
                <a:chOff x="0" y="0"/>
                <a:chExt cx="2514600" cy="6858000"/>
              </a:xfrm>
            </p:grpSpPr>
            <p:sp>
              <p:nvSpPr>
                <p:cNvPr id="84" name="Rectangle 83"/>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5" name="Rectangle 84"/>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6" name="Rectangle 85"/>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7" name="Group 9"/>
              <p:cNvGrpSpPr/>
              <p:nvPr/>
            </p:nvGrpSpPr>
            <p:grpSpPr bwMode="invGray">
              <a:xfrm rot="10800000">
                <a:off x="6629400" y="0"/>
                <a:ext cx="2514600" cy="6858000"/>
                <a:chOff x="0" y="0"/>
                <a:chExt cx="2514600" cy="6858000"/>
              </a:xfrm>
            </p:grpSpPr>
            <p:sp>
              <p:nvSpPr>
                <p:cNvPr id="81" name="Rectangle 80"/>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2" name="Rectangle 81"/>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3" name="Rectangle 82"/>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78" name="Rectangle 77"/>
              <p:cNvSpPr/>
              <p:nvPr/>
            </p:nvSpPr>
            <p:spPr bwMode="invGray">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9" name="Rectangle 78"/>
              <p:cNvSpPr/>
              <p:nvPr/>
            </p:nvSpPr>
            <p:spPr bwMode="invGray">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0" name="Rectangle 79"/>
              <p:cNvSpPr/>
              <p:nvPr/>
            </p:nvSpPr>
            <p:spPr bwMode="invGray">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Freeform 45"/>
            <p:cNvSpPr/>
            <p:nvPr/>
          </p:nvSpPr>
          <p:spPr bwMode="invGray">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bwMode="invGray">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8" name="Freeform 47"/>
            <p:cNvSpPr/>
            <p:nvPr/>
          </p:nvSpPr>
          <p:spPr bwMode="invGray">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bwMode="invGray">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Freeform 49"/>
            <p:cNvSpPr/>
            <p:nvPr/>
          </p:nvSpPr>
          <p:spPr bwMode="invGray">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1" name="Hexagon 50"/>
            <p:cNvSpPr/>
            <p:nvPr/>
          </p:nvSpPr>
          <p:spPr bwMode="invGray">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bwMode="invGray">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bwMode="invGray">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1" name="Hexagon 60"/>
            <p:cNvSpPr/>
            <p:nvPr/>
          </p:nvSpPr>
          <p:spPr bwMode="invGray">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Hexagon 61"/>
            <p:cNvSpPr/>
            <p:nvPr/>
          </p:nvSpPr>
          <p:spPr bwMode="invGray">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3" name="Freeform 62"/>
            <p:cNvSpPr/>
            <p:nvPr/>
          </p:nvSpPr>
          <p:spPr bwMode="invGray">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Hexagon 63"/>
            <p:cNvSpPr/>
            <p:nvPr/>
          </p:nvSpPr>
          <p:spPr bwMode="invGray">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5" name="Hexagon 64"/>
            <p:cNvSpPr/>
            <p:nvPr/>
          </p:nvSpPr>
          <p:spPr bwMode="invGray">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6" name="Hexagon 65"/>
            <p:cNvSpPr/>
            <p:nvPr/>
          </p:nvSpPr>
          <p:spPr bwMode="invGray">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7" name="Hexagon 66"/>
            <p:cNvSpPr/>
            <p:nvPr/>
          </p:nvSpPr>
          <p:spPr bwMode="invGray">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8" name="Hexagon 67"/>
            <p:cNvSpPr/>
            <p:nvPr/>
          </p:nvSpPr>
          <p:spPr bwMode="invGray">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9" name="Hexagon 68"/>
            <p:cNvSpPr/>
            <p:nvPr/>
          </p:nvSpPr>
          <p:spPr bwMode="invGray">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Hexagon 69"/>
            <p:cNvSpPr/>
            <p:nvPr/>
          </p:nvSpPr>
          <p:spPr bwMode="invGray">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Hexagon 70"/>
            <p:cNvSpPr/>
            <p:nvPr/>
          </p:nvSpPr>
          <p:spPr bwMode="invGray">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2" name="Hexagon 71"/>
            <p:cNvSpPr/>
            <p:nvPr/>
          </p:nvSpPr>
          <p:spPr bwMode="invGray">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3" name="Freeform 72"/>
            <p:cNvSpPr/>
            <p:nvPr/>
          </p:nvSpPr>
          <p:spPr bwMode="invGray">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4" name="Freeform 73"/>
            <p:cNvSpPr/>
            <p:nvPr/>
          </p:nvSpPr>
          <p:spPr bwMode="invGray">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94" name="Rectangle 93"/>
          <p:cNvSpPr/>
          <p:nvPr/>
        </p:nvSpPr>
        <p:spPr>
          <a:xfrm>
            <a:off x="6081656" y="-21511"/>
            <a:ext cx="4905488" cy="6271840"/>
          </a:xfrm>
          <a:prstGeom prst="rect">
            <a:avLst/>
          </a:prstGeom>
          <a:solidFill>
            <a:schemeClr val="bg1">
              <a:lumMod val="9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1" name="Rectangle 100"/>
          <p:cNvSpPr/>
          <p:nvPr/>
        </p:nvSpPr>
        <p:spPr bwMode="ltGray">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2" name="Rectangle 101"/>
          <p:cNvSpPr/>
          <p:nvPr/>
        </p:nvSpPr>
        <p:spPr>
          <a:xfrm>
            <a:off x="1207429" y="601884"/>
            <a:ext cx="4749676"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a:xfrm>
            <a:off x="6201185" y="6088284"/>
            <a:ext cx="4673600" cy="8174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6312565" y="2660904"/>
            <a:ext cx="4401312" cy="1463040"/>
          </a:xfrm>
        </p:spPr>
        <p:txBody>
          <a:bodyPr anchor="b">
            <a:normAutofit/>
          </a:bodyPr>
          <a:lstStyle>
            <a:lvl1pPr algn="l">
              <a:defRPr sz="2800" b="0"/>
            </a:lvl1pPr>
          </a:lstStyle>
          <a:p>
            <a:r>
              <a:rPr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1340278" y="693795"/>
            <a:ext cx="4479497" cy="5468112"/>
          </a:xfrm>
        </p:spPr>
        <p:txBody>
          <a:bodyPr/>
          <a:lstStyle>
            <a:lvl1pPr marL="0" indent="0">
              <a:buNone/>
              <a:defRPr sz="3200">
                <a:solidFill>
                  <a:schemeClr val="accent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312841" y="4133089"/>
            <a:ext cx="4400764"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a:xfrm>
            <a:off x="6188597" y="5724836"/>
            <a:ext cx="4658219"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01CF334-2D5C-4859-84A6-CA7E6E43FAEB}" type="slidenum">
              <a:rPr lang="en-US" smtClean="0"/>
              <a:t>‹N°›</a:t>
            </a:fld>
            <a:endParaRPr lang="en-US"/>
          </a:p>
        </p:txBody>
      </p:sp>
      <p:sp>
        <p:nvSpPr>
          <p:cNvPr id="5" name="Date Placeholder 4"/>
          <p:cNvSpPr>
            <a:spLocks noGrp="1"/>
          </p:cNvSpPr>
          <p:nvPr>
            <p:ph type="dt" sz="half" idx="10"/>
          </p:nvPr>
        </p:nvSpPr>
        <p:spPr/>
        <p:txBody>
          <a:bodyPr/>
          <a:lstStyle/>
          <a:p>
            <a:fld id="{223346AD-5C1D-4E35-A3CE-CF8952DE9936}" type="datetime1">
              <a:rPr lang="en-US" smtClean="0"/>
              <a:t>1/18/2018</a:t>
            </a:fld>
            <a:endParaRPr lang="en-US"/>
          </a:p>
        </p:txBody>
      </p:sp>
    </p:spTree>
    <p:extLst>
      <p:ext uri="{BB962C8B-B14F-4D97-AF65-F5344CB8AC3E}">
        <p14:creationId xmlns:p14="http://schemas.microsoft.com/office/powerpoint/2010/main" val="3292151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‹N°›</a:t>
            </a:fld>
            <a:endParaRPr lang="en-US"/>
          </a:p>
        </p:txBody>
      </p:sp>
      <p:sp>
        <p:nvSpPr>
          <p:cNvPr id="4" name="Date Placeholder 3"/>
          <p:cNvSpPr>
            <a:spLocks noGrp="1"/>
          </p:cNvSpPr>
          <p:nvPr>
            <p:ph type="dt" sz="half" idx="10"/>
          </p:nvPr>
        </p:nvSpPr>
        <p:spPr/>
        <p:txBody>
          <a:bodyPr/>
          <a:lstStyle/>
          <a:p>
            <a:fld id="{23DA557D-1DB1-46C0-998A-94433545C341}" type="datetime1">
              <a:rPr lang="en-US" smtClean="0"/>
              <a:t>1/18/2018</a:t>
            </a:fld>
            <a:endParaRPr lang="en-US"/>
          </a:p>
        </p:txBody>
      </p:sp>
    </p:spTree>
    <p:extLst>
      <p:ext uri="{BB962C8B-B14F-4D97-AF65-F5344CB8AC3E}">
        <p14:creationId xmlns:p14="http://schemas.microsoft.com/office/powerpoint/2010/main" val="3857315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1030147"/>
            <a:ext cx="1979271"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404395" y="1030147"/>
            <a:ext cx="7231605" cy="47803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CF334-2D5C-4859-84A6-CA7E6E43FAEB}" type="slidenum">
              <a:rPr lang="en-US" smtClean="0"/>
              <a:t>‹N°›</a:t>
            </a:fld>
            <a:endParaRPr lang="en-US"/>
          </a:p>
        </p:txBody>
      </p:sp>
      <p:sp>
        <p:nvSpPr>
          <p:cNvPr id="4" name="Date Placeholder 3"/>
          <p:cNvSpPr>
            <a:spLocks noGrp="1"/>
          </p:cNvSpPr>
          <p:nvPr>
            <p:ph type="dt" sz="half" idx="10"/>
          </p:nvPr>
        </p:nvSpPr>
        <p:spPr/>
        <p:txBody>
          <a:bodyPr/>
          <a:lstStyle/>
          <a:p>
            <a:fld id="{979A610B-0B0E-4C6C-A7A6-0853CA34DDCA}" type="datetime1">
              <a:rPr lang="en-US" smtClean="0"/>
              <a:t>1/18/2018</a:t>
            </a:fld>
            <a:endParaRPr lang="en-US"/>
          </a:p>
        </p:txBody>
      </p:sp>
    </p:spTree>
    <p:extLst>
      <p:ext uri="{BB962C8B-B14F-4D97-AF65-F5344CB8AC3E}">
        <p14:creationId xmlns:p14="http://schemas.microsoft.com/office/powerpoint/2010/main" val="378123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bwMode="invGray">
          <a:xfrm>
            <a:off x="-506608" y="0"/>
            <a:ext cx="13243109" cy="6858000"/>
            <a:chOff x="-382404" y="0"/>
            <a:chExt cx="9932332" cy="6858000"/>
          </a:xfrm>
        </p:grpSpPr>
        <p:grpSp>
          <p:nvGrpSpPr>
            <p:cNvPr id="43" name="Group 44"/>
            <p:cNvGrpSpPr/>
            <p:nvPr/>
          </p:nvGrpSpPr>
          <p:grpSpPr bwMode="invGray">
            <a:xfrm>
              <a:off x="0" y="0"/>
              <a:ext cx="9144000" cy="6858000"/>
              <a:chOff x="0" y="0"/>
              <a:chExt cx="9144000" cy="6858000"/>
            </a:xfrm>
          </p:grpSpPr>
          <p:grpSp>
            <p:nvGrpSpPr>
              <p:cNvPr id="101" name="Group 4"/>
              <p:cNvGrpSpPr/>
              <p:nvPr/>
            </p:nvGrpSpPr>
            <p:grpSpPr bwMode="invGray">
              <a:xfrm>
                <a:off x="0" y="0"/>
                <a:ext cx="2514600" cy="6858000"/>
                <a:chOff x="0" y="0"/>
                <a:chExt cx="2514600" cy="6858000"/>
              </a:xfrm>
            </p:grpSpPr>
            <p:sp>
              <p:nvSpPr>
                <p:cNvPr id="113" name="Rectangle 112"/>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4" name="Rectangle 2"/>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5" name="Rectangle 3"/>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2" name="Group 5"/>
              <p:cNvGrpSpPr/>
              <p:nvPr/>
            </p:nvGrpSpPr>
            <p:grpSpPr bwMode="invGray">
              <a:xfrm>
                <a:off x="422910" y="0"/>
                <a:ext cx="2514600" cy="6858000"/>
                <a:chOff x="0" y="0"/>
                <a:chExt cx="2514600" cy="6858000"/>
              </a:xfrm>
            </p:grpSpPr>
            <p:sp>
              <p:nvSpPr>
                <p:cNvPr id="110" name="Rectangle 109"/>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1" name="Rectangle 110"/>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2" name="Rectangle 111"/>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3" name="Group 9"/>
              <p:cNvGrpSpPr/>
              <p:nvPr/>
            </p:nvGrpSpPr>
            <p:grpSpPr bwMode="invGray">
              <a:xfrm rot="10800000">
                <a:off x="6629400" y="0"/>
                <a:ext cx="2514600" cy="6858000"/>
                <a:chOff x="0" y="0"/>
                <a:chExt cx="2514600" cy="6858000"/>
              </a:xfrm>
            </p:grpSpPr>
            <p:sp>
              <p:nvSpPr>
                <p:cNvPr id="107" name="Rectangle 106"/>
                <p:cNvSpPr/>
                <p:nvPr/>
              </p:nvSpPr>
              <p:spPr bwMode="invGray">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8" name="Rectangle 107"/>
                <p:cNvSpPr/>
                <p:nvPr/>
              </p:nvSpPr>
              <p:spPr bwMode="invGray">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9" name="Rectangle 108"/>
                <p:cNvSpPr/>
                <p:nvPr/>
              </p:nvSpPr>
              <p:spPr bwMode="invGray">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04" name="Rectangle 103"/>
              <p:cNvSpPr/>
              <p:nvPr/>
            </p:nvSpPr>
            <p:spPr bwMode="invGray">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5" name="Rectangle 104"/>
              <p:cNvSpPr/>
              <p:nvPr/>
            </p:nvSpPr>
            <p:spPr bwMode="invGray">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6" name="Rectangle 105"/>
              <p:cNvSpPr/>
              <p:nvPr/>
            </p:nvSpPr>
            <p:spPr bwMode="invGray">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4" name="Freeform 43"/>
            <p:cNvSpPr/>
            <p:nvPr/>
          </p:nvSpPr>
          <p:spPr bwMode="invGray">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5" name="Freeform 44"/>
            <p:cNvSpPr/>
            <p:nvPr/>
          </p:nvSpPr>
          <p:spPr bwMode="invGray">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6" name="Freeform 45"/>
            <p:cNvSpPr/>
            <p:nvPr/>
          </p:nvSpPr>
          <p:spPr bwMode="invGray">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7" name="Freeform 46"/>
            <p:cNvSpPr/>
            <p:nvPr/>
          </p:nvSpPr>
          <p:spPr bwMode="invGray">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49" name="Freeform 48"/>
            <p:cNvSpPr/>
            <p:nvPr/>
          </p:nvSpPr>
          <p:spPr bwMode="invGray">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800"/>
            </a:p>
          </p:txBody>
        </p:sp>
        <p:sp>
          <p:nvSpPr>
            <p:cNvPr id="50" name="Hexagon 49"/>
            <p:cNvSpPr/>
            <p:nvPr/>
          </p:nvSpPr>
          <p:spPr bwMode="invGray">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1" name="Hexagon 50"/>
            <p:cNvSpPr/>
            <p:nvPr/>
          </p:nvSpPr>
          <p:spPr bwMode="invGray">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2" name="Hexagon 51"/>
            <p:cNvSpPr/>
            <p:nvPr/>
          </p:nvSpPr>
          <p:spPr bwMode="invGray">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3" name="Hexagon 52"/>
            <p:cNvSpPr/>
            <p:nvPr/>
          </p:nvSpPr>
          <p:spPr bwMode="invGray">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Hexagon 53"/>
            <p:cNvSpPr/>
            <p:nvPr/>
          </p:nvSpPr>
          <p:spPr bwMode="invGray">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5" name="Freeform 54"/>
            <p:cNvSpPr/>
            <p:nvPr/>
          </p:nvSpPr>
          <p:spPr bwMode="invGray">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Hexagon 55"/>
            <p:cNvSpPr/>
            <p:nvPr/>
          </p:nvSpPr>
          <p:spPr bwMode="invGray">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7" name="Hexagon 56"/>
            <p:cNvSpPr/>
            <p:nvPr/>
          </p:nvSpPr>
          <p:spPr bwMode="invGray">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8" name="Hexagon 57"/>
            <p:cNvSpPr/>
            <p:nvPr/>
          </p:nvSpPr>
          <p:spPr bwMode="invGray">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9" name="Hexagon 58"/>
            <p:cNvSpPr/>
            <p:nvPr/>
          </p:nvSpPr>
          <p:spPr bwMode="invGray">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Hexagon 59"/>
            <p:cNvSpPr/>
            <p:nvPr/>
          </p:nvSpPr>
          <p:spPr bwMode="invGray">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5" name="Hexagon 94"/>
            <p:cNvSpPr/>
            <p:nvPr/>
          </p:nvSpPr>
          <p:spPr bwMode="invGray">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6" name="Hexagon 95"/>
            <p:cNvSpPr/>
            <p:nvPr/>
          </p:nvSpPr>
          <p:spPr bwMode="invGray">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7" name="Hexagon 96"/>
            <p:cNvSpPr/>
            <p:nvPr/>
          </p:nvSpPr>
          <p:spPr bwMode="invGray">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8" name="Hexagon 97"/>
            <p:cNvSpPr/>
            <p:nvPr/>
          </p:nvSpPr>
          <p:spPr bwMode="invGray">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9" name="Freeform 98"/>
            <p:cNvSpPr/>
            <p:nvPr/>
          </p:nvSpPr>
          <p:spPr bwMode="invGray">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0" name="Freeform 99"/>
            <p:cNvSpPr/>
            <p:nvPr/>
          </p:nvSpPr>
          <p:spPr bwMode="invGray">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66" name="Rectangle 65"/>
          <p:cNvSpPr/>
          <p:nvPr/>
        </p:nvSpPr>
        <p:spPr>
          <a:xfrm>
            <a:off x="609600" y="333488"/>
            <a:ext cx="109728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0" name="Rectangle 69"/>
          <p:cNvSpPr/>
          <p:nvPr/>
        </p:nvSpPr>
        <p:spPr>
          <a:xfrm>
            <a:off x="6081656" y="-21511"/>
            <a:ext cx="4905488"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1" name="Rectangle 70"/>
          <p:cNvSpPr/>
          <p:nvPr/>
        </p:nvSpPr>
        <p:spPr bwMode="ltGray">
          <a:xfrm>
            <a:off x="6198795" y="-21510"/>
            <a:ext cx="46736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1391320" y="1027664"/>
            <a:ext cx="9366325"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391323" y="2323652"/>
            <a:ext cx="9390977" cy="35089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6188597" y="5852161"/>
            <a:ext cx="4669536" cy="365125"/>
          </a:xfrm>
          <a:prstGeom prst="rect">
            <a:avLst/>
          </a:prstGeom>
        </p:spPr>
        <p:txBody>
          <a:bodyPr vert="horz" lIns="91440" tIns="45720" rIns="91440" bIns="45720" rtlCol="0" anchor="ctr"/>
          <a:lstStyle>
            <a:lvl1pPr algn="r">
              <a:defRPr sz="1100">
                <a:solidFill>
                  <a:schemeClr val="accent1">
                    <a:lumMod val="50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6198795" y="224492"/>
            <a:ext cx="1776208" cy="365125"/>
          </a:xfrm>
          <a:prstGeom prst="rect">
            <a:avLst/>
          </a:prstGeom>
        </p:spPr>
        <p:txBody>
          <a:bodyPr vert="horz" lIns="91440" tIns="45720" rIns="91440" bIns="45720" rtlCol="0" anchor="ctr"/>
          <a:lstStyle>
            <a:lvl1pPr algn="l">
              <a:defRPr sz="1100">
                <a:solidFill>
                  <a:srgbClr val="FEFEFE"/>
                </a:solidFill>
              </a:defRPr>
            </a:lvl1pPr>
          </a:lstStyle>
          <a:p>
            <a:fld id="{401CF334-2D5C-4859-84A6-CA7E6E43FAEB}" type="slidenum">
              <a:rPr lang="en-US" smtClean="0"/>
              <a:pPr/>
              <a:t>‹N°›</a:t>
            </a:fld>
            <a:endParaRPr lang="en-US"/>
          </a:p>
        </p:txBody>
      </p:sp>
      <p:sp>
        <p:nvSpPr>
          <p:cNvPr id="4" name="Date Placeholder 3"/>
          <p:cNvSpPr>
            <a:spLocks noGrp="1"/>
          </p:cNvSpPr>
          <p:nvPr>
            <p:ph type="dt" sz="half" idx="2"/>
          </p:nvPr>
        </p:nvSpPr>
        <p:spPr>
          <a:xfrm>
            <a:off x="7996517" y="224493"/>
            <a:ext cx="2844800" cy="365125"/>
          </a:xfrm>
          <a:prstGeom prst="rect">
            <a:avLst/>
          </a:prstGeom>
        </p:spPr>
        <p:txBody>
          <a:bodyPr vert="horz" lIns="91440" tIns="45720" rIns="91440" bIns="45720" rtlCol="0" anchor="ctr"/>
          <a:lstStyle>
            <a:lvl1pPr algn="r">
              <a:defRPr sz="1100">
                <a:solidFill>
                  <a:srgbClr val="FEFEFE"/>
                </a:solidFill>
              </a:defRPr>
            </a:lvl1pPr>
          </a:lstStyle>
          <a:p>
            <a:fld id="{EED287B1-10B2-498E-AB88-8F08CA169E5C}" type="datetime1">
              <a:rPr lang="en-US" smtClean="0"/>
              <a:pPr/>
              <a:t>1/18/2018</a:t>
            </a:fld>
            <a:endParaRPr lang="en-US" dirty="0"/>
          </a:p>
        </p:txBody>
      </p:sp>
    </p:spTree>
    <p:extLst>
      <p:ext uri="{BB962C8B-B14F-4D97-AF65-F5344CB8AC3E}">
        <p14:creationId xmlns:p14="http://schemas.microsoft.com/office/powerpoint/2010/main" val="200855977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spcBef>
          <a:spcPct val="0"/>
        </a:spcBef>
        <a:buNone/>
        <a:defRPr sz="4000" kern="120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lumMod val="50000"/>
          </a:schemeClr>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lumMod val="50000"/>
          </a:schemeClr>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lumMod val="50000"/>
          </a:schemeClr>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lumMod val="50000"/>
          </a:schemeClr>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lumMod val="50000"/>
          </a:schemeClr>
        </a:buClr>
        <a:buSzPct val="76000"/>
        <a:buFont typeface="Wingdings 2" pitchFamily="18" charset="2"/>
        <a:buChar char=""/>
        <a:defRPr sz="1600" kern="1200" baseline="0">
          <a:solidFill>
            <a:schemeClr val="tx2"/>
          </a:solidFill>
          <a:latin typeface="+mn-lt"/>
          <a:ea typeface="+mn-ea"/>
          <a:cs typeface="+mn-cs"/>
        </a:defRPr>
      </a:lvl5pPr>
      <a:lvl6pPr marL="1575054" indent="-285750" algn="l" defTabSz="914400" rtl="0" eaLnBrk="1" latinLnBrk="0" hangingPunct="1">
        <a:spcBef>
          <a:spcPct val="20000"/>
        </a:spcBef>
        <a:buClr>
          <a:schemeClr val="accent1">
            <a:lumMod val="50000"/>
          </a:schemeClr>
        </a:buClr>
        <a:buSzPct val="76000"/>
        <a:buFont typeface="Wingdings 2" panose="05020102010507070707"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lumMod val="50000"/>
          </a:schemeClr>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lumMod val="50000"/>
          </a:schemeClr>
        </a:buClr>
        <a:buSzPct val="76000"/>
        <a:buFont typeface="Wingdings 2" pitchFamily="18" charset="2"/>
        <a:buChar char=""/>
        <a:defRPr sz="1400" kern="1200">
          <a:solidFill>
            <a:schemeClr val="tx2"/>
          </a:solidFill>
          <a:latin typeface="+mn-lt"/>
          <a:ea typeface="+mn-ea"/>
          <a:cs typeface="+mn-cs"/>
        </a:defRPr>
      </a:lvl8pPr>
      <a:lvl9pPr marL="1892808" indent="0" algn="l" defTabSz="914400" rtl="0" eaLnBrk="1" latinLnBrk="0" hangingPunct="1">
        <a:spcBef>
          <a:spcPct val="20000"/>
        </a:spcBef>
        <a:buClr>
          <a:schemeClr val="accent1">
            <a:lumMod val="50000"/>
          </a:schemeClr>
        </a:buClr>
        <a:buSzPct val="76000"/>
        <a:buFont typeface="Wingdings 2" pitchFamily="18" charset="2"/>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864" userDrawn="1">
          <p15:clr>
            <a:srgbClr val="F26B43"/>
          </p15:clr>
        </p15:guide>
        <p15:guide id="3" pos="679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fr-FR" b="1" dirty="0">
                <a:latin typeface="Calibri" panose="020F0502020204030204" pitchFamily="34" charset="0"/>
                <a:ea typeface="Calibri" panose="020F0502020204030204" pitchFamily="34" charset="0"/>
                <a:cs typeface="Times New Roman" panose="02020603050405020304" pitchFamily="18" charset="0"/>
              </a:rPr>
              <a:t>SITUATION DE L’ELECTRIFICATION RURALE AU SENEGAL</a:t>
            </a:r>
            <a:endParaRPr lang="en-US" dirty="0"/>
          </a:p>
        </p:txBody>
      </p:sp>
      <p:pic>
        <p:nvPicPr>
          <p:cNvPr id="12" name="Picture Placeholder 11">
            <a:extLst>
              <a:ext uri="{FF2B5EF4-FFF2-40B4-BE49-F238E27FC236}">
                <a16:creationId xmlns="" xmlns:a16="http://schemas.microsoft.com/office/drawing/2014/main" id="{305A9F62-B4F5-4EBF-B60B-300E932BD683}"/>
              </a:ext>
            </a:extLst>
          </p:cNvPr>
          <p:cNvPicPr>
            <a:picLocks noGrp="1" noChangeAspect="1"/>
          </p:cNvPicPr>
          <p:nvPr>
            <p:ph type="pic" sz="quarter" idx="13"/>
          </p:nvPr>
        </p:nvPicPr>
        <p:blipFill>
          <a:blip r:embed="rId2"/>
          <a:srcRect l="15095" r="15095"/>
          <a:stretch>
            <a:fillRect/>
          </a:stretch>
        </p:blipFill>
        <p:spPr>
          <a:xfrm rot="3256952">
            <a:off x="2815621" y="3888790"/>
            <a:ext cx="2803272" cy="2187989"/>
          </a:xfrm>
        </p:spPr>
      </p:pic>
      <p:sp>
        <p:nvSpPr>
          <p:cNvPr id="3" name="Subtitle 2"/>
          <p:cNvSpPr>
            <a:spLocks noGrp="1"/>
          </p:cNvSpPr>
          <p:nvPr>
            <p:ph type="subTitle" idx="1"/>
          </p:nvPr>
        </p:nvSpPr>
        <p:spPr>
          <a:xfrm>
            <a:off x="6213764" y="4696691"/>
            <a:ext cx="4592781" cy="985019"/>
          </a:xfrm>
        </p:spPr>
        <p:txBody>
          <a:bodyPr>
            <a:normAutofit lnSpcReduction="10000"/>
          </a:bodyPr>
          <a:lstStyle/>
          <a:p>
            <a:r>
              <a:rPr lang="fr-FR" u="sng" dirty="0" smtClean="0"/>
              <a:t>Présentée </a:t>
            </a:r>
            <a:r>
              <a:rPr lang="fr-FR" u="sng" dirty="0"/>
              <a:t>par </a:t>
            </a:r>
            <a:r>
              <a:rPr lang="fr-FR" dirty="0"/>
              <a:t>: </a:t>
            </a:r>
            <a:r>
              <a:rPr lang="fr-FR" sz="2000" b="1" dirty="0" smtClean="0">
                <a:solidFill>
                  <a:srgbClr val="0070C0"/>
                </a:solidFill>
              </a:rPr>
              <a:t>Mr FIDELE DIEME DIRECTEUR DES OPERATIONS D’ELECTRIFICATION RURALE (ASER)</a:t>
            </a:r>
            <a:endParaRPr lang="en-US" sz="2000" b="1" dirty="0">
              <a:solidFill>
                <a:srgbClr val="0070C0"/>
              </a:solidFill>
            </a:endParaRPr>
          </a:p>
        </p:txBody>
      </p:sp>
      <p:pic>
        <p:nvPicPr>
          <p:cNvPr id="2" name="Picture 1"/>
          <p:cNvPicPr>
            <a:picLocks noChangeAspect="1"/>
          </p:cNvPicPr>
          <p:nvPr/>
        </p:nvPicPr>
        <p:blipFill>
          <a:blip r:embed="rId3"/>
          <a:stretch>
            <a:fillRect/>
          </a:stretch>
        </p:blipFill>
        <p:spPr>
          <a:xfrm>
            <a:off x="1728381" y="392563"/>
            <a:ext cx="1564793" cy="1447800"/>
          </a:xfrm>
          <a:prstGeom prst="rect">
            <a:avLst/>
          </a:prstGeom>
        </p:spPr>
      </p:pic>
      <p:pic>
        <p:nvPicPr>
          <p:cNvPr id="14" name="Picture 13">
            <a:extLst>
              <a:ext uri="{FF2B5EF4-FFF2-40B4-BE49-F238E27FC236}">
                <a16:creationId xmlns="" xmlns:a16="http://schemas.microsoft.com/office/drawing/2014/main" id="{BAE65784-367F-4CB7-927D-61ABD61C2F58}"/>
              </a:ext>
            </a:extLst>
          </p:cNvPr>
          <p:cNvPicPr>
            <a:picLocks noChangeAspect="1"/>
          </p:cNvPicPr>
          <p:nvPr/>
        </p:nvPicPr>
        <p:blipFill>
          <a:blip r:embed="rId4"/>
          <a:stretch>
            <a:fillRect/>
          </a:stretch>
        </p:blipFill>
        <p:spPr>
          <a:xfrm rot="1526891">
            <a:off x="386629" y="2126412"/>
            <a:ext cx="2501679" cy="2159431"/>
          </a:xfrm>
          <a:prstGeom prst="rect">
            <a:avLst/>
          </a:prstGeom>
        </p:spPr>
      </p:pic>
      <p:pic>
        <p:nvPicPr>
          <p:cNvPr id="16" name="Picture 15">
            <a:extLst>
              <a:ext uri="{FF2B5EF4-FFF2-40B4-BE49-F238E27FC236}">
                <a16:creationId xmlns="" xmlns:a16="http://schemas.microsoft.com/office/drawing/2014/main" id="{3F12094E-7DEC-45D9-9153-490034FD61D5}"/>
              </a:ext>
            </a:extLst>
          </p:cNvPr>
          <p:cNvPicPr>
            <a:picLocks noChangeAspect="1"/>
          </p:cNvPicPr>
          <p:nvPr/>
        </p:nvPicPr>
        <p:blipFill>
          <a:blip r:embed="rId5"/>
          <a:stretch>
            <a:fillRect/>
          </a:stretch>
        </p:blipFill>
        <p:spPr>
          <a:xfrm>
            <a:off x="193531" y="4918285"/>
            <a:ext cx="2466975" cy="1847850"/>
          </a:xfrm>
          <a:prstGeom prst="rect">
            <a:avLst/>
          </a:prstGeom>
        </p:spPr>
      </p:pic>
    </p:spTree>
    <p:extLst>
      <p:ext uri="{BB962C8B-B14F-4D97-AF65-F5344CB8AC3E}">
        <p14:creationId xmlns:p14="http://schemas.microsoft.com/office/powerpoint/2010/main" val="228929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907FDBD6-D5AC-45EE-B02A-C3B442867F9C}" type="slidenum">
              <a:rPr lang="fr-FR" smtClean="0">
                <a:solidFill>
                  <a:srgbClr val="04617B">
                    <a:shade val="90000"/>
                  </a:srgbClr>
                </a:solidFill>
              </a:rPr>
              <a:pPr>
                <a:defRPr/>
              </a:pPr>
              <a:t>2</a:t>
            </a:fld>
            <a:endParaRPr lang="fr-FR">
              <a:solidFill>
                <a:srgbClr val="04617B">
                  <a:shade val="90000"/>
                </a:srgbClr>
              </a:solidFill>
            </a:endParaRPr>
          </a:p>
        </p:txBody>
      </p:sp>
      <p:sp>
        <p:nvSpPr>
          <p:cNvPr id="5" name="ZoneTexte 4"/>
          <p:cNvSpPr txBox="1"/>
          <p:nvPr/>
        </p:nvSpPr>
        <p:spPr>
          <a:xfrm>
            <a:off x="2556532" y="546263"/>
            <a:ext cx="5418471" cy="455189"/>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pPr fontAlgn="base">
              <a:spcBef>
                <a:spcPct val="0"/>
              </a:spcBef>
              <a:spcAft>
                <a:spcPct val="0"/>
              </a:spcAft>
            </a:pPr>
            <a:r>
              <a:rPr lang="fr-FR" sz="2358" dirty="0" smtClean="0">
                <a:solidFill>
                  <a:prstClr val="white"/>
                </a:solidFill>
              </a:rPr>
              <a:t>L’ER AVANT LA CREATION DE L’ASER</a:t>
            </a:r>
            <a:endParaRPr lang="fr-FR" sz="2358" dirty="0">
              <a:solidFill>
                <a:prstClr val="white"/>
              </a:solidFill>
            </a:endParaRPr>
          </a:p>
        </p:txBody>
      </p:sp>
      <p:graphicFrame>
        <p:nvGraphicFramePr>
          <p:cNvPr id="9" name="Diagramme 8"/>
          <p:cNvGraphicFramePr/>
          <p:nvPr>
            <p:extLst>
              <p:ext uri="{D42A27DB-BD31-4B8C-83A1-F6EECF244321}">
                <p14:modId xmlns:p14="http://schemas.microsoft.com/office/powerpoint/2010/main" val="1402327789"/>
              </p:ext>
            </p:extLst>
          </p:nvPr>
        </p:nvGraphicFramePr>
        <p:xfrm>
          <a:off x="574430" y="3396537"/>
          <a:ext cx="11007969" cy="34614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Virage 9"/>
          <p:cNvSpPr/>
          <p:nvPr/>
        </p:nvSpPr>
        <p:spPr>
          <a:xfrm rot="10800000">
            <a:off x="7424018" y="3516674"/>
            <a:ext cx="1567455" cy="235118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sz="2358">
              <a:solidFill>
                <a:prstClr val="black"/>
              </a:solidFill>
            </a:endParaRPr>
          </a:p>
        </p:txBody>
      </p:sp>
      <p:sp>
        <p:nvSpPr>
          <p:cNvPr id="2" name="Flèche droite 1"/>
          <p:cNvSpPr/>
          <p:nvPr/>
        </p:nvSpPr>
        <p:spPr>
          <a:xfrm>
            <a:off x="3366917" y="4818184"/>
            <a:ext cx="269631" cy="3048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fr-FR" dirty="0"/>
          </a:p>
        </p:txBody>
      </p:sp>
      <p:grpSp>
        <p:nvGrpSpPr>
          <p:cNvPr id="14" name="Groupe 13"/>
          <p:cNvGrpSpPr/>
          <p:nvPr/>
        </p:nvGrpSpPr>
        <p:grpSpPr>
          <a:xfrm>
            <a:off x="1280209" y="1173589"/>
            <a:ext cx="4916424" cy="407745"/>
            <a:chOff x="0" y="18298"/>
            <a:chExt cx="4801796" cy="407745"/>
          </a:xfrm>
        </p:grpSpPr>
        <p:sp>
          <p:nvSpPr>
            <p:cNvPr id="15" name="Rectangle à coins arrondis 14"/>
            <p:cNvSpPr/>
            <p:nvPr/>
          </p:nvSpPr>
          <p:spPr>
            <a:xfrm>
              <a:off x="0" y="18298"/>
              <a:ext cx="4801796" cy="40774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6" name="Rectangle 15"/>
            <p:cNvSpPr/>
            <p:nvPr/>
          </p:nvSpPr>
          <p:spPr>
            <a:xfrm>
              <a:off x="19904" y="38202"/>
              <a:ext cx="4761988" cy="3679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fr-FR" sz="1500" b="1" dirty="0" smtClean="0">
                  <a:solidFill>
                    <a:srgbClr val="000000"/>
                  </a:solidFill>
                  <a:latin typeface="MetaBook-Roman"/>
                  <a:ea typeface="MS PGothic" pitchFamily="34" charset="-128"/>
                  <a:cs typeface="Arial"/>
                </a:rPr>
                <a:t>Une seule source de financement :ETAT</a:t>
              </a:r>
              <a:endParaRPr lang="fr-FR" sz="1500" kern="1200" dirty="0"/>
            </a:p>
          </p:txBody>
        </p:sp>
      </p:grpSp>
      <p:sp>
        <p:nvSpPr>
          <p:cNvPr id="17" name="Rectangle à coins arrondis 16"/>
          <p:cNvSpPr/>
          <p:nvPr/>
        </p:nvSpPr>
        <p:spPr>
          <a:xfrm>
            <a:off x="1260306" y="1753471"/>
            <a:ext cx="5854432" cy="40774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r>
              <a:rPr lang="fr-FR" sz="1500" b="1" dirty="0" smtClean="0">
                <a:solidFill>
                  <a:srgbClr val="000000"/>
                </a:solidFill>
                <a:latin typeface="MetaBook-Roman"/>
                <a:ea typeface="MS PGothic" pitchFamily="34" charset="-128"/>
                <a:cs typeface="Arial"/>
              </a:rPr>
              <a:t>Pas d’incitations attractives pour le secteur Privé</a:t>
            </a:r>
            <a:endParaRPr lang="fr-FR" sz="1500" dirty="0"/>
          </a:p>
        </p:txBody>
      </p:sp>
      <p:sp>
        <p:nvSpPr>
          <p:cNvPr id="18" name="Rectangle à coins arrondis 17"/>
          <p:cNvSpPr/>
          <p:nvPr/>
        </p:nvSpPr>
        <p:spPr>
          <a:xfrm>
            <a:off x="1260304" y="2333353"/>
            <a:ext cx="8129881" cy="40774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r>
              <a:rPr lang="fr-FR" sz="1500" b="1" dirty="0" smtClean="0">
                <a:solidFill>
                  <a:srgbClr val="000000"/>
                </a:solidFill>
                <a:latin typeface="MetaBook-Roman"/>
                <a:ea typeface="MS PGothic" pitchFamily="34" charset="-128"/>
                <a:cs typeface="Arial"/>
              </a:rPr>
              <a:t>Electrification par extension réseau MT et Allocation </a:t>
            </a:r>
            <a:r>
              <a:rPr lang="fr-FR" sz="1500" b="1" dirty="0">
                <a:solidFill>
                  <a:srgbClr val="000000"/>
                </a:solidFill>
                <a:latin typeface="MetaBook-Roman"/>
                <a:ea typeface="MS PGothic" pitchFamily="34" charset="-128"/>
                <a:cs typeface="Arial"/>
              </a:rPr>
              <a:t>des </a:t>
            </a:r>
            <a:r>
              <a:rPr lang="fr-FR" sz="1500" b="1" dirty="0" smtClean="0">
                <a:solidFill>
                  <a:srgbClr val="000000"/>
                </a:solidFill>
                <a:latin typeface="MetaBook-Roman"/>
                <a:ea typeface="MS PGothic" pitchFamily="34" charset="-128"/>
                <a:cs typeface="Arial"/>
              </a:rPr>
              <a:t>ressources non </a:t>
            </a:r>
            <a:r>
              <a:rPr lang="fr-FR" sz="1500" b="1" dirty="0">
                <a:solidFill>
                  <a:srgbClr val="000000"/>
                </a:solidFill>
                <a:latin typeface="MetaBook-Roman"/>
                <a:ea typeface="MS PGothic" pitchFamily="34" charset="-128"/>
                <a:cs typeface="Arial"/>
              </a:rPr>
              <a:t>optimisée</a:t>
            </a:r>
            <a:endParaRPr lang="fr-FR" sz="1500" dirty="0"/>
          </a:p>
        </p:txBody>
      </p:sp>
      <p:sp>
        <p:nvSpPr>
          <p:cNvPr id="19" name="Rectangle à coins arrondis 18"/>
          <p:cNvSpPr/>
          <p:nvPr/>
        </p:nvSpPr>
        <p:spPr>
          <a:xfrm>
            <a:off x="1260305" y="2895706"/>
            <a:ext cx="8891880" cy="407745"/>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r>
              <a:rPr lang="fr-FR" sz="1500" b="1" dirty="0" smtClean="0">
                <a:solidFill>
                  <a:srgbClr val="000000"/>
                </a:solidFill>
                <a:latin typeface="MetaBook-Roman"/>
                <a:ea typeface="MS PGothic" pitchFamily="34" charset="-128"/>
                <a:cs typeface="Arial"/>
              </a:rPr>
              <a:t>Une utilisation marginale des énergies renouvelables: 850kWc de puissance installée en 2000</a:t>
            </a:r>
            <a:endParaRPr lang="fr-FR" sz="1500" dirty="0"/>
          </a:p>
        </p:txBody>
      </p:sp>
    </p:spTree>
    <p:extLst>
      <p:ext uri="{BB962C8B-B14F-4D97-AF65-F5344CB8AC3E}">
        <p14:creationId xmlns:p14="http://schemas.microsoft.com/office/powerpoint/2010/main" val="50399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a:lstStyle/>
          <a:p>
            <a:pPr>
              <a:defRPr/>
            </a:pPr>
            <a:fld id="{907FDBD6-D5AC-45EE-B02A-C3B442867F9C}" type="slidenum">
              <a:rPr lang="fr-FR" smtClean="0">
                <a:solidFill>
                  <a:srgbClr val="04617B">
                    <a:shade val="90000"/>
                  </a:srgbClr>
                </a:solidFill>
              </a:rPr>
              <a:pPr>
                <a:defRPr/>
              </a:pPr>
              <a:t>3</a:t>
            </a:fld>
            <a:endParaRPr lang="fr-FR">
              <a:solidFill>
                <a:srgbClr val="04617B">
                  <a:shade val="90000"/>
                </a:srgbClr>
              </a:solidFill>
            </a:endParaRPr>
          </a:p>
        </p:txBody>
      </p:sp>
      <p:sp>
        <p:nvSpPr>
          <p:cNvPr id="5" name="ZoneTexte 4"/>
          <p:cNvSpPr txBox="1"/>
          <p:nvPr/>
        </p:nvSpPr>
        <p:spPr>
          <a:xfrm>
            <a:off x="656823" y="407054"/>
            <a:ext cx="3414547" cy="985526"/>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fontAlgn="base">
              <a:spcBef>
                <a:spcPct val="0"/>
              </a:spcBef>
              <a:spcAft>
                <a:spcPct val="0"/>
              </a:spcAft>
            </a:pPr>
            <a:r>
              <a:rPr lang="fr-FR" sz="2902" dirty="0" smtClean="0">
                <a:solidFill>
                  <a:prstClr val="white"/>
                </a:solidFill>
              </a:rPr>
              <a:t>CHANGEMENT DE  CONTEXTE</a:t>
            </a:r>
            <a:endParaRPr lang="fr-FR" sz="2358" dirty="0">
              <a:solidFill>
                <a:prstClr val="white"/>
              </a:solidFill>
            </a:endParaRPr>
          </a:p>
        </p:txBody>
      </p:sp>
      <p:graphicFrame>
        <p:nvGraphicFramePr>
          <p:cNvPr id="8" name="Diagramme 7"/>
          <p:cNvGraphicFramePr/>
          <p:nvPr>
            <p:extLst/>
          </p:nvPr>
        </p:nvGraphicFramePr>
        <p:xfrm>
          <a:off x="5886293" y="500478"/>
          <a:ext cx="4801796" cy="29665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agramme 8"/>
          <p:cNvGraphicFramePr/>
          <p:nvPr>
            <p:extLst>
              <p:ext uri="{D42A27DB-BD31-4B8C-83A1-F6EECF244321}">
                <p14:modId xmlns:p14="http://schemas.microsoft.com/office/powerpoint/2010/main" val="3260054428"/>
              </p:ext>
            </p:extLst>
          </p:nvPr>
        </p:nvGraphicFramePr>
        <p:xfrm>
          <a:off x="2522795" y="3396537"/>
          <a:ext cx="6479528" cy="346146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 name="Virage 9"/>
          <p:cNvSpPr/>
          <p:nvPr/>
        </p:nvSpPr>
        <p:spPr>
          <a:xfrm>
            <a:off x="4071370" y="1137246"/>
            <a:ext cx="1567455" cy="2351183"/>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sz="2358">
              <a:solidFill>
                <a:prstClr val="black"/>
              </a:solidFill>
            </a:endParaRPr>
          </a:p>
        </p:txBody>
      </p:sp>
      <p:sp>
        <p:nvSpPr>
          <p:cNvPr id="14" name="Virage 13"/>
          <p:cNvSpPr/>
          <p:nvPr/>
        </p:nvSpPr>
        <p:spPr>
          <a:xfrm rot="10800000" flipH="1">
            <a:off x="656822" y="1645008"/>
            <a:ext cx="1672041" cy="3884254"/>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fr-FR" sz="2358">
              <a:solidFill>
                <a:prstClr val="black"/>
              </a:solidFill>
            </a:endParaRPr>
          </a:p>
        </p:txBody>
      </p:sp>
    </p:spTree>
    <p:extLst>
      <p:ext uri="{BB962C8B-B14F-4D97-AF65-F5344CB8AC3E}">
        <p14:creationId xmlns:p14="http://schemas.microsoft.com/office/powerpoint/2010/main" val="33533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21523" y="707125"/>
            <a:ext cx="8265791" cy="582195"/>
          </a:xfrm>
        </p:spPr>
        <p:txBody>
          <a:bodyPr>
            <a:normAutofit/>
          </a:bodyPr>
          <a:lstStyle/>
          <a:p>
            <a:r>
              <a:rPr lang="fr-FR" sz="3000" b="1" dirty="0">
                <a:solidFill>
                  <a:srgbClr val="0070C0"/>
                </a:solidFill>
              </a:rPr>
              <a:t>STRATEGIES DE L’ASER</a:t>
            </a:r>
            <a:endParaRPr lang="fr-FR" sz="3000" dirty="0"/>
          </a:p>
        </p:txBody>
      </p:sp>
      <p:sp>
        <p:nvSpPr>
          <p:cNvPr id="3" name="Espace réservé du contenu 2"/>
          <p:cNvSpPr>
            <a:spLocks noGrp="1"/>
          </p:cNvSpPr>
          <p:nvPr>
            <p:ph idx="1"/>
          </p:nvPr>
        </p:nvSpPr>
        <p:spPr>
          <a:xfrm>
            <a:off x="631466" y="1390918"/>
            <a:ext cx="10869367" cy="4927154"/>
          </a:xfrm>
        </p:spPr>
        <p:txBody>
          <a:bodyPr>
            <a:noAutofit/>
          </a:bodyPr>
          <a:lstStyle/>
          <a:p>
            <a:pPr marL="285750" lvl="0" indent="-285750" algn="just">
              <a:lnSpc>
                <a:spcPct val="170000"/>
              </a:lnSpc>
              <a:buFont typeface="Wingdings" panose="05000000000000000000" pitchFamily="2" charset="2"/>
              <a:buChar char="q"/>
              <a:defRPr/>
            </a:pPr>
            <a:r>
              <a:rPr lang="fr-FR" sz="2000" dirty="0" smtClean="0"/>
              <a:t>La stratégie de l’ASER repose sur les principes de base suivants :</a:t>
            </a:r>
          </a:p>
          <a:p>
            <a:pPr lvl="1"/>
            <a:r>
              <a:rPr lang="fr-FR" sz="2000" dirty="0" smtClean="0"/>
              <a:t>Les concessions d’électrification rurale (CER): découpage du pays en 10 CER dont 6 déjà attribuées.</a:t>
            </a:r>
          </a:p>
          <a:p>
            <a:pPr lvl="1"/>
            <a:r>
              <a:rPr lang="fr-FR" sz="2000" dirty="0" smtClean="0"/>
              <a:t>L’octroi de subventions d’investissement</a:t>
            </a:r>
          </a:p>
          <a:p>
            <a:pPr lvl="1"/>
            <a:r>
              <a:rPr lang="fr-FR" sz="2000" dirty="0" smtClean="0"/>
              <a:t>L’implication du secteur privé, du secteur associatif et des collectivités locales</a:t>
            </a:r>
          </a:p>
          <a:p>
            <a:pPr lvl="1"/>
            <a:r>
              <a:rPr lang="fr-FR" sz="2000" dirty="0" smtClean="0"/>
              <a:t>Les mesures fiscales incitatives,</a:t>
            </a:r>
          </a:p>
          <a:p>
            <a:pPr lvl="1"/>
            <a:r>
              <a:rPr lang="fr-FR" sz="2000" dirty="0" smtClean="0"/>
              <a:t>La neutralité technologique </a:t>
            </a:r>
          </a:p>
          <a:p>
            <a:pPr lvl="1"/>
            <a:r>
              <a:rPr lang="fr-FR" sz="2000" dirty="0" smtClean="0"/>
              <a:t>La promotion Energies Renouvelables (EnR),</a:t>
            </a:r>
          </a:p>
          <a:p>
            <a:pPr lvl="1"/>
            <a:r>
              <a:rPr lang="fr-FR" sz="2000" dirty="0" smtClean="0"/>
              <a:t>La réalisation d’infrastructures structurantes (dorsales MT),</a:t>
            </a:r>
          </a:p>
          <a:p>
            <a:pPr lvl="1"/>
            <a:r>
              <a:rPr lang="fr-FR" sz="2000" dirty="0" smtClean="0"/>
              <a:t>Le positionnement de l’électrification rurale dans une perspective de développement économique et social durable, Synergies intersectorielles,</a:t>
            </a:r>
          </a:p>
          <a:p>
            <a:pPr lvl="1"/>
            <a:r>
              <a:rPr lang="fr-FR" sz="2000" dirty="0" smtClean="0"/>
              <a:t>Recours aux Financements innovants (Comme FINANCE CARBONE,…).</a:t>
            </a:r>
          </a:p>
          <a:p>
            <a:pPr lvl="1"/>
            <a:r>
              <a:rPr lang="fr-FR" sz="2000" dirty="0" smtClean="0"/>
              <a:t>Actions de communication et de sensibilisation </a:t>
            </a:r>
            <a:endParaRPr lang="fr-FR" sz="2000" dirty="0"/>
          </a:p>
        </p:txBody>
      </p:sp>
    </p:spTree>
    <p:extLst>
      <p:ext uri="{BB962C8B-B14F-4D97-AF65-F5344CB8AC3E}">
        <p14:creationId xmlns:p14="http://schemas.microsoft.com/office/powerpoint/2010/main" val="3241676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5024" y="723798"/>
            <a:ext cx="9063264" cy="758088"/>
          </a:xfrm>
        </p:spPr>
        <p:txBody>
          <a:bodyPr>
            <a:normAutofit/>
          </a:bodyPr>
          <a:lstStyle/>
          <a:p>
            <a:r>
              <a:rPr lang="fr-FR" sz="3200" b="1" dirty="0">
                <a:solidFill>
                  <a:srgbClr val="0070C0"/>
                </a:solidFill>
              </a:rPr>
              <a:t>OBJECTIFS DE L’ASER</a:t>
            </a:r>
            <a:endParaRPr lang="en-US" sz="3200" b="1" dirty="0">
              <a:solidFill>
                <a:srgbClr val="0070C0"/>
              </a:solidFill>
            </a:endParaRPr>
          </a:p>
        </p:txBody>
      </p:sp>
      <p:sp>
        <p:nvSpPr>
          <p:cNvPr id="3" name="Content Placeholder 2"/>
          <p:cNvSpPr>
            <a:spLocks noGrp="1"/>
          </p:cNvSpPr>
          <p:nvPr>
            <p:ph idx="1"/>
          </p:nvPr>
        </p:nvSpPr>
        <p:spPr>
          <a:xfrm>
            <a:off x="1391323" y="1617661"/>
            <a:ext cx="9390977" cy="4128655"/>
          </a:xfrm>
        </p:spPr>
        <p:txBody>
          <a:bodyPr>
            <a:normAutofit/>
          </a:bodyPr>
          <a:lstStyle/>
          <a:p>
            <a:pPr lvl="0">
              <a:buFont typeface="Wingdings" panose="05000000000000000000" pitchFamily="2" charset="2"/>
              <a:buChar char="q"/>
            </a:pPr>
            <a:r>
              <a:rPr lang="fr-FR" b="1" dirty="0"/>
              <a:t>Augmenter le taux d'électrification rurale comme suit: De 5% en 1997, à:</a:t>
            </a:r>
          </a:p>
          <a:p>
            <a:pPr lvl="2">
              <a:buFont typeface="Wingdings" panose="05000000000000000000" pitchFamily="2" charset="2"/>
              <a:buChar char="Ø"/>
            </a:pPr>
            <a:r>
              <a:rPr lang="fr-FR" dirty="0" smtClean="0"/>
              <a:t>60% en </a:t>
            </a:r>
            <a:r>
              <a:rPr lang="fr-FR" dirty="0"/>
              <a:t>2019</a:t>
            </a:r>
          </a:p>
          <a:p>
            <a:pPr lvl="2">
              <a:buFont typeface="Wingdings" panose="05000000000000000000" pitchFamily="2" charset="2"/>
              <a:buChar char="Ø"/>
            </a:pPr>
            <a:r>
              <a:rPr lang="fr-FR" dirty="0"/>
              <a:t>Assurer l'accès universel en 2025</a:t>
            </a:r>
          </a:p>
          <a:p>
            <a:pPr marL="68580" lvl="0" indent="0">
              <a:buNone/>
            </a:pPr>
            <a:endParaRPr lang="fr-FR" sz="2000" dirty="0"/>
          </a:p>
          <a:p>
            <a:pPr lvl="0">
              <a:buFont typeface="Wingdings" panose="05000000000000000000" pitchFamily="2" charset="2"/>
              <a:buChar char="q"/>
            </a:pPr>
            <a:r>
              <a:rPr lang="fr-FR" b="1" dirty="0"/>
              <a:t>Développement de l’offre de services</a:t>
            </a:r>
          </a:p>
          <a:p>
            <a:pPr lvl="2">
              <a:buFont typeface="Wingdings" panose="05000000000000000000" pitchFamily="2" charset="2"/>
              <a:buChar char="Ø"/>
            </a:pPr>
            <a:r>
              <a:rPr lang="fr-FR" dirty="0"/>
              <a:t>Renforcement de l’expertise nationale</a:t>
            </a:r>
          </a:p>
          <a:p>
            <a:pPr lvl="2">
              <a:buFont typeface="Wingdings" panose="05000000000000000000" pitchFamily="2" charset="2"/>
              <a:buChar char="Ø"/>
            </a:pPr>
            <a:r>
              <a:rPr lang="fr-FR" dirty="0"/>
              <a:t>Renforcement de l’offre des services techniques</a:t>
            </a:r>
          </a:p>
          <a:p>
            <a:pPr lvl="2">
              <a:buFont typeface="Wingdings" panose="05000000000000000000" pitchFamily="2" charset="2"/>
              <a:buChar char="Ø"/>
            </a:pPr>
            <a:r>
              <a:rPr lang="fr-FR" dirty="0"/>
              <a:t>Développement de l’offre des services financiers adaptés</a:t>
            </a:r>
          </a:p>
          <a:p>
            <a:pPr lvl="2">
              <a:buFont typeface="Wingdings" panose="05000000000000000000" pitchFamily="2" charset="2"/>
              <a:buChar char="Ø"/>
            </a:pPr>
            <a:r>
              <a:rPr lang="fr-FR" dirty="0"/>
              <a:t>Développement de solutions novatrices à moindre coût</a:t>
            </a:r>
          </a:p>
          <a:p>
            <a:pPr marL="68580" lvl="0" indent="0">
              <a:buNone/>
            </a:pPr>
            <a:endParaRPr lang="fr-FR" dirty="0"/>
          </a:p>
          <a:p>
            <a:pPr lvl="0"/>
            <a:endParaRPr lang="en-US" dirty="0"/>
          </a:p>
        </p:txBody>
      </p:sp>
    </p:spTree>
    <p:extLst>
      <p:ext uri="{BB962C8B-B14F-4D97-AF65-F5344CB8AC3E}">
        <p14:creationId xmlns:p14="http://schemas.microsoft.com/office/powerpoint/2010/main" val="699502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824246" y="-12879"/>
            <a:ext cx="10547797" cy="6858000"/>
            <a:chOff x="1169833" y="334851"/>
            <a:chExt cx="9699936" cy="6194738"/>
          </a:xfrm>
        </p:grpSpPr>
        <p:grpSp>
          <p:nvGrpSpPr>
            <p:cNvPr id="4" name="Groupe 3"/>
            <p:cNvGrpSpPr/>
            <p:nvPr/>
          </p:nvGrpSpPr>
          <p:grpSpPr>
            <a:xfrm>
              <a:off x="1169833" y="334851"/>
              <a:ext cx="9699936" cy="6194738"/>
              <a:chOff x="1066801" y="85174"/>
              <a:chExt cx="9727042" cy="6983830"/>
            </a:xfrm>
          </p:grpSpPr>
          <p:pic>
            <p:nvPicPr>
              <p:cNvPr id="22530" name="Imag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1" y="85174"/>
                <a:ext cx="9727042" cy="6983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7813964" y="1593274"/>
                <a:ext cx="1691543" cy="41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5" name="Rectangle 4"/>
            <p:cNvSpPr/>
            <p:nvPr/>
          </p:nvSpPr>
          <p:spPr>
            <a:xfrm>
              <a:off x="9736429" y="1107583"/>
              <a:ext cx="811369" cy="28333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1100" dirty="0" smtClean="0">
                  <a:latin typeface="Times New Roman" panose="02020603050405020304" pitchFamily="18" charset="0"/>
                  <a:cs typeface="Times New Roman" panose="02020603050405020304" pitchFamily="18" charset="0"/>
                </a:rPr>
                <a:t>2015-2019</a:t>
              </a:r>
              <a:endParaRPr lang="fr-FR" sz="11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291590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1263013" y="66583"/>
            <a:ext cx="6481457" cy="301429"/>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algn="just">
              <a:lnSpc>
                <a:spcPct val="107000"/>
              </a:lnSpc>
              <a:spcBef>
                <a:spcPts val="544"/>
              </a:spcBef>
              <a:spcAft>
                <a:spcPts val="544"/>
              </a:spcAft>
              <a:defRPr/>
            </a:pPr>
            <a:r>
              <a:rPr lang="fr-FR" sz="1270" b="1" dirty="0">
                <a:latin typeface="Bookman Old Style"/>
                <a:ea typeface="Times New Roman"/>
                <a:cs typeface="Times New Roman"/>
              </a:rPr>
              <a:t>Taux d’électrification rurale par département après mise en œuvre PNUER</a:t>
            </a:r>
            <a:endParaRPr lang="en-US" sz="1270" dirty="0">
              <a:latin typeface="Calibri"/>
              <a:ea typeface="Calibri"/>
              <a:cs typeface="Times New Roman"/>
            </a:endParaRPr>
          </a:p>
        </p:txBody>
      </p:sp>
      <p:grpSp>
        <p:nvGrpSpPr>
          <p:cNvPr id="2" name="Groupe 1"/>
          <p:cNvGrpSpPr/>
          <p:nvPr/>
        </p:nvGrpSpPr>
        <p:grpSpPr>
          <a:xfrm>
            <a:off x="965199" y="-1"/>
            <a:ext cx="10268857" cy="6858001"/>
            <a:chOff x="1066800" y="-163513"/>
            <a:chExt cx="10123488" cy="7119938"/>
          </a:xfrm>
        </p:grpSpPr>
        <p:grpSp>
          <p:nvGrpSpPr>
            <p:cNvPr id="3" name="Groupe 2"/>
            <p:cNvGrpSpPr/>
            <p:nvPr/>
          </p:nvGrpSpPr>
          <p:grpSpPr>
            <a:xfrm>
              <a:off x="1066800" y="-163513"/>
              <a:ext cx="10123488" cy="7119938"/>
              <a:chOff x="1066800" y="-163513"/>
              <a:chExt cx="10123488" cy="7119938"/>
            </a:xfrm>
          </p:grpSpPr>
          <p:pic>
            <p:nvPicPr>
              <p:cNvPr id="28674" name="Imag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63513"/>
                <a:ext cx="10123488" cy="711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7994073" y="1302329"/>
                <a:ext cx="1691543" cy="416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6" name="Rectangle 5"/>
            <p:cNvSpPr/>
            <p:nvPr/>
          </p:nvSpPr>
          <p:spPr>
            <a:xfrm>
              <a:off x="10019764" y="746975"/>
              <a:ext cx="811369" cy="28333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fr-FR" sz="1100" dirty="0" smtClean="0">
                  <a:latin typeface="Times New Roman" panose="02020603050405020304" pitchFamily="18" charset="0"/>
                  <a:cs typeface="Times New Roman" panose="02020603050405020304" pitchFamily="18" charset="0"/>
                </a:rPr>
                <a:t>2015-2019</a:t>
              </a:r>
              <a:endParaRPr lang="fr-FR" sz="11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3971016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9721" y="751895"/>
            <a:ext cx="9664607" cy="612450"/>
          </a:xfrm>
        </p:spPr>
        <p:txBody>
          <a:bodyPr>
            <a:normAutofit/>
          </a:bodyPr>
          <a:lstStyle/>
          <a:p>
            <a:r>
              <a:rPr lang="fr-FR" sz="3000" b="1" dirty="0">
                <a:solidFill>
                  <a:srgbClr val="0070C0"/>
                </a:solidFill>
              </a:rPr>
              <a:t>Les acquis en matière d’électrification rurale</a:t>
            </a:r>
            <a:endParaRPr lang="en-US" sz="3000" b="1" dirty="0">
              <a:solidFill>
                <a:srgbClr val="0070C0"/>
              </a:solidFill>
            </a:endParaRPr>
          </a:p>
        </p:txBody>
      </p:sp>
      <p:sp>
        <p:nvSpPr>
          <p:cNvPr id="3" name="Content Placeholder 2"/>
          <p:cNvSpPr>
            <a:spLocks noGrp="1"/>
          </p:cNvSpPr>
          <p:nvPr>
            <p:ph idx="1"/>
          </p:nvPr>
        </p:nvSpPr>
        <p:spPr>
          <a:xfrm>
            <a:off x="972458" y="1523999"/>
            <a:ext cx="9751786" cy="1117601"/>
          </a:xfrm>
        </p:spPr>
        <p:txBody>
          <a:bodyPr>
            <a:normAutofit lnSpcReduction="10000"/>
          </a:bodyPr>
          <a:lstStyle/>
          <a:p>
            <a:pPr marL="68580" lvl="0" indent="0">
              <a:buNone/>
            </a:pPr>
            <a:r>
              <a:rPr lang="fr-FR" dirty="0"/>
              <a:t>Depuis sa création, l’ASER a mis en œuvre un programme qui a permis de porter le taux d’électrification rurale de</a:t>
            </a:r>
            <a:r>
              <a:rPr lang="fr-FR" b="1" dirty="0"/>
              <a:t> 8% </a:t>
            </a:r>
            <a:r>
              <a:rPr lang="fr-FR" dirty="0"/>
              <a:t>en 2000 à </a:t>
            </a:r>
            <a:r>
              <a:rPr lang="fr-FR" b="1" dirty="0"/>
              <a:t>24% </a:t>
            </a:r>
            <a:r>
              <a:rPr lang="fr-FR" dirty="0"/>
              <a:t>en 2012 et </a:t>
            </a:r>
            <a:r>
              <a:rPr lang="fr-FR" b="1" dirty="0" smtClean="0">
                <a:solidFill>
                  <a:schemeClr val="tx1"/>
                </a:solidFill>
              </a:rPr>
              <a:t>33,5% </a:t>
            </a:r>
            <a:r>
              <a:rPr lang="fr-FR" dirty="0" smtClean="0"/>
              <a:t>en 2016. </a:t>
            </a:r>
            <a:endParaRPr lang="fr-FR" dirty="0"/>
          </a:p>
        </p:txBody>
      </p:sp>
      <p:graphicFrame>
        <p:nvGraphicFramePr>
          <p:cNvPr id="4" name="Tableau 3"/>
          <p:cNvGraphicFramePr>
            <a:graphicFrameLocks noGrp="1"/>
          </p:cNvGraphicFramePr>
          <p:nvPr>
            <p:extLst>
              <p:ext uri="{D42A27DB-BD31-4B8C-83A1-F6EECF244321}">
                <p14:modId xmlns:p14="http://schemas.microsoft.com/office/powerpoint/2010/main" val="2385460142"/>
              </p:ext>
            </p:extLst>
          </p:nvPr>
        </p:nvGraphicFramePr>
        <p:xfrm>
          <a:off x="680120" y="2714170"/>
          <a:ext cx="10713595" cy="2691828"/>
        </p:xfrm>
        <a:graphic>
          <a:graphicData uri="http://schemas.openxmlformats.org/drawingml/2006/table">
            <a:tbl>
              <a:tblPr firstRow="1" bandRow="1">
                <a:tableStyleId>{3B4B98B0-60AC-42C2-AFA5-B58CD77FA1E5}</a:tableStyleId>
              </a:tblPr>
              <a:tblGrid>
                <a:gridCol w="2894820"/>
                <a:gridCol w="2555955"/>
                <a:gridCol w="2818662"/>
                <a:gridCol w="2444158"/>
              </a:tblGrid>
              <a:tr h="809035">
                <a:tc>
                  <a:txBody>
                    <a:bodyPr/>
                    <a:lstStyle/>
                    <a:p>
                      <a:pPr>
                        <a:lnSpc>
                          <a:spcPct val="106000"/>
                        </a:lnSpc>
                        <a:spcAft>
                          <a:spcPts val="0"/>
                        </a:spcAft>
                      </a:pPr>
                      <a:r>
                        <a:rPr lang="fr-FR" sz="2000" kern="1200" dirty="0">
                          <a:effectLst/>
                          <a:latin typeface="Arial" panose="020B0604020202020204" pitchFamily="34" charset="0"/>
                          <a:cs typeface="Arial" panose="020B0604020202020204" pitchFamily="34" charset="0"/>
                        </a:rPr>
                        <a:t> </a:t>
                      </a:r>
                      <a:endParaRPr lang="en-US" sz="200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0" kern="1200" dirty="0">
                          <a:effectLst/>
                          <a:latin typeface="Arial" panose="020B0604020202020204" pitchFamily="34" charset="0"/>
                          <a:cs typeface="Arial" panose="020B0604020202020204" pitchFamily="34" charset="0"/>
                        </a:rPr>
                        <a:t>Situation </a:t>
                      </a:r>
                      <a:endParaRPr lang="en-US" sz="2000" b="0" dirty="0">
                        <a:effectLst/>
                        <a:latin typeface="Arial" panose="020B0604020202020204" pitchFamily="34" charset="0"/>
                        <a:cs typeface="Arial" panose="020B0604020202020204" pitchFamily="34" charset="0"/>
                      </a:endParaRPr>
                    </a:p>
                    <a:p>
                      <a:pPr algn="ctr">
                        <a:lnSpc>
                          <a:spcPct val="106000"/>
                        </a:lnSpc>
                        <a:spcAft>
                          <a:spcPts val="0"/>
                        </a:spcAft>
                      </a:pPr>
                      <a:r>
                        <a:rPr lang="fr-FR" sz="2000" b="0" kern="1200" dirty="0">
                          <a:effectLst/>
                          <a:latin typeface="Arial" panose="020B0604020202020204" pitchFamily="34" charset="0"/>
                          <a:cs typeface="Arial" panose="020B0604020202020204" pitchFamily="34" charset="0"/>
                        </a:rPr>
                        <a:t>en 2012</a:t>
                      </a:r>
                      <a:endParaRPr lang="en-US" sz="2000" b="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0" kern="1200" dirty="0">
                          <a:effectLst/>
                          <a:latin typeface="Arial" panose="020B0604020202020204" pitchFamily="34" charset="0"/>
                          <a:cs typeface="Arial" panose="020B0604020202020204" pitchFamily="34" charset="0"/>
                        </a:rPr>
                        <a:t>Situation </a:t>
                      </a:r>
                      <a:endParaRPr lang="en-US" sz="2000" b="0" dirty="0">
                        <a:effectLst/>
                        <a:latin typeface="Arial" panose="020B0604020202020204" pitchFamily="34" charset="0"/>
                        <a:cs typeface="Arial" panose="020B0604020202020204" pitchFamily="34" charset="0"/>
                      </a:endParaRPr>
                    </a:p>
                    <a:p>
                      <a:pPr algn="ctr">
                        <a:lnSpc>
                          <a:spcPct val="106000"/>
                        </a:lnSpc>
                        <a:spcAft>
                          <a:spcPts val="0"/>
                        </a:spcAft>
                      </a:pPr>
                      <a:r>
                        <a:rPr lang="fr-FR" sz="2000" b="0" kern="1200" dirty="0">
                          <a:effectLst/>
                          <a:latin typeface="Arial" panose="020B0604020202020204" pitchFamily="34" charset="0"/>
                          <a:cs typeface="Arial" panose="020B0604020202020204" pitchFamily="34" charset="0"/>
                        </a:rPr>
                        <a:t>en </a:t>
                      </a:r>
                      <a:r>
                        <a:rPr lang="fr-FR" sz="2000" b="0" kern="1200" dirty="0" smtClean="0">
                          <a:effectLst/>
                          <a:latin typeface="Arial" panose="020B0604020202020204" pitchFamily="34" charset="0"/>
                          <a:cs typeface="Arial" panose="020B0604020202020204" pitchFamily="34" charset="0"/>
                        </a:rPr>
                        <a:t>2016</a:t>
                      </a:r>
                      <a:endParaRPr lang="en-US" sz="2000" b="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0" kern="1200" dirty="0">
                          <a:effectLst/>
                          <a:latin typeface="Arial" panose="020B0604020202020204" pitchFamily="34" charset="0"/>
                          <a:cs typeface="Arial" panose="020B0604020202020204" pitchFamily="34" charset="0"/>
                        </a:rPr>
                        <a:t>Evolution </a:t>
                      </a:r>
                      <a:endParaRPr lang="en-US" sz="2000" b="0" dirty="0">
                        <a:effectLst/>
                        <a:latin typeface="Arial" panose="020B0604020202020204" pitchFamily="34" charset="0"/>
                        <a:cs typeface="Arial" panose="020B0604020202020204" pitchFamily="34" charset="0"/>
                      </a:endParaRPr>
                    </a:p>
                    <a:p>
                      <a:pPr algn="ctr">
                        <a:lnSpc>
                          <a:spcPct val="106000"/>
                        </a:lnSpc>
                        <a:spcAft>
                          <a:spcPts val="0"/>
                        </a:spcAft>
                      </a:pPr>
                      <a:r>
                        <a:rPr lang="fr-FR" sz="2000" b="0" kern="1200" dirty="0" smtClean="0">
                          <a:effectLst/>
                          <a:latin typeface="Arial" panose="020B0604020202020204" pitchFamily="34" charset="0"/>
                          <a:cs typeface="Arial" panose="020B0604020202020204" pitchFamily="34" charset="0"/>
                        </a:rPr>
                        <a:t>(4 </a:t>
                      </a:r>
                      <a:r>
                        <a:rPr lang="fr-FR" sz="2000" b="0" kern="1200" dirty="0">
                          <a:effectLst/>
                          <a:latin typeface="Arial" panose="020B0604020202020204" pitchFamily="34" charset="0"/>
                          <a:cs typeface="Arial" panose="020B0604020202020204" pitchFamily="34" charset="0"/>
                        </a:rPr>
                        <a:t>ans)</a:t>
                      </a:r>
                      <a:endParaRPr lang="en-US" sz="2000" b="0" dirty="0">
                        <a:effectLst/>
                        <a:latin typeface="Arial" panose="020B0604020202020204" pitchFamily="34" charset="0"/>
                        <a:ea typeface="Calibri"/>
                        <a:cs typeface="Arial" panose="020B0604020202020204" pitchFamily="34" charset="0"/>
                      </a:endParaRPr>
                    </a:p>
                  </a:txBody>
                  <a:tcPr marL="68578" marR="68578" marT="9528" marB="0" anchor="ctr"/>
                </a:tc>
              </a:tr>
              <a:tr h="540388">
                <a:tc>
                  <a:txBody>
                    <a:bodyPr/>
                    <a:lstStyle/>
                    <a:p>
                      <a:pPr algn="ctr">
                        <a:lnSpc>
                          <a:spcPct val="106000"/>
                        </a:lnSpc>
                        <a:spcAft>
                          <a:spcPts val="0"/>
                        </a:spcAft>
                      </a:pPr>
                      <a:r>
                        <a:rPr lang="fr-FR" sz="2000" kern="1200" dirty="0">
                          <a:effectLst/>
                          <a:latin typeface="Arial" panose="020B0604020202020204" pitchFamily="34" charset="0"/>
                          <a:cs typeface="Arial" panose="020B0604020202020204" pitchFamily="34" charset="0"/>
                        </a:rPr>
                        <a:t>Nombre de villages électrifiés</a:t>
                      </a:r>
                      <a:endParaRPr lang="en-US" sz="200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a:effectLst/>
                          <a:latin typeface="Arial" panose="020B0604020202020204" pitchFamily="34" charset="0"/>
                          <a:cs typeface="Arial" panose="020B0604020202020204" pitchFamily="34" charset="0"/>
                        </a:rPr>
                        <a:t>1 648</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smtClean="0">
                          <a:effectLst/>
                          <a:latin typeface="Arial" panose="020B0604020202020204" pitchFamily="34" charset="0"/>
                          <a:cs typeface="Arial" panose="020B0604020202020204" pitchFamily="34" charset="0"/>
                        </a:rPr>
                        <a:t>3 284</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a:effectLst/>
                          <a:latin typeface="Arial" panose="020B0604020202020204" pitchFamily="34" charset="0"/>
                          <a:cs typeface="Arial" panose="020B0604020202020204" pitchFamily="34" charset="0"/>
                        </a:rPr>
                        <a:t>+1 </a:t>
                      </a:r>
                      <a:r>
                        <a:rPr lang="fr-FR" sz="2000" b="1" kern="1200" dirty="0" smtClean="0">
                          <a:effectLst/>
                          <a:latin typeface="Arial" panose="020B0604020202020204" pitchFamily="34" charset="0"/>
                          <a:cs typeface="Arial" panose="020B0604020202020204" pitchFamily="34" charset="0"/>
                        </a:rPr>
                        <a:t>636 (+99,3%)</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r>
              <a:tr h="686701">
                <a:tc>
                  <a:txBody>
                    <a:bodyPr/>
                    <a:lstStyle/>
                    <a:p>
                      <a:pPr algn="ctr">
                        <a:lnSpc>
                          <a:spcPct val="106000"/>
                        </a:lnSpc>
                        <a:spcAft>
                          <a:spcPts val="0"/>
                        </a:spcAft>
                      </a:pPr>
                      <a:r>
                        <a:rPr lang="fr-FR" sz="2000" kern="1200" dirty="0">
                          <a:effectLst/>
                          <a:latin typeface="Arial" panose="020B0604020202020204" pitchFamily="34" charset="0"/>
                          <a:cs typeface="Arial" panose="020B0604020202020204" pitchFamily="34" charset="0"/>
                        </a:rPr>
                        <a:t>Nombre de ménages ruraux électrifiés</a:t>
                      </a:r>
                      <a:endParaRPr lang="en-US" sz="200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a:effectLst/>
                          <a:latin typeface="Arial" panose="020B0604020202020204" pitchFamily="34" charset="0"/>
                          <a:cs typeface="Arial" panose="020B0604020202020204" pitchFamily="34" charset="0"/>
                        </a:rPr>
                        <a:t>170 000</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smtClean="0">
                          <a:solidFill>
                            <a:schemeClr val="tx1"/>
                          </a:solidFill>
                          <a:effectLst/>
                          <a:latin typeface="Arial" panose="020B0604020202020204" pitchFamily="34" charset="0"/>
                          <a:cs typeface="Arial" panose="020B0604020202020204" pitchFamily="34" charset="0"/>
                        </a:rPr>
                        <a:t>226 844</a:t>
                      </a:r>
                      <a:endParaRPr lang="en-US" sz="2000" b="1" dirty="0">
                        <a:solidFill>
                          <a:schemeClr val="tx1"/>
                        </a:solidFill>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smtClean="0">
                          <a:solidFill>
                            <a:schemeClr val="tx1"/>
                          </a:solidFill>
                          <a:effectLst/>
                          <a:latin typeface="Arial" panose="020B0604020202020204" pitchFamily="34" charset="0"/>
                          <a:cs typeface="Arial" panose="020B0604020202020204" pitchFamily="34" charset="0"/>
                        </a:rPr>
                        <a:t>+56 844 (+33,4%)</a:t>
                      </a:r>
                      <a:endParaRPr lang="en-US" sz="2000" b="1" dirty="0">
                        <a:solidFill>
                          <a:schemeClr val="tx1"/>
                        </a:solidFill>
                        <a:effectLst/>
                        <a:latin typeface="Arial" panose="020B0604020202020204" pitchFamily="34" charset="0"/>
                        <a:ea typeface="Calibri"/>
                        <a:cs typeface="Arial" panose="020B0604020202020204" pitchFamily="34" charset="0"/>
                      </a:endParaRPr>
                    </a:p>
                  </a:txBody>
                  <a:tcPr marL="68578" marR="68578" marT="9528" marB="0" anchor="ctr"/>
                </a:tc>
              </a:tr>
              <a:tr h="540388">
                <a:tc>
                  <a:txBody>
                    <a:bodyPr/>
                    <a:lstStyle/>
                    <a:p>
                      <a:pPr algn="ctr">
                        <a:lnSpc>
                          <a:spcPct val="106000"/>
                        </a:lnSpc>
                        <a:spcAft>
                          <a:spcPts val="0"/>
                        </a:spcAft>
                      </a:pPr>
                      <a:r>
                        <a:rPr lang="fr-FR" sz="2000" kern="1200" dirty="0">
                          <a:effectLst/>
                          <a:latin typeface="Arial" panose="020B0604020202020204" pitchFamily="34" charset="0"/>
                          <a:cs typeface="Arial" panose="020B0604020202020204" pitchFamily="34" charset="0"/>
                        </a:rPr>
                        <a:t>Taux d’Electrification</a:t>
                      </a:r>
                      <a:endParaRPr lang="en-US" sz="2000"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a:effectLst/>
                          <a:latin typeface="Arial" panose="020B0604020202020204" pitchFamily="34" charset="0"/>
                          <a:cs typeface="Arial" panose="020B0604020202020204" pitchFamily="34" charset="0"/>
                        </a:rPr>
                        <a:t>24 %</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smtClean="0">
                          <a:effectLst/>
                          <a:latin typeface="Arial" panose="020B0604020202020204" pitchFamily="34" charset="0"/>
                          <a:cs typeface="Arial" panose="020B0604020202020204" pitchFamily="34" charset="0"/>
                        </a:rPr>
                        <a:t>33,2 </a:t>
                      </a:r>
                      <a:r>
                        <a:rPr lang="fr-FR" sz="2000" b="1" kern="1200" dirty="0">
                          <a:effectLst/>
                          <a:latin typeface="Arial" panose="020B0604020202020204" pitchFamily="34" charset="0"/>
                          <a:cs typeface="Arial" panose="020B0604020202020204" pitchFamily="34" charset="0"/>
                        </a:rPr>
                        <a:t>%</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c>
                  <a:txBody>
                    <a:bodyPr/>
                    <a:lstStyle/>
                    <a:p>
                      <a:pPr algn="ctr">
                        <a:lnSpc>
                          <a:spcPct val="106000"/>
                        </a:lnSpc>
                        <a:spcAft>
                          <a:spcPts val="0"/>
                        </a:spcAft>
                      </a:pPr>
                      <a:r>
                        <a:rPr lang="fr-FR" sz="2000" b="1" kern="1200" dirty="0" smtClean="0">
                          <a:effectLst/>
                          <a:latin typeface="Arial" panose="020B0604020202020204" pitchFamily="34" charset="0"/>
                          <a:cs typeface="Arial" panose="020B0604020202020204" pitchFamily="34" charset="0"/>
                        </a:rPr>
                        <a:t>+9,2 </a:t>
                      </a:r>
                      <a:r>
                        <a:rPr lang="fr-FR" sz="2000" b="1" kern="1200" dirty="0">
                          <a:effectLst/>
                          <a:latin typeface="Arial" panose="020B0604020202020204" pitchFamily="34" charset="0"/>
                          <a:cs typeface="Arial" panose="020B0604020202020204" pitchFamily="34" charset="0"/>
                        </a:rPr>
                        <a:t>%</a:t>
                      </a:r>
                      <a:endParaRPr lang="en-US" sz="2000" b="1" dirty="0">
                        <a:effectLst/>
                        <a:latin typeface="Arial" panose="020B0604020202020204" pitchFamily="34" charset="0"/>
                        <a:ea typeface="Calibri"/>
                        <a:cs typeface="Arial" panose="020B0604020202020204" pitchFamily="34" charset="0"/>
                      </a:endParaRPr>
                    </a:p>
                  </a:txBody>
                  <a:tcPr marL="68578" marR="68578" marT="9528" marB="0" anchor="ctr"/>
                </a:tc>
              </a:tr>
            </a:tbl>
          </a:graphicData>
        </a:graphic>
      </p:graphicFrame>
    </p:spTree>
    <p:extLst>
      <p:ext uri="{BB962C8B-B14F-4D97-AF65-F5344CB8AC3E}">
        <p14:creationId xmlns:p14="http://schemas.microsoft.com/office/powerpoint/2010/main" val="1121354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371" y="395849"/>
            <a:ext cx="9579428" cy="646664"/>
          </a:xfrm>
        </p:spPr>
        <p:txBody>
          <a:bodyPr>
            <a:normAutofit/>
          </a:bodyPr>
          <a:lstStyle/>
          <a:p>
            <a:r>
              <a:rPr lang="fr-FR" sz="3000" b="1" dirty="0">
                <a:solidFill>
                  <a:srgbClr val="0070C0"/>
                </a:solidFill>
              </a:rPr>
              <a:t>Les Projets et programmes en cours </a:t>
            </a:r>
            <a:endParaRPr lang="en-US" sz="3000" b="1" dirty="0">
              <a:solidFill>
                <a:srgbClr val="0070C0"/>
              </a:solidFill>
            </a:endParaRPr>
          </a:p>
        </p:txBody>
      </p:sp>
      <p:sp>
        <p:nvSpPr>
          <p:cNvPr id="3" name="Content Placeholder 2"/>
          <p:cNvSpPr>
            <a:spLocks noGrp="1"/>
          </p:cNvSpPr>
          <p:nvPr>
            <p:ph idx="1"/>
          </p:nvPr>
        </p:nvSpPr>
        <p:spPr>
          <a:xfrm>
            <a:off x="667656" y="939482"/>
            <a:ext cx="10305143" cy="402991"/>
          </a:xfrm>
        </p:spPr>
        <p:txBody>
          <a:bodyPr>
            <a:normAutofit/>
          </a:bodyPr>
          <a:lstStyle/>
          <a:p>
            <a:pPr marL="68580" indent="0" algn="just">
              <a:buNone/>
              <a:defRPr/>
            </a:pPr>
            <a:r>
              <a:rPr lang="fr-FR" altLang="fr-FR" sz="2000" dirty="0" smtClean="0"/>
              <a:t>Projets </a:t>
            </a:r>
            <a:r>
              <a:rPr lang="fr-FR" altLang="fr-FR" sz="2000" dirty="0"/>
              <a:t>et programmes </a:t>
            </a:r>
            <a:r>
              <a:rPr lang="fr-FR" altLang="fr-FR" sz="2000" dirty="0" smtClean="0"/>
              <a:t>en </a:t>
            </a:r>
            <a:r>
              <a:rPr lang="fr-FR" altLang="fr-FR" sz="2000" dirty="0"/>
              <a:t>cours </a:t>
            </a:r>
            <a:r>
              <a:rPr lang="fr-FR" altLang="fr-FR" sz="2000" dirty="0" smtClean="0"/>
              <a:t>pour l’atteinte des </a:t>
            </a:r>
            <a:r>
              <a:rPr lang="fr-FR" altLang="fr-FR" sz="2000" dirty="0"/>
              <a:t>objectifs fixés par </a:t>
            </a:r>
            <a:r>
              <a:rPr lang="fr-FR" altLang="fr-FR" sz="2000" dirty="0" smtClean="0"/>
              <a:t>l’</a:t>
            </a:r>
            <a:r>
              <a:rPr lang="fr-FR" altLang="fr-FR" sz="2000" dirty="0"/>
              <a:t>É</a:t>
            </a:r>
            <a:r>
              <a:rPr lang="fr-FR" altLang="fr-FR" sz="2000" dirty="0" smtClean="0"/>
              <a:t>tat </a:t>
            </a:r>
            <a:r>
              <a:rPr lang="fr-FR" altLang="fr-FR" sz="2000" dirty="0"/>
              <a:t>:  </a:t>
            </a:r>
          </a:p>
          <a:p>
            <a:pPr indent="-342900" algn="just">
              <a:buFontTx/>
              <a:buChar char="-"/>
              <a:defRPr/>
            </a:pPr>
            <a:endParaRPr lang="en-US" dirty="0"/>
          </a:p>
        </p:txBody>
      </p:sp>
      <p:graphicFrame>
        <p:nvGraphicFramePr>
          <p:cNvPr id="5" name="Table 4">
            <a:extLst>
              <a:ext uri="{FF2B5EF4-FFF2-40B4-BE49-F238E27FC236}">
                <a16:creationId xmlns="" xmlns:a16="http://schemas.microsoft.com/office/drawing/2014/main" id="{9331F768-B055-4928-8B3D-D8AAC1166F3E}"/>
              </a:ext>
            </a:extLst>
          </p:cNvPr>
          <p:cNvGraphicFramePr>
            <a:graphicFrameLocks noGrp="1"/>
          </p:cNvGraphicFramePr>
          <p:nvPr>
            <p:extLst>
              <p:ext uri="{D42A27DB-BD31-4B8C-83A1-F6EECF244321}">
                <p14:modId xmlns:p14="http://schemas.microsoft.com/office/powerpoint/2010/main" val="3055395797"/>
              </p:ext>
            </p:extLst>
          </p:nvPr>
        </p:nvGraphicFramePr>
        <p:xfrm>
          <a:off x="667656" y="1339401"/>
          <a:ext cx="10827658" cy="5264286"/>
        </p:xfrm>
        <a:graphic>
          <a:graphicData uri="http://schemas.openxmlformats.org/drawingml/2006/table">
            <a:tbl>
              <a:tblPr>
                <a:tableStyleId>{5DA37D80-6434-44D0-A028-1B22A696006F}</a:tableStyleId>
              </a:tblPr>
              <a:tblGrid>
                <a:gridCol w="4921775">
                  <a:extLst>
                    <a:ext uri="{9D8B030D-6E8A-4147-A177-3AD203B41FA5}">
                      <a16:colId xmlns="" xmlns:a16="http://schemas.microsoft.com/office/drawing/2014/main" val="2182902737"/>
                    </a:ext>
                  </a:extLst>
                </a:gridCol>
                <a:gridCol w="2550017">
                  <a:extLst>
                    <a:ext uri="{9D8B030D-6E8A-4147-A177-3AD203B41FA5}">
                      <a16:colId xmlns="" xmlns:a16="http://schemas.microsoft.com/office/drawing/2014/main" val="270173067"/>
                    </a:ext>
                  </a:extLst>
                </a:gridCol>
                <a:gridCol w="3355866">
                  <a:extLst>
                    <a:ext uri="{9D8B030D-6E8A-4147-A177-3AD203B41FA5}">
                      <a16:colId xmlns="" xmlns:a16="http://schemas.microsoft.com/office/drawing/2014/main" val="3116620361"/>
                    </a:ext>
                  </a:extLst>
                </a:gridCol>
              </a:tblGrid>
              <a:tr h="274717">
                <a:tc>
                  <a:txBody>
                    <a:bodyPr/>
                    <a:lstStyle/>
                    <a:p>
                      <a:pPr algn="l" fontAlgn="ctr"/>
                      <a:r>
                        <a:rPr lang="fr-FR" sz="1600" b="1" u="none" strike="noStrike" noProof="0" dirty="0">
                          <a:effectLst/>
                          <a:latin typeface="+mn-lt"/>
                        </a:rPr>
                        <a:t>Intitulé du projet</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b="1" u="none" strike="noStrike" noProof="0" dirty="0">
                          <a:effectLst/>
                          <a:latin typeface="+mn-lt"/>
                        </a:rPr>
                        <a:t>Technologies</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b="1" u="none" strike="noStrike" noProof="0" dirty="0">
                          <a:effectLst/>
                          <a:latin typeface="+mn-lt"/>
                        </a:rPr>
                        <a:t>D</a:t>
                      </a:r>
                      <a:r>
                        <a:rPr lang="fr-FR" sz="1600" b="1" u="none" strike="noStrike" noProof="0" dirty="0" smtClean="0">
                          <a:effectLst/>
                          <a:latin typeface="+mn-lt"/>
                        </a:rPr>
                        <a:t>étails </a:t>
                      </a:r>
                      <a:r>
                        <a:rPr lang="fr-FR" sz="1600" b="1" u="none" strike="noStrike" noProof="0" dirty="0">
                          <a:effectLst/>
                          <a:latin typeface="+mn-lt"/>
                        </a:rPr>
                        <a:t>du projet</a:t>
                      </a:r>
                      <a:endParaRPr lang="fr-FR" sz="1600" b="1" i="0" u="none" strike="noStrike" noProof="0" dirty="0">
                        <a:solidFill>
                          <a:srgbClr val="000000"/>
                        </a:solidFill>
                        <a:effectLst/>
                        <a:latin typeface="+mn-lt"/>
                      </a:endParaRPr>
                    </a:p>
                  </a:txBody>
                  <a:tcPr marL="9525" marR="9525" marT="9525" marB="0" anchor="ctr"/>
                </a:tc>
                <a:extLst>
                  <a:ext uri="{0D108BD9-81ED-4DB2-BD59-A6C34878D82A}">
                    <a16:rowId xmlns="" xmlns:a16="http://schemas.microsoft.com/office/drawing/2014/main" val="2504595715"/>
                  </a:ext>
                </a:extLst>
              </a:tr>
              <a:tr h="559222">
                <a:tc>
                  <a:txBody>
                    <a:bodyPr/>
                    <a:lstStyle/>
                    <a:p>
                      <a:pPr algn="l" fontAlgn="ctr"/>
                      <a:r>
                        <a:rPr lang="fr-FR" sz="1600" b="1" u="none" strike="noStrike" noProof="0" dirty="0">
                          <a:effectLst/>
                          <a:latin typeface="+mn-lt"/>
                        </a:rPr>
                        <a:t>UE Facility II</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u="none" strike="noStrike" noProof="0" dirty="0">
                          <a:effectLst/>
                          <a:latin typeface="+mn-lt"/>
                        </a:rPr>
                        <a:t>M</a:t>
                      </a:r>
                      <a:r>
                        <a:rPr lang="fr-FR" sz="1600" u="none" strike="noStrike" noProof="0" dirty="0" smtClean="0">
                          <a:effectLst/>
                          <a:latin typeface="+mn-lt"/>
                        </a:rPr>
                        <a:t>ini </a:t>
                      </a:r>
                      <a:r>
                        <a:rPr lang="fr-FR" sz="1600" u="none" strike="noStrike" noProof="0" dirty="0">
                          <a:effectLst/>
                          <a:latin typeface="+mn-lt"/>
                        </a:rPr>
                        <a:t>réseau solaire</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 Accès </a:t>
                      </a:r>
                      <a:r>
                        <a:rPr lang="fr-FR" sz="1600" b="0" i="0" kern="1200" noProof="0" dirty="0">
                          <a:solidFill>
                            <a:schemeClr val="tx1"/>
                          </a:solidFill>
                          <a:effectLst/>
                          <a:latin typeface="+mn-lt"/>
                          <a:ea typeface="+mn-ea"/>
                          <a:cs typeface="+mn-cs"/>
                        </a:rPr>
                        <a:t>à une Energie durable et à 50.000 personnes</a:t>
                      </a:r>
                    </a:p>
                  </a:txBody>
                  <a:tcPr marL="9525" marR="9525" marT="9525" marB="0" anchor="ctr"/>
                </a:tc>
                <a:extLst>
                  <a:ext uri="{0D108BD9-81ED-4DB2-BD59-A6C34878D82A}">
                    <a16:rowId xmlns="" xmlns:a16="http://schemas.microsoft.com/office/drawing/2014/main" val="3596915643"/>
                  </a:ext>
                </a:extLst>
              </a:tr>
              <a:tr h="559222">
                <a:tc>
                  <a:txBody>
                    <a:bodyPr/>
                    <a:lstStyle/>
                    <a:p>
                      <a:pPr algn="l" fontAlgn="ctr"/>
                      <a:r>
                        <a:rPr lang="fr-FR" altLang="fr-FR" sz="1600" b="1" dirty="0" smtClean="0">
                          <a:latin typeface="+mn-lt"/>
                        </a:rPr>
                        <a:t>Projet Fonds d’Abu Dhabi géré avec IRENA</a:t>
                      </a:r>
                      <a:endParaRPr lang="fr-FR" sz="1600" b="1" i="0" u="none" strike="noStrike" noProof="0" dirty="0">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600" u="none" strike="noStrike" noProof="0" dirty="0" smtClean="0">
                          <a:effectLst/>
                          <a:latin typeface="+mn-lt"/>
                        </a:rPr>
                        <a:t>Mini réseau solaire</a:t>
                      </a:r>
                      <a:endParaRPr lang="fr-FR" sz="1600" b="0" i="0" u="none" strike="noStrike" noProof="0" dirty="0" smtClean="0">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600" b="0" i="0" kern="1200" noProof="0" dirty="0" smtClean="0">
                          <a:solidFill>
                            <a:schemeClr val="tx1"/>
                          </a:solidFill>
                          <a:effectLst/>
                          <a:latin typeface="+mn-lt"/>
                          <a:ea typeface="+mn-ea"/>
                          <a:cs typeface="+mn-cs"/>
                        </a:rPr>
                        <a:t> Accès à une Energie durable et à 30.000 personnes</a:t>
                      </a:r>
                    </a:p>
                  </a:txBody>
                  <a:tcPr marL="9525" marR="9525" marT="9525" marB="0" anchor="ctr"/>
                </a:tc>
              </a:tr>
              <a:tr h="559222">
                <a:tc>
                  <a:txBody>
                    <a:bodyPr/>
                    <a:lstStyle/>
                    <a:p>
                      <a:pPr algn="l" fontAlgn="ctr"/>
                      <a:r>
                        <a:rPr lang="fr-FR" sz="1600" b="1" u="none" strike="noStrike" noProof="0" dirty="0">
                          <a:effectLst/>
                          <a:latin typeface="+mn-lt"/>
                        </a:rPr>
                        <a:t>BID-BOAD-ECREEE</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u="none" strike="noStrike" noProof="0" dirty="0">
                          <a:effectLst/>
                          <a:latin typeface="+mn-lt"/>
                        </a:rPr>
                        <a:t>M</a:t>
                      </a:r>
                      <a:r>
                        <a:rPr lang="fr-FR" sz="1600" u="none" strike="noStrike" noProof="0" dirty="0" smtClean="0">
                          <a:effectLst/>
                          <a:latin typeface="+mn-lt"/>
                        </a:rPr>
                        <a:t>ini réseau </a:t>
                      </a:r>
                      <a:r>
                        <a:rPr lang="fr-FR" sz="1600" u="none" strike="noStrike" noProof="0" dirty="0">
                          <a:effectLst/>
                          <a:latin typeface="+mn-lt"/>
                        </a:rPr>
                        <a:t>solaire</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 188 </a:t>
                      </a:r>
                      <a:r>
                        <a:rPr lang="fr-FR" sz="1600" b="0" i="0" kern="1200" noProof="0" dirty="0">
                          <a:solidFill>
                            <a:schemeClr val="tx1"/>
                          </a:solidFill>
                          <a:effectLst/>
                          <a:latin typeface="+mn-lt"/>
                          <a:ea typeface="+mn-ea"/>
                          <a:cs typeface="+mn-cs"/>
                        </a:rPr>
                        <a:t>villages à électrifier par voix solaire</a:t>
                      </a:r>
                    </a:p>
                  </a:txBody>
                  <a:tcPr marL="9525" marR="9525" marT="9525" marB="0" anchor="ctr"/>
                </a:tc>
                <a:extLst>
                  <a:ext uri="{0D108BD9-81ED-4DB2-BD59-A6C34878D82A}">
                    <a16:rowId xmlns="" xmlns:a16="http://schemas.microsoft.com/office/drawing/2014/main" val="229367459"/>
                  </a:ext>
                </a:extLst>
              </a:tr>
              <a:tr h="390563">
                <a:tc>
                  <a:txBody>
                    <a:bodyPr/>
                    <a:lstStyle/>
                    <a:p>
                      <a:pPr algn="l" fontAlgn="ctr"/>
                      <a:r>
                        <a:rPr lang="fr-FR" sz="1600" b="1" u="none" strike="noStrike" noProof="0" dirty="0">
                          <a:effectLst/>
                          <a:latin typeface="+mn-lt"/>
                        </a:rPr>
                        <a:t>Convention MYNA-ASER</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u="none" strike="noStrike" noProof="0" dirty="0">
                          <a:effectLst/>
                          <a:latin typeface="+mn-lt"/>
                        </a:rPr>
                        <a:t>Extension </a:t>
                      </a:r>
                      <a:r>
                        <a:rPr lang="fr-FR" sz="1600" u="none" strike="noStrike" noProof="0" dirty="0" smtClean="0">
                          <a:effectLst/>
                          <a:latin typeface="+mn-lt"/>
                        </a:rPr>
                        <a:t>réseau</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 Plus de 800 </a:t>
                      </a:r>
                      <a:r>
                        <a:rPr lang="fr-FR" sz="1600" b="0" i="0" kern="1200" noProof="0" dirty="0">
                          <a:solidFill>
                            <a:schemeClr val="tx1"/>
                          </a:solidFill>
                          <a:effectLst/>
                          <a:latin typeface="+mn-lt"/>
                          <a:ea typeface="+mn-ea"/>
                          <a:cs typeface="+mn-cs"/>
                        </a:rPr>
                        <a:t>villages à </a:t>
                      </a:r>
                      <a:r>
                        <a:rPr lang="fr-FR" sz="1600" b="0" i="0" kern="1200" noProof="0" dirty="0" smtClean="0">
                          <a:solidFill>
                            <a:schemeClr val="tx1"/>
                          </a:solidFill>
                          <a:effectLst/>
                          <a:latin typeface="+mn-lt"/>
                          <a:ea typeface="+mn-ea"/>
                          <a:cs typeface="+mn-cs"/>
                        </a:rPr>
                        <a:t>électrifier et 20</a:t>
                      </a:r>
                      <a:r>
                        <a:rPr lang="fr-FR" sz="1600" b="0" i="0" kern="1200" baseline="0" noProof="0" dirty="0" smtClean="0">
                          <a:solidFill>
                            <a:schemeClr val="tx1"/>
                          </a:solidFill>
                          <a:effectLst/>
                          <a:latin typeface="+mn-lt"/>
                          <a:ea typeface="+mn-ea"/>
                          <a:cs typeface="+mn-cs"/>
                        </a:rPr>
                        <a:t> dorsales MT</a:t>
                      </a:r>
                      <a:endParaRPr lang="fr-FR" sz="1600" b="0" i="0" kern="1200" noProof="0" dirty="0">
                        <a:solidFill>
                          <a:schemeClr val="tx1"/>
                        </a:solidFill>
                        <a:effectLst/>
                        <a:latin typeface="+mn-lt"/>
                        <a:ea typeface="+mn-ea"/>
                        <a:cs typeface="+mn-cs"/>
                      </a:endParaRPr>
                    </a:p>
                  </a:txBody>
                  <a:tcPr marL="9525" marR="9525" marT="9525" marB="0" anchor="ctr"/>
                </a:tc>
                <a:extLst>
                  <a:ext uri="{0D108BD9-81ED-4DB2-BD59-A6C34878D82A}">
                    <a16:rowId xmlns="" xmlns:a16="http://schemas.microsoft.com/office/drawing/2014/main" val="755776159"/>
                  </a:ext>
                </a:extLst>
              </a:tr>
              <a:tr h="408224">
                <a:tc>
                  <a:txBody>
                    <a:bodyPr/>
                    <a:lstStyle/>
                    <a:p>
                      <a:pPr algn="l" fontAlgn="ctr"/>
                      <a:r>
                        <a:rPr lang="fr-FR" sz="1600" b="1" u="none" strike="noStrike" noProof="0" dirty="0">
                          <a:effectLst/>
                          <a:latin typeface="+mn-lt"/>
                        </a:rPr>
                        <a:t>Le Projet d’électrification </a:t>
                      </a:r>
                      <a:r>
                        <a:rPr lang="fr-FR" sz="1600" b="1" u="none" strike="noStrike" noProof="0" smtClean="0">
                          <a:effectLst/>
                          <a:latin typeface="+mn-lt"/>
                        </a:rPr>
                        <a:t>218 villages</a:t>
                      </a:r>
                      <a:endParaRPr lang="fr-FR" sz="1600" b="1" i="0" u="none" strike="noStrike" noProof="0" dirty="0">
                        <a:solidFill>
                          <a:srgbClr val="000000"/>
                        </a:solidFill>
                        <a:effectLst/>
                        <a:latin typeface="+mn-lt"/>
                      </a:endParaRPr>
                    </a:p>
                  </a:txBody>
                  <a:tcPr marL="9525" marR="9525" marT="9525" marB="0" anchor="ctr"/>
                </a:tc>
                <a:tc>
                  <a:txBody>
                    <a:bodyPr/>
                    <a:lstStyle/>
                    <a:p>
                      <a:pPr algn="l" fontAlgn="ctr"/>
                      <a:r>
                        <a:rPr lang="fr-FR" sz="1600" u="none" strike="noStrike" noProof="0" dirty="0">
                          <a:effectLst/>
                          <a:latin typeface="+mn-lt"/>
                        </a:rPr>
                        <a:t>Extension </a:t>
                      </a:r>
                      <a:r>
                        <a:rPr lang="fr-FR" sz="1600" u="none" strike="noStrike" noProof="0" dirty="0" smtClean="0">
                          <a:effectLst/>
                          <a:latin typeface="+mn-lt"/>
                        </a:rPr>
                        <a:t>réseau</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 218 </a:t>
                      </a:r>
                      <a:r>
                        <a:rPr lang="fr-FR" sz="1600" b="0" i="0" kern="1200" noProof="0" dirty="0">
                          <a:solidFill>
                            <a:schemeClr val="tx1"/>
                          </a:solidFill>
                          <a:effectLst/>
                          <a:latin typeface="+mn-lt"/>
                          <a:ea typeface="+mn-ea"/>
                          <a:cs typeface="+mn-cs"/>
                        </a:rPr>
                        <a:t>villages </a:t>
                      </a:r>
                    </a:p>
                  </a:txBody>
                  <a:tcPr marL="9525" marR="9525" marT="9525" marB="0" anchor="ctr"/>
                </a:tc>
                <a:extLst>
                  <a:ext uri="{0D108BD9-81ED-4DB2-BD59-A6C34878D82A}">
                    <a16:rowId xmlns="" xmlns:a16="http://schemas.microsoft.com/office/drawing/2014/main" val="3906041016"/>
                  </a:ext>
                </a:extLst>
              </a:tr>
              <a:tr h="498146">
                <a:tc>
                  <a:txBody>
                    <a:bodyPr/>
                    <a:lstStyle/>
                    <a:p>
                      <a:pPr algn="l" fontAlgn="ctr"/>
                      <a:r>
                        <a:rPr lang="fr-FR" sz="1600" b="1" u="none" strike="noStrike" noProof="0" dirty="0" smtClean="0">
                          <a:effectLst/>
                          <a:latin typeface="+mn-lt"/>
                        </a:rPr>
                        <a:t>PUDC (Volet</a:t>
                      </a:r>
                      <a:r>
                        <a:rPr lang="fr-FR" sz="1600" b="1" u="none" strike="noStrike" baseline="0" noProof="0" dirty="0" smtClean="0">
                          <a:effectLst/>
                          <a:latin typeface="+mn-lt"/>
                        </a:rPr>
                        <a:t> Électrification Rurale</a:t>
                      </a:r>
                      <a:r>
                        <a:rPr lang="fr-FR" sz="1600" b="1" u="none" strike="noStrike" noProof="0" dirty="0" smtClean="0">
                          <a:effectLst/>
                          <a:latin typeface="+mn-lt"/>
                        </a:rPr>
                        <a:t>)</a:t>
                      </a:r>
                      <a:endParaRPr lang="fr-FR" sz="1600" b="1" i="0" u="none" strike="noStrike" noProof="0" dirty="0">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600" u="none" strike="noStrike" noProof="0" dirty="0" smtClean="0">
                          <a:effectLst/>
                          <a:latin typeface="+mn-lt"/>
                        </a:rPr>
                        <a:t>Mini réseau solaire et Extension réseau</a:t>
                      </a:r>
                      <a:endParaRPr lang="fr-FR" sz="1600" b="0" i="0" u="none" strike="noStrike" noProof="0" dirty="0" smtClean="0">
                        <a:solidFill>
                          <a:srgbClr val="000000"/>
                        </a:solidFill>
                        <a:effectLst/>
                        <a:latin typeface="+mn-lt"/>
                      </a:endParaRPr>
                    </a:p>
                  </a:txBody>
                  <a:tcPr marL="9525" marR="9525" marT="9525" marB="0" anchor="ctr"/>
                </a:tc>
                <a:tc>
                  <a:txBody>
                    <a:bodyPr/>
                    <a:lstStyle/>
                    <a:p>
                      <a:pPr algn="l" fontAlgn="ctr"/>
                      <a:r>
                        <a:rPr lang="en-US" sz="1600" b="0" i="0" kern="1200" dirty="0">
                          <a:solidFill>
                            <a:schemeClr val="tx1"/>
                          </a:solidFill>
                          <a:effectLst/>
                          <a:latin typeface="+mn-lt"/>
                          <a:ea typeface="+mn-ea"/>
                          <a:cs typeface="+mn-cs"/>
                        </a:rPr>
                        <a:t> </a:t>
                      </a:r>
                      <a:r>
                        <a:rPr lang="fr-FR" sz="1600" b="0" i="0" kern="1200" dirty="0" smtClean="0">
                          <a:solidFill>
                            <a:schemeClr val="tx1"/>
                          </a:solidFill>
                          <a:effectLst/>
                          <a:latin typeface="+mn-lt"/>
                          <a:ea typeface="+mn-ea"/>
                          <a:cs typeface="+mn-cs"/>
                        </a:rPr>
                        <a:t>Au moins 325 villages</a:t>
                      </a:r>
                      <a:endParaRPr lang="en-US" sz="1600" b="0" i="0" kern="1200" dirty="0">
                        <a:solidFill>
                          <a:schemeClr val="tx1"/>
                        </a:solidFill>
                        <a:effectLst/>
                        <a:latin typeface="+mn-lt"/>
                        <a:ea typeface="+mn-ea"/>
                        <a:cs typeface="+mn-cs"/>
                      </a:endParaRPr>
                    </a:p>
                  </a:txBody>
                  <a:tcPr marL="9525" marR="9525" marT="9525" marB="0" anchor="ctr"/>
                </a:tc>
                <a:extLst>
                  <a:ext uri="{0D108BD9-81ED-4DB2-BD59-A6C34878D82A}">
                    <a16:rowId xmlns="" xmlns:a16="http://schemas.microsoft.com/office/drawing/2014/main" val="2102356233"/>
                  </a:ext>
                </a:extLst>
              </a:tr>
              <a:tr h="559222">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600" b="1" u="none" strike="noStrike" noProof="0" dirty="0">
                          <a:effectLst/>
                          <a:latin typeface="+mn-lt"/>
                        </a:rPr>
                        <a:t>Les Concessions d’Electrification Rurale </a:t>
                      </a:r>
                      <a:r>
                        <a:rPr lang="fr-FR" sz="1600" b="1" u="none" strike="noStrike" noProof="0" dirty="0" smtClean="0">
                          <a:effectLst/>
                          <a:latin typeface="+mn-lt"/>
                        </a:rPr>
                        <a:t>et Les Projets ERILs </a:t>
                      </a:r>
                      <a:endParaRPr lang="fr-FR" sz="1600" b="1" i="0" u="none" strike="noStrike" noProof="0" dirty="0" smtClean="0">
                        <a:solidFill>
                          <a:srgbClr val="000000"/>
                        </a:solidFill>
                        <a:effectLst/>
                        <a:latin typeface="+mn-lt"/>
                      </a:endParaRPr>
                    </a:p>
                  </a:txBody>
                  <a:tcPr marL="9525" marR="9525" marT="9525" marB="0" anchor="ctr"/>
                </a:tc>
                <a:tc>
                  <a:txBody>
                    <a:bodyPr/>
                    <a:lstStyle/>
                    <a:p>
                      <a:pPr algn="l" fontAlgn="ctr"/>
                      <a:r>
                        <a:rPr lang="fr-FR" sz="1600" u="none" strike="noStrike" noProof="0" dirty="0">
                          <a:effectLst/>
                          <a:latin typeface="+mn-lt"/>
                        </a:rPr>
                        <a:t>D</a:t>
                      </a:r>
                      <a:r>
                        <a:rPr lang="fr-FR" sz="1600" u="none" strike="noStrike" noProof="0" dirty="0" smtClean="0">
                          <a:effectLst/>
                          <a:latin typeface="+mn-lt"/>
                        </a:rPr>
                        <a:t>ifférentes </a:t>
                      </a:r>
                      <a:r>
                        <a:rPr lang="fr-FR" sz="1600" u="none" strike="noStrike" noProof="0" dirty="0">
                          <a:effectLst/>
                          <a:latin typeface="+mn-lt"/>
                        </a:rPr>
                        <a:t>technologies</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 Selon </a:t>
                      </a:r>
                      <a:r>
                        <a:rPr lang="fr-FR" sz="1600" b="0" i="0" kern="1200" noProof="0" dirty="0">
                          <a:solidFill>
                            <a:schemeClr val="tx1"/>
                          </a:solidFill>
                          <a:effectLst/>
                          <a:latin typeface="+mn-lt"/>
                          <a:ea typeface="+mn-ea"/>
                          <a:cs typeface="+mn-cs"/>
                        </a:rPr>
                        <a:t>le programme </a:t>
                      </a:r>
                      <a:r>
                        <a:rPr lang="fr-FR" sz="1600" b="0" i="0" kern="1200" noProof="0" dirty="0" smtClean="0">
                          <a:solidFill>
                            <a:schemeClr val="tx1"/>
                          </a:solidFill>
                          <a:effectLst/>
                          <a:latin typeface="+mn-lt"/>
                          <a:ea typeface="+mn-ea"/>
                          <a:cs typeface="+mn-cs"/>
                        </a:rPr>
                        <a:t>de l’ASER</a:t>
                      </a:r>
                      <a:endParaRPr lang="fr-FR" sz="1600" b="0" i="0" kern="1200" noProof="0" dirty="0">
                        <a:solidFill>
                          <a:schemeClr val="tx1"/>
                        </a:solidFill>
                        <a:effectLst/>
                        <a:latin typeface="+mn-lt"/>
                        <a:ea typeface="+mn-ea"/>
                        <a:cs typeface="+mn-cs"/>
                      </a:endParaRPr>
                    </a:p>
                  </a:txBody>
                  <a:tcPr marL="9525" marR="9525" marT="9525" marB="0" anchor="ctr"/>
                </a:tc>
                <a:extLst>
                  <a:ext uri="{0D108BD9-81ED-4DB2-BD59-A6C34878D82A}">
                    <a16:rowId xmlns="" xmlns:a16="http://schemas.microsoft.com/office/drawing/2014/main" val="2691354721"/>
                  </a:ext>
                </a:extLst>
              </a:tr>
              <a:tr h="49910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altLang="fr-FR" sz="1600" b="1" dirty="0" smtClean="0">
                          <a:latin typeface="+mn-lt"/>
                        </a:rPr>
                        <a:t>Le Projet INDE (Phase 2)</a:t>
                      </a:r>
                    </a:p>
                  </a:txBody>
                  <a:tcPr marL="9525" marR="9525" marT="9525" marB="0" anchor="ctr"/>
                </a:tc>
                <a:tc>
                  <a:txBody>
                    <a:bodyPr/>
                    <a:lstStyle/>
                    <a:p>
                      <a:pPr algn="l" fontAlgn="ctr"/>
                      <a:r>
                        <a:rPr lang="fr-FR" sz="1600" b="0" i="0" u="none" strike="noStrike" noProof="0" dirty="0" smtClean="0">
                          <a:solidFill>
                            <a:srgbClr val="000000"/>
                          </a:solidFill>
                          <a:effectLst/>
                          <a:latin typeface="+mn-lt"/>
                        </a:rPr>
                        <a:t>Extension réseau et solaire</a:t>
                      </a: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altLang="fr-FR" sz="1600" b="0" i="0" kern="1200" dirty="0" smtClean="0">
                          <a:solidFill>
                            <a:schemeClr val="tx1"/>
                          </a:solidFill>
                          <a:effectLst/>
                          <a:latin typeface="+mn-lt"/>
                          <a:ea typeface="+mn-ea"/>
                          <a:cs typeface="+mn-cs"/>
                        </a:rPr>
                        <a:t> 257 réseau et 54 villages solaires</a:t>
                      </a:r>
                      <a:endParaRPr lang="fr-FR" sz="1600" b="0" i="0" kern="1200" noProof="0" dirty="0">
                        <a:solidFill>
                          <a:schemeClr val="tx1"/>
                        </a:solidFill>
                        <a:effectLst/>
                        <a:latin typeface="+mn-lt"/>
                        <a:ea typeface="+mn-ea"/>
                        <a:cs typeface="+mn-cs"/>
                      </a:endParaRPr>
                    </a:p>
                  </a:txBody>
                  <a:tcPr marL="9525" marR="9525" marT="9525" marB="0" anchor="ctr"/>
                </a:tc>
              </a:tr>
              <a:tr h="350904">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800" b="1" kern="1200" dirty="0" smtClean="0">
                          <a:solidFill>
                            <a:schemeClr val="tx1"/>
                          </a:solidFill>
                          <a:effectLst/>
                          <a:latin typeface="+mn-lt"/>
                          <a:ea typeface="+mn-ea"/>
                          <a:cs typeface="+mn-cs"/>
                        </a:rPr>
                        <a:t>Projet Coupon avec la Banque Mondiale</a:t>
                      </a:r>
                      <a:endParaRPr lang="fr-FR" altLang="fr-FR" sz="1600" b="1" dirty="0" smtClean="0">
                        <a:latin typeface="+mn-lt"/>
                      </a:endParaRPr>
                    </a:p>
                  </a:txBody>
                  <a:tcPr marL="9525" marR="9525" marT="9525" marB="0" anchor="ctr"/>
                </a:tc>
                <a:tc>
                  <a:txBody>
                    <a:bodyPr/>
                    <a:lstStyle/>
                    <a:p>
                      <a:pPr algn="l" fontAlgn="ctr"/>
                      <a:endParaRPr lang="fr-FR" sz="1600" b="0" i="0" u="none" strike="noStrike" noProof="0" dirty="0">
                        <a:solidFill>
                          <a:srgbClr val="000000"/>
                        </a:solidFill>
                        <a:effectLst/>
                        <a:latin typeface="+mn-lt"/>
                      </a:endParaRPr>
                    </a:p>
                  </a:txBody>
                  <a:tcPr marL="9525" marR="9525" marT="9525" marB="0" anchor="ctr"/>
                </a:tc>
                <a:tc>
                  <a:txBody>
                    <a:bodyPr/>
                    <a:lstStyle/>
                    <a:p>
                      <a:pPr algn="l" fontAlgn="ctr"/>
                      <a:r>
                        <a:rPr lang="fr-FR" sz="1600" b="0" i="0" kern="1200" noProof="0" dirty="0" smtClean="0">
                          <a:solidFill>
                            <a:schemeClr val="tx1"/>
                          </a:solidFill>
                          <a:effectLst/>
                          <a:latin typeface="+mn-lt"/>
                          <a:ea typeface="+mn-ea"/>
                          <a:cs typeface="+mn-cs"/>
                        </a:rPr>
                        <a:t>Finance carbone</a:t>
                      </a:r>
                      <a:r>
                        <a:rPr lang="fr-FR" sz="1600" b="0" i="0" kern="1200" baseline="0" noProof="0" dirty="0" smtClean="0">
                          <a:solidFill>
                            <a:schemeClr val="tx1"/>
                          </a:solidFill>
                          <a:effectLst/>
                          <a:latin typeface="+mn-lt"/>
                          <a:ea typeface="+mn-ea"/>
                          <a:cs typeface="+mn-cs"/>
                        </a:rPr>
                        <a:t> pour l</a:t>
                      </a:r>
                      <a:r>
                        <a:rPr lang="fr-FR" sz="1600" b="0" i="0" kern="1200" noProof="0" dirty="0" smtClean="0">
                          <a:solidFill>
                            <a:schemeClr val="tx1"/>
                          </a:solidFill>
                          <a:effectLst/>
                          <a:latin typeface="+mn-lt"/>
                          <a:ea typeface="+mn-ea"/>
                          <a:cs typeface="+mn-cs"/>
                        </a:rPr>
                        <a:t>’accès</a:t>
                      </a:r>
                      <a:endParaRPr lang="fr-FR" sz="1600" b="0" i="0" kern="1200" noProof="0" dirty="0">
                        <a:solidFill>
                          <a:schemeClr val="tx1"/>
                        </a:solidFill>
                        <a:effectLst/>
                        <a:latin typeface="+mn-lt"/>
                        <a:ea typeface="+mn-ea"/>
                        <a:cs typeface="+mn-cs"/>
                      </a:endParaRPr>
                    </a:p>
                  </a:txBody>
                  <a:tcPr marL="9525" marR="9525" marT="9525" marB="0" anchor="ctr"/>
                </a:tc>
              </a:tr>
              <a:tr h="49910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altLang="fr-FR" sz="1600" b="1" dirty="0" smtClean="0"/>
                        <a:t>Projet de bio-méthanisation à Dougué et solaire à Sinthiou Fissa</a:t>
                      </a:r>
                      <a:r>
                        <a:rPr lang="fr-FR" altLang="fr-FR" sz="1600" dirty="0" smtClean="0"/>
                        <a:t>.</a:t>
                      </a: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sz="1600" u="none" strike="noStrike" noProof="0" dirty="0" smtClean="0">
                          <a:effectLst/>
                          <a:latin typeface="+mn-lt"/>
                        </a:rPr>
                        <a:t>Mini réseau solaire</a:t>
                      </a:r>
                      <a:endParaRPr lang="fr-FR" sz="1600" b="0" i="0" u="none" strike="noStrike" noProof="0" dirty="0" smtClean="0">
                        <a:solidFill>
                          <a:srgbClr val="000000"/>
                        </a:solidFill>
                        <a:effectLst/>
                        <a:latin typeface="+mn-lt"/>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fr-FR" altLang="fr-FR" sz="1600" b="0" i="0" kern="1200" dirty="0" smtClean="0">
                          <a:solidFill>
                            <a:schemeClr val="tx1"/>
                          </a:solidFill>
                          <a:effectLst/>
                          <a:latin typeface="+mn-lt"/>
                          <a:ea typeface="+mn-ea"/>
                          <a:cs typeface="+mn-cs"/>
                        </a:rPr>
                        <a:t> 2 villages</a:t>
                      </a:r>
                      <a:endParaRPr lang="fr-FR" sz="1600" b="0" i="0" kern="1200" noProof="0" dirty="0" smtClean="0">
                        <a:solidFill>
                          <a:schemeClr val="tx1"/>
                        </a:solidFill>
                        <a:effectLst/>
                        <a:latin typeface="+mn-lt"/>
                        <a:ea typeface="+mn-ea"/>
                        <a:cs typeface="+mn-cs"/>
                      </a:endParaRPr>
                    </a:p>
                  </a:txBody>
                  <a:tcPr marL="9525" marR="9525" marT="9525" marB="0" anchor="ctr"/>
                </a:tc>
              </a:tr>
            </a:tbl>
          </a:graphicData>
        </a:graphic>
      </p:graphicFrame>
    </p:spTree>
    <p:extLst>
      <p:ext uri="{BB962C8B-B14F-4D97-AF65-F5344CB8AC3E}">
        <p14:creationId xmlns:p14="http://schemas.microsoft.com/office/powerpoint/2010/main" val="82669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61D1537-E91A-4199-80B5-126EA8E1C7DE}"/>
              </a:ext>
            </a:extLst>
          </p:cNvPr>
          <p:cNvSpPr>
            <a:spLocks noGrp="1"/>
          </p:cNvSpPr>
          <p:nvPr>
            <p:ph type="title"/>
          </p:nvPr>
        </p:nvSpPr>
        <p:spPr>
          <a:xfrm>
            <a:off x="1391320" y="1027664"/>
            <a:ext cx="9366325" cy="759572"/>
          </a:xfrm>
        </p:spPr>
        <p:txBody>
          <a:bodyPr>
            <a:normAutofit/>
          </a:bodyPr>
          <a:lstStyle/>
          <a:p>
            <a:r>
              <a:rPr lang="fr-FR" sz="3600" b="1" dirty="0">
                <a:solidFill>
                  <a:srgbClr val="0070C0"/>
                </a:solidFill>
              </a:rPr>
              <a:t>CONCLUSION</a:t>
            </a:r>
            <a:endParaRPr lang="en-US" sz="3600" b="1" dirty="0">
              <a:solidFill>
                <a:srgbClr val="0070C0"/>
              </a:solidFill>
            </a:endParaRPr>
          </a:p>
        </p:txBody>
      </p:sp>
      <p:sp>
        <p:nvSpPr>
          <p:cNvPr id="3" name="Content Placeholder 2">
            <a:extLst>
              <a:ext uri="{FF2B5EF4-FFF2-40B4-BE49-F238E27FC236}">
                <a16:creationId xmlns="" xmlns:a16="http://schemas.microsoft.com/office/drawing/2014/main" id="{3E143782-754C-4DD8-9312-E04C92AC3192}"/>
              </a:ext>
            </a:extLst>
          </p:cNvPr>
          <p:cNvSpPr>
            <a:spLocks noGrp="1"/>
          </p:cNvSpPr>
          <p:nvPr>
            <p:ph idx="1"/>
          </p:nvPr>
        </p:nvSpPr>
        <p:spPr>
          <a:xfrm>
            <a:off x="1391323" y="2092036"/>
            <a:ext cx="9390977" cy="3740593"/>
          </a:xfrm>
        </p:spPr>
        <p:txBody>
          <a:bodyPr/>
          <a:lstStyle/>
          <a:p>
            <a:pPr marL="68580" indent="0">
              <a:buNone/>
            </a:pPr>
            <a:r>
              <a:rPr lang="fr-FR" dirty="0"/>
              <a:t>L'électrification rurale est une question complexe à cause:</a:t>
            </a:r>
          </a:p>
          <a:p>
            <a:pPr marL="68580" indent="0">
              <a:buNone/>
            </a:pPr>
            <a:r>
              <a:rPr lang="fr-FR" dirty="0"/>
              <a:t>De la difficulté d'accès aux utilisateurs ruraux</a:t>
            </a:r>
          </a:p>
          <a:p>
            <a:pPr marL="68580" indent="0">
              <a:buNone/>
            </a:pPr>
            <a:r>
              <a:rPr lang="fr-FR" dirty="0"/>
              <a:t>De la Faible densité de population et ménages dispersés</a:t>
            </a:r>
          </a:p>
          <a:p>
            <a:pPr marL="68580" indent="0">
              <a:buNone/>
            </a:pPr>
            <a:r>
              <a:rPr lang="fr-FR" dirty="0"/>
              <a:t>De la Faible rentabilité des projets, et</a:t>
            </a:r>
          </a:p>
          <a:p>
            <a:pPr marL="68580" indent="0">
              <a:buNone/>
            </a:pPr>
            <a:r>
              <a:rPr lang="fr-FR" dirty="0" smtClean="0"/>
              <a:t>De </a:t>
            </a:r>
            <a:r>
              <a:rPr lang="fr-FR" dirty="0"/>
              <a:t>la Dépendance excessive aux subventions et augmentation du déficit budgétaire</a:t>
            </a:r>
            <a:r>
              <a:rPr lang="fr-FR" dirty="0" smtClean="0"/>
              <a:t>.</a:t>
            </a:r>
          </a:p>
          <a:p>
            <a:pPr marL="68580" indent="0">
              <a:buNone/>
            </a:pPr>
            <a:r>
              <a:rPr lang="fr-FR" dirty="0" smtClean="0"/>
              <a:t>De la </a:t>
            </a:r>
            <a:r>
              <a:rPr lang="fr-FR" dirty="0"/>
              <a:t>différenciation tarifaire entre le périmètre de </a:t>
            </a:r>
            <a:r>
              <a:rPr lang="fr-FR" dirty="0" smtClean="0"/>
              <a:t>Senelec et </a:t>
            </a:r>
            <a:r>
              <a:rPr lang="fr-FR" dirty="0"/>
              <a:t>ceux des concessionnaires d’électrification rurale</a:t>
            </a:r>
            <a:endParaRPr lang="en-US" dirty="0"/>
          </a:p>
        </p:txBody>
      </p:sp>
    </p:spTree>
    <p:extLst>
      <p:ext uri="{BB962C8B-B14F-4D97-AF65-F5344CB8AC3E}">
        <p14:creationId xmlns:p14="http://schemas.microsoft.com/office/powerpoint/2010/main" val="88975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duct overview presentatio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spDef>
      <a:spPr/>
      <a:bodyPr rtlCol="0" anchor="ctr"/>
      <a:lstStyle>
        <a:defPPr algn="ctr">
          <a:defRPr dirty="0"/>
        </a:defPPr>
      </a:lstStyle>
      <a:style>
        <a:lnRef idx="3">
          <a:schemeClr val="lt1"/>
        </a:lnRef>
        <a:fillRef idx="1">
          <a:schemeClr val="accent2"/>
        </a:fillRef>
        <a:effectRef idx="1">
          <a:schemeClr val="accent2"/>
        </a:effectRef>
        <a:fontRef idx="minor">
          <a:schemeClr val="lt1"/>
        </a:fontRef>
      </a:style>
    </a:spDef>
    <a:lnDef>
      <a:spPr/>
      <a:bodyPr/>
      <a:lstStyle/>
      <a:style>
        <a:lnRef idx="1">
          <a:schemeClr val="accent2"/>
        </a:lnRef>
        <a:fillRef idx="0">
          <a:schemeClr val="accent2"/>
        </a:fillRef>
        <a:effectRef idx="0">
          <a:schemeClr val="accent2"/>
        </a:effectRef>
        <a:fontRef idx="minor">
          <a:schemeClr val="tx1"/>
        </a:fontRef>
      </a:style>
    </a:lnDef>
    <a:txDef>
      <a:spPr>
        <a:noFill/>
        <a:ln>
          <a:solidFill>
            <a:schemeClr val="bg2"/>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Business product overview presentation.potx" id="{B28DC015-93EB-44B4-96D3-A8389FA731F7}" vid="{002F0659-0D88-4125-B907-A96737D600EC}"/>
    </a:ext>
  </a:extLst>
</a:theme>
</file>

<file path=ppt/theme/theme2.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Business product overview presentation</Template>
  <TotalTime>636</TotalTime>
  <Words>682</Words>
  <Application>Microsoft Office PowerPoint</Application>
  <PresentationFormat>Grand écran</PresentationFormat>
  <Paragraphs>116</Paragraphs>
  <Slides>10</Slides>
  <Notes>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10</vt:i4>
      </vt:variant>
    </vt:vector>
  </HeadingPairs>
  <TitlesOfParts>
    <vt:vector size="20" baseType="lpstr">
      <vt:lpstr>MS PGothic</vt:lpstr>
      <vt:lpstr>Arial</vt:lpstr>
      <vt:lpstr>Bookman Old Style</vt:lpstr>
      <vt:lpstr>Calibri</vt:lpstr>
      <vt:lpstr>Century Gothic</vt:lpstr>
      <vt:lpstr>MetaBook-Roman</vt:lpstr>
      <vt:lpstr>Times New Roman</vt:lpstr>
      <vt:lpstr>Wingdings</vt:lpstr>
      <vt:lpstr>Wingdings 2</vt:lpstr>
      <vt:lpstr>Product overview presentation</vt:lpstr>
      <vt:lpstr>SITUATION DE L’ELECTRIFICATION RURALE AU SENEGAL</vt:lpstr>
      <vt:lpstr>Présentation PowerPoint</vt:lpstr>
      <vt:lpstr>Présentation PowerPoint</vt:lpstr>
      <vt:lpstr>STRATEGIES DE L’ASER</vt:lpstr>
      <vt:lpstr>OBJECTIFS DE L’ASER</vt:lpstr>
      <vt:lpstr>Présentation PowerPoint</vt:lpstr>
      <vt:lpstr>Présentation PowerPoint</vt:lpstr>
      <vt:lpstr>Les acquis en matière d’électrification rurale</vt:lpstr>
      <vt:lpstr>Les Projets et programmes en cours </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SITUATION DE L’ELECTRIFICATION RURALE AU SENEGAL</dc:title>
  <dc:creator>salif sow</dc:creator>
  <cp:lastModifiedBy>ASER1</cp:lastModifiedBy>
  <cp:revision>51</cp:revision>
  <cp:lastPrinted>2018-01-12T09:17:04Z</cp:lastPrinted>
  <dcterms:created xsi:type="dcterms:W3CDTF">2017-08-30T13:03:44Z</dcterms:created>
  <dcterms:modified xsi:type="dcterms:W3CDTF">2018-01-18T12:50:34Z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74065800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